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72" r:id="rId14"/>
    <p:sldId id="267" r:id="rId15"/>
    <p:sldId id="273" r:id="rId16"/>
    <p:sldId id="268" r:id="rId17"/>
    <p:sldId id="274" r:id="rId18"/>
    <p:sldId id="269" r:id="rId19"/>
    <p:sldId id="275" r:id="rId20"/>
    <p:sldId id="270" r:id="rId21"/>
    <p:sldId id="276"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FC608-59EB-499C-BFF4-1E33ED697825}" type="datetimeFigureOut">
              <a:rPr lang="en-US" smtClean="0"/>
              <a:t>4/3/2018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678B2-F512-4F88-9F8E-5292C88F153E}" type="slidenum">
              <a:rPr lang="en-US" smtClean="0"/>
              <a:t>‹#›</a:t>
            </a:fld>
            <a:endParaRPr lang="en-US"/>
          </a:p>
        </p:txBody>
      </p:sp>
    </p:spTree>
    <p:extLst>
      <p:ext uri="{BB962C8B-B14F-4D97-AF65-F5344CB8AC3E}">
        <p14:creationId xmlns:p14="http://schemas.microsoft.com/office/powerpoint/2010/main" val="356020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678B2-F512-4F88-9F8E-5292C88F153E}" type="slidenum">
              <a:rPr lang="en-US" smtClean="0"/>
              <a:t>1</a:t>
            </a:fld>
            <a:endParaRPr lang="en-US"/>
          </a:p>
        </p:txBody>
      </p:sp>
    </p:spTree>
    <p:extLst>
      <p:ext uri="{BB962C8B-B14F-4D97-AF65-F5344CB8AC3E}">
        <p14:creationId xmlns:p14="http://schemas.microsoft.com/office/powerpoint/2010/main" val="418096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678B2-F512-4F88-9F8E-5292C88F153E}" type="slidenum">
              <a:rPr lang="en-US" smtClean="0"/>
              <a:t>20</a:t>
            </a:fld>
            <a:endParaRPr lang="en-US"/>
          </a:p>
        </p:txBody>
      </p:sp>
    </p:spTree>
    <p:extLst>
      <p:ext uri="{BB962C8B-B14F-4D97-AF65-F5344CB8AC3E}">
        <p14:creationId xmlns:p14="http://schemas.microsoft.com/office/powerpoint/2010/main" val="15242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0"/>
            <a:ext cx="9144000" cy="3662363"/>
          </a:xfrm>
          <a:prstGeom prst="rect">
            <a:avLst/>
          </a:prstGeom>
          <a:solidFill>
            <a:schemeClr val="accent1"/>
          </a:solidFill>
          <a:ln w="9525">
            <a:noFill/>
            <a:miter lim="800000"/>
            <a:headEnd/>
            <a:tailEnd/>
          </a:ln>
          <a:effectLst/>
        </p:spPr>
        <p:txBody>
          <a:bodyPr wrap="none" anchor="ctr"/>
          <a:lstStyle/>
          <a:p>
            <a:endParaRPr lang="id-ID"/>
          </a:p>
        </p:txBody>
      </p:sp>
      <p:sp>
        <p:nvSpPr>
          <p:cNvPr id="4100" name="Rectangle 4"/>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id-ID"/>
          </a:p>
        </p:txBody>
      </p:sp>
      <p:sp>
        <p:nvSpPr>
          <p:cNvPr id="4101" name="Rectangle 5"/>
          <p:cNvSpPr>
            <a:spLocks noChangeArrowheads="1"/>
          </p:cNvSpPr>
          <p:nvPr/>
        </p:nvSpPr>
        <p:spPr bwMode="auto">
          <a:xfrm>
            <a:off x="0" y="3617913"/>
            <a:ext cx="9147175" cy="215900"/>
          </a:xfrm>
          <a:prstGeom prst="rect">
            <a:avLst/>
          </a:prstGeom>
          <a:solidFill>
            <a:schemeClr val="bg2"/>
          </a:solidFill>
          <a:ln w="9525">
            <a:noFill/>
            <a:miter lim="800000"/>
            <a:headEnd/>
            <a:tailEnd/>
          </a:ln>
          <a:effectLst/>
        </p:spPr>
        <p:txBody>
          <a:bodyPr wrap="none" anchor="ctr"/>
          <a:lstStyle/>
          <a:p>
            <a:endParaRPr lang="id-ID"/>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r>
              <a:rPr lang="en-US" smtClean="0"/>
              <a:t>Click to edit Master title style</a:t>
            </a:r>
            <a:endParaRPr lang="en-US"/>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r>
              <a:rPr lang="en-US" smtClean="0"/>
              <a:t>Click to edit Master subtitle style</a:t>
            </a:r>
            <a:endParaRPr lang="en-US"/>
          </a:p>
        </p:txBody>
      </p:sp>
      <p:grpSp>
        <p:nvGrpSpPr>
          <p:cNvPr id="2" name="Group 3282"/>
          <p:cNvGrpSpPr>
            <a:grpSpLocks/>
          </p:cNvGrpSpPr>
          <p:nvPr/>
        </p:nvGrpSpPr>
        <p:grpSpPr bwMode="auto">
          <a:xfrm>
            <a:off x="4927600" y="260350"/>
            <a:ext cx="1296988" cy="1081088"/>
            <a:chOff x="136" y="2514"/>
            <a:chExt cx="817" cy="681"/>
          </a:xfrm>
        </p:grpSpPr>
        <p:sp>
          <p:nvSpPr>
            <p:cNvPr id="4113" name="AutoShape 17"/>
            <p:cNvSpPr>
              <a:spLocks noChangeArrowheads="1"/>
            </p:cNvSpPr>
            <p:nvPr userDrawn="1"/>
          </p:nvSpPr>
          <p:spPr bwMode="auto">
            <a:xfrm>
              <a:off x="136" y="2514"/>
              <a:ext cx="817" cy="681"/>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3" name="Group 19"/>
            <p:cNvGrpSpPr>
              <a:grpSpLocks/>
            </p:cNvGrpSpPr>
            <p:nvPr userDrawn="1"/>
          </p:nvGrpSpPr>
          <p:grpSpPr bwMode="auto">
            <a:xfrm>
              <a:off x="227" y="2616"/>
              <a:ext cx="635" cy="477"/>
              <a:chOff x="2483" y="2808"/>
              <a:chExt cx="1328" cy="1060"/>
            </a:xfrm>
          </p:grpSpPr>
          <p:sp>
            <p:nvSpPr>
              <p:cNvPr id="4116" name="Freeform 20"/>
              <p:cNvSpPr>
                <a:spLocks/>
              </p:cNvSpPr>
              <p:nvPr/>
            </p:nvSpPr>
            <p:spPr bwMode="auto">
              <a:xfrm>
                <a:off x="2483" y="2808"/>
                <a:ext cx="926" cy="916"/>
              </a:xfrm>
              <a:custGeom>
                <a:avLst/>
                <a:gdLst/>
                <a:ahLst/>
                <a:cxnLst>
                  <a:cxn ang="0">
                    <a:pos x="406" y="125"/>
                  </a:cxn>
                  <a:cxn ang="0">
                    <a:pos x="334" y="401"/>
                  </a:cxn>
                  <a:cxn ang="0">
                    <a:pos x="56" y="333"/>
                  </a:cxn>
                  <a:cxn ang="0">
                    <a:pos x="129" y="57"/>
                  </a:cxn>
                  <a:cxn ang="0">
                    <a:pos x="406" y="125"/>
                  </a:cxn>
                </a:cxnLst>
                <a:rect l="0" t="0" r="r" b="b"/>
                <a:pathLst>
                  <a:path w="463" h="458">
                    <a:moveTo>
                      <a:pt x="406" y="125"/>
                    </a:moveTo>
                    <a:cubicBezTo>
                      <a:pt x="463" y="220"/>
                      <a:pt x="430" y="343"/>
                      <a:pt x="334" y="401"/>
                    </a:cubicBezTo>
                    <a:cubicBezTo>
                      <a:pt x="237" y="458"/>
                      <a:pt x="113" y="428"/>
                      <a:pt x="56" y="333"/>
                    </a:cubicBezTo>
                    <a:cubicBezTo>
                      <a:pt x="0" y="238"/>
                      <a:pt x="32" y="115"/>
                      <a:pt x="129" y="57"/>
                    </a:cubicBezTo>
                    <a:cubicBezTo>
                      <a:pt x="226" y="0"/>
                      <a:pt x="350" y="30"/>
                      <a:pt x="406" y="125"/>
                    </a:cubicBezTo>
                    <a:close/>
                  </a:path>
                </a:pathLst>
              </a:custGeom>
              <a:noFill/>
              <a:ln w="38100" cap="flat" cmpd="sng">
                <a:solidFill>
                  <a:schemeClr val="bg2"/>
                </a:solidFill>
                <a:prstDash val="solid"/>
                <a:miter lim="800000"/>
                <a:headEnd/>
                <a:tailEnd/>
              </a:ln>
            </p:spPr>
            <p:txBody>
              <a:bodyPr/>
              <a:lstStyle/>
              <a:p>
                <a:endParaRPr lang="id-ID"/>
              </a:p>
            </p:txBody>
          </p:sp>
          <p:sp>
            <p:nvSpPr>
              <p:cNvPr id="4117" name="Freeform 21"/>
              <p:cNvSpPr>
                <a:spLocks/>
              </p:cNvSpPr>
              <p:nvPr/>
            </p:nvSpPr>
            <p:spPr bwMode="auto">
              <a:xfrm>
                <a:off x="3251" y="3452"/>
                <a:ext cx="560" cy="416"/>
              </a:xfrm>
              <a:custGeom>
                <a:avLst/>
                <a:gdLst/>
                <a:ahLst/>
                <a:cxnLst>
                  <a:cxn ang="0">
                    <a:pos x="560" y="342"/>
                  </a:cxn>
                  <a:cxn ang="0">
                    <a:pos x="510" y="416"/>
                  </a:cxn>
                  <a:cxn ang="0">
                    <a:pos x="0" y="76"/>
                  </a:cxn>
                  <a:cxn ang="0">
                    <a:pos x="50" y="0"/>
                  </a:cxn>
                  <a:cxn ang="0">
                    <a:pos x="560" y="342"/>
                  </a:cxn>
                </a:cxnLst>
                <a:rect l="0" t="0" r="r" b="b"/>
                <a:pathLst>
                  <a:path w="560" h="416">
                    <a:moveTo>
                      <a:pt x="560" y="342"/>
                    </a:moveTo>
                    <a:lnTo>
                      <a:pt x="510" y="416"/>
                    </a:lnTo>
                    <a:lnTo>
                      <a:pt x="0" y="76"/>
                    </a:lnTo>
                    <a:lnTo>
                      <a:pt x="50" y="0"/>
                    </a:lnTo>
                    <a:lnTo>
                      <a:pt x="560" y="342"/>
                    </a:lnTo>
                    <a:close/>
                  </a:path>
                </a:pathLst>
              </a:custGeom>
              <a:noFill/>
              <a:ln w="38100" cap="flat" cmpd="sng">
                <a:solidFill>
                  <a:schemeClr val="bg2"/>
                </a:solidFill>
                <a:prstDash val="solid"/>
                <a:miter lim="800000"/>
                <a:headEnd/>
                <a:tailEnd/>
              </a:ln>
            </p:spPr>
            <p:txBody>
              <a:bodyPr/>
              <a:lstStyle/>
              <a:p>
                <a:endParaRPr lang="id-ID"/>
              </a:p>
            </p:txBody>
          </p:sp>
        </p:grpSp>
      </p:grpSp>
      <p:grpSp>
        <p:nvGrpSpPr>
          <p:cNvPr id="4" name="Group 3281"/>
          <p:cNvGrpSpPr>
            <a:grpSpLocks/>
          </p:cNvGrpSpPr>
          <p:nvPr/>
        </p:nvGrpSpPr>
        <p:grpSpPr bwMode="auto">
          <a:xfrm>
            <a:off x="6856413" y="260350"/>
            <a:ext cx="1296987" cy="1081088"/>
            <a:chOff x="136" y="3361"/>
            <a:chExt cx="817" cy="681"/>
          </a:xfrm>
        </p:grpSpPr>
        <p:sp>
          <p:nvSpPr>
            <p:cNvPr id="4114" name="AutoShape 18"/>
            <p:cNvSpPr>
              <a:spLocks noChangeArrowheads="1"/>
            </p:cNvSpPr>
            <p:nvPr userDrawn="1"/>
          </p:nvSpPr>
          <p:spPr bwMode="auto">
            <a:xfrm>
              <a:off x="136" y="3361"/>
              <a:ext cx="817" cy="681"/>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5" name="Group 3274"/>
            <p:cNvGrpSpPr>
              <a:grpSpLocks/>
            </p:cNvGrpSpPr>
            <p:nvPr userDrawn="1"/>
          </p:nvGrpSpPr>
          <p:grpSpPr bwMode="auto">
            <a:xfrm>
              <a:off x="318" y="3449"/>
              <a:ext cx="453" cy="504"/>
              <a:chOff x="295" y="3430"/>
              <a:chExt cx="499" cy="579"/>
            </a:xfrm>
          </p:grpSpPr>
          <p:sp>
            <p:nvSpPr>
              <p:cNvPr id="52427" name="Freeform 3275"/>
              <p:cNvSpPr>
                <a:spLocks/>
              </p:cNvSpPr>
              <p:nvPr/>
            </p:nvSpPr>
            <p:spPr bwMode="auto">
              <a:xfrm rot="684077">
                <a:off x="413" y="3430"/>
                <a:ext cx="359" cy="254"/>
              </a:xfrm>
              <a:custGeom>
                <a:avLst/>
                <a:gdLst/>
                <a:ahLst/>
                <a:cxnLst>
                  <a:cxn ang="0">
                    <a:pos x="117" y="337"/>
                  </a:cxn>
                  <a:cxn ang="0">
                    <a:pos x="121" y="291"/>
                  </a:cxn>
                  <a:cxn ang="0">
                    <a:pos x="134" y="250"/>
                  </a:cxn>
                  <a:cxn ang="0">
                    <a:pos x="154" y="211"/>
                  </a:cxn>
                  <a:cxn ang="0">
                    <a:pos x="183" y="180"/>
                  </a:cxn>
                  <a:cxn ang="0">
                    <a:pos x="214" y="151"/>
                  </a:cxn>
                  <a:cxn ang="0">
                    <a:pos x="252" y="132"/>
                  </a:cxn>
                  <a:cxn ang="0">
                    <a:pos x="295" y="120"/>
                  </a:cxn>
                  <a:cxn ang="0">
                    <a:pos x="342" y="116"/>
                  </a:cxn>
                  <a:cxn ang="0">
                    <a:pos x="384" y="120"/>
                  </a:cxn>
                  <a:cxn ang="0">
                    <a:pos x="427" y="132"/>
                  </a:cxn>
                  <a:cxn ang="0">
                    <a:pos x="464" y="151"/>
                  </a:cxn>
                  <a:cxn ang="0">
                    <a:pos x="497" y="180"/>
                  </a:cxn>
                  <a:cxn ang="0">
                    <a:pos x="524" y="211"/>
                  </a:cxn>
                  <a:cxn ang="0">
                    <a:pos x="545" y="250"/>
                  </a:cxn>
                  <a:cxn ang="0">
                    <a:pos x="557" y="291"/>
                  </a:cxn>
                  <a:cxn ang="0">
                    <a:pos x="565" y="337"/>
                  </a:cxn>
                  <a:cxn ang="0">
                    <a:pos x="681" y="337"/>
                  </a:cxn>
                  <a:cxn ang="0">
                    <a:pos x="671" y="267"/>
                  </a:cxn>
                  <a:cxn ang="0">
                    <a:pos x="652" y="205"/>
                  </a:cxn>
                  <a:cxn ang="0">
                    <a:pos x="619" y="147"/>
                  </a:cxn>
                  <a:cxn ang="0">
                    <a:pos x="580" y="99"/>
                  </a:cxn>
                  <a:cxn ang="0">
                    <a:pos x="528" y="56"/>
                  </a:cxn>
                  <a:cxn ang="0">
                    <a:pos x="472" y="25"/>
                  </a:cxn>
                  <a:cxn ang="0">
                    <a:pos x="408" y="6"/>
                  </a:cxn>
                  <a:cxn ang="0">
                    <a:pos x="342" y="0"/>
                  </a:cxn>
                  <a:cxn ang="0">
                    <a:pos x="272" y="6"/>
                  </a:cxn>
                  <a:cxn ang="0">
                    <a:pos x="208" y="25"/>
                  </a:cxn>
                  <a:cxn ang="0">
                    <a:pos x="150" y="56"/>
                  </a:cxn>
                  <a:cxn ang="0">
                    <a:pos x="101" y="99"/>
                  </a:cxn>
                  <a:cxn ang="0">
                    <a:pos x="59" y="147"/>
                  </a:cxn>
                  <a:cxn ang="0">
                    <a:pos x="27" y="205"/>
                  </a:cxn>
                  <a:cxn ang="0">
                    <a:pos x="6" y="267"/>
                  </a:cxn>
                  <a:cxn ang="0">
                    <a:pos x="0" y="337"/>
                  </a:cxn>
                  <a:cxn ang="0">
                    <a:pos x="0" y="508"/>
                  </a:cxn>
                  <a:cxn ang="0">
                    <a:pos x="117" y="508"/>
                  </a:cxn>
                  <a:cxn ang="0">
                    <a:pos x="117" y="337"/>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bg2"/>
                </a:solidFill>
                <a:prstDash val="solid"/>
                <a:round/>
                <a:headEnd/>
                <a:tailEnd/>
              </a:ln>
            </p:spPr>
            <p:txBody>
              <a:bodyPr/>
              <a:lstStyle/>
              <a:p>
                <a:endParaRPr lang="id-ID"/>
              </a:p>
            </p:txBody>
          </p:sp>
          <p:sp>
            <p:nvSpPr>
              <p:cNvPr id="52428" name="AutoShape 3276"/>
              <p:cNvSpPr>
                <a:spLocks noChangeArrowheads="1"/>
              </p:cNvSpPr>
              <p:nvPr/>
            </p:nvSpPr>
            <p:spPr bwMode="auto">
              <a:xfrm rot="684077">
                <a:off x="295" y="3584"/>
                <a:ext cx="499" cy="425"/>
              </a:xfrm>
              <a:prstGeom prst="roundRect">
                <a:avLst>
                  <a:gd name="adj" fmla="val 16667"/>
                </a:avLst>
              </a:prstGeom>
              <a:solidFill>
                <a:schemeClr val="accent1"/>
              </a:solidFill>
              <a:ln w="38100">
                <a:solidFill>
                  <a:schemeClr val="bg2"/>
                </a:solidFill>
                <a:round/>
                <a:headEnd/>
                <a:tailEnd/>
              </a:ln>
            </p:spPr>
            <p:txBody>
              <a:bodyPr/>
              <a:lstStyle/>
              <a:p>
                <a:endParaRPr lang="id-ID"/>
              </a:p>
            </p:txBody>
          </p:sp>
          <p:sp>
            <p:nvSpPr>
              <p:cNvPr id="52429" name="Freeform 3277"/>
              <p:cNvSpPr>
                <a:spLocks/>
              </p:cNvSpPr>
              <p:nvPr/>
            </p:nvSpPr>
            <p:spPr bwMode="auto">
              <a:xfrm rot="684077">
                <a:off x="538" y="3645"/>
                <a:ext cx="51" cy="110"/>
              </a:xfrm>
              <a:custGeom>
                <a:avLst/>
                <a:gdLst/>
                <a:ahLst/>
                <a:cxnLst>
                  <a:cxn ang="0">
                    <a:pos x="99" y="48"/>
                  </a:cxn>
                  <a:cxn ang="0">
                    <a:pos x="93" y="27"/>
                  </a:cxn>
                  <a:cxn ang="0">
                    <a:pos x="84" y="14"/>
                  </a:cxn>
                  <a:cxn ang="0">
                    <a:pos x="68" y="2"/>
                  </a:cxn>
                  <a:cxn ang="0">
                    <a:pos x="51" y="0"/>
                  </a:cxn>
                  <a:cxn ang="0">
                    <a:pos x="29" y="2"/>
                  </a:cxn>
                  <a:cxn ang="0">
                    <a:pos x="14" y="14"/>
                  </a:cxn>
                  <a:cxn ang="0">
                    <a:pos x="4" y="27"/>
                  </a:cxn>
                  <a:cxn ang="0">
                    <a:pos x="0" y="48"/>
                  </a:cxn>
                  <a:cxn ang="0">
                    <a:pos x="2" y="64"/>
                  </a:cxn>
                  <a:cxn ang="0">
                    <a:pos x="10" y="78"/>
                  </a:cxn>
                  <a:cxn ang="0">
                    <a:pos x="20" y="87"/>
                  </a:cxn>
                  <a:cxn ang="0">
                    <a:pos x="37" y="95"/>
                  </a:cxn>
                  <a:cxn ang="0">
                    <a:pos x="31" y="221"/>
                  </a:cxn>
                  <a:cxn ang="0">
                    <a:pos x="68" y="221"/>
                  </a:cxn>
                  <a:cxn ang="0">
                    <a:pos x="62" y="95"/>
                  </a:cxn>
                  <a:cxn ang="0">
                    <a:pos x="76" y="87"/>
                  </a:cxn>
                  <a:cxn ang="0">
                    <a:pos x="88" y="78"/>
                  </a:cxn>
                  <a:cxn ang="0">
                    <a:pos x="95" y="64"/>
                  </a:cxn>
                  <a:cxn ang="0">
                    <a:pos x="99" y="48"/>
                  </a:cxn>
                </a:cxnLst>
                <a:rect l="0" t="0" r="r" b="b"/>
                <a:pathLst>
                  <a:path w="99" h="221">
                    <a:moveTo>
                      <a:pt x="99" y="48"/>
                    </a:moveTo>
                    <a:lnTo>
                      <a:pt x="93" y="27"/>
                    </a:lnTo>
                    <a:lnTo>
                      <a:pt x="84" y="14"/>
                    </a:lnTo>
                    <a:lnTo>
                      <a:pt x="68" y="2"/>
                    </a:lnTo>
                    <a:lnTo>
                      <a:pt x="51" y="0"/>
                    </a:lnTo>
                    <a:lnTo>
                      <a:pt x="29" y="2"/>
                    </a:lnTo>
                    <a:lnTo>
                      <a:pt x="14" y="14"/>
                    </a:lnTo>
                    <a:lnTo>
                      <a:pt x="4" y="27"/>
                    </a:lnTo>
                    <a:lnTo>
                      <a:pt x="0" y="48"/>
                    </a:lnTo>
                    <a:lnTo>
                      <a:pt x="2" y="64"/>
                    </a:lnTo>
                    <a:lnTo>
                      <a:pt x="10" y="78"/>
                    </a:lnTo>
                    <a:lnTo>
                      <a:pt x="20" y="87"/>
                    </a:lnTo>
                    <a:lnTo>
                      <a:pt x="37" y="95"/>
                    </a:lnTo>
                    <a:lnTo>
                      <a:pt x="31" y="221"/>
                    </a:lnTo>
                    <a:lnTo>
                      <a:pt x="68" y="221"/>
                    </a:lnTo>
                    <a:lnTo>
                      <a:pt x="62" y="95"/>
                    </a:lnTo>
                    <a:lnTo>
                      <a:pt x="76" y="87"/>
                    </a:lnTo>
                    <a:lnTo>
                      <a:pt x="88" y="78"/>
                    </a:lnTo>
                    <a:lnTo>
                      <a:pt x="95" y="64"/>
                    </a:lnTo>
                    <a:lnTo>
                      <a:pt x="99" y="48"/>
                    </a:lnTo>
                    <a:close/>
                  </a:path>
                </a:pathLst>
              </a:custGeom>
              <a:noFill/>
              <a:ln w="38100" cmpd="sng">
                <a:solidFill>
                  <a:schemeClr val="bg2"/>
                </a:solidFill>
                <a:round/>
                <a:headEnd/>
                <a:tailEnd/>
              </a:ln>
            </p:spPr>
            <p:txBody>
              <a:bodyPr/>
              <a:lstStyle/>
              <a:p>
                <a:endParaRPr lang="id-ID"/>
              </a:p>
            </p:txBody>
          </p:sp>
        </p:grpSp>
      </p:grpSp>
      <p:grpSp>
        <p:nvGrpSpPr>
          <p:cNvPr id="6" name="Group 3283"/>
          <p:cNvGrpSpPr>
            <a:grpSpLocks/>
          </p:cNvGrpSpPr>
          <p:nvPr/>
        </p:nvGrpSpPr>
        <p:grpSpPr bwMode="auto">
          <a:xfrm>
            <a:off x="2998788" y="260350"/>
            <a:ext cx="1296987" cy="1081088"/>
            <a:chOff x="136" y="1668"/>
            <a:chExt cx="817" cy="681"/>
          </a:xfrm>
        </p:grpSpPr>
        <p:sp>
          <p:nvSpPr>
            <p:cNvPr id="4112" name="AutoShape 16"/>
            <p:cNvSpPr>
              <a:spLocks noChangeArrowheads="1"/>
            </p:cNvSpPr>
            <p:nvPr userDrawn="1"/>
          </p:nvSpPr>
          <p:spPr bwMode="auto">
            <a:xfrm>
              <a:off x="136" y="1668"/>
              <a:ext cx="817" cy="681"/>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7" name="Group 3278"/>
            <p:cNvGrpSpPr>
              <a:grpSpLocks/>
            </p:cNvGrpSpPr>
            <p:nvPr userDrawn="1"/>
          </p:nvGrpSpPr>
          <p:grpSpPr bwMode="auto">
            <a:xfrm>
              <a:off x="251" y="1796"/>
              <a:ext cx="586" cy="424"/>
              <a:chOff x="2439" y="1692"/>
              <a:chExt cx="1162" cy="790"/>
            </a:xfrm>
          </p:grpSpPr>
          <p:sp>
            <p:nvSpPr>
              <p:cNvPr id="52431" name="Freeform 3279"/>
              <p:cNvSpPr>
                <a:spLocks/>
              </p:cNvSpPr>
              <p:nvPr/>
            </p:nvSpPr>
            <p:spPr bwMode="auto">
              <a:xfrm>
                <a:off x="2439" y="1692"/>
                <a:ext cx="1162" cy="790"/>
              </a:xfrm>
              <a:custGeom>
                <a:avLst/>
                <a:gdLst/>
                <a:ahLst/>
                <a:cxnLst>
                  <a:cxn ang="0">
                    <a:pos x="581" y="365"/>
                  </a:cxn>
                  <a:cxn ang="0">
                    <a:pos x="552" y="395"/>
                  </a:cxn>
                  <a:cxn ang="0">
                    <a:pos x="30" y="395"/>
                  </a:cxn>
                  <a:cxn ang="0">
                    <a:pos x="0" y="365"/>
                  </a:cxn>
                  <a:cxn ang="0">
                    <a:pos x="0" y="29"/>
                  </a:cxn>
                  <a:cxn ang="0">
                    <a:pos x="30" y="0"/>
                  </a:cxn>
                  <a:cxn ang="0">
                    <a:pos x="552" y="0"/>
                  </a:cxn>
                  <a:cxn ang="0">
                    <a:pos x="581" y="29"/>
                  </a:cxn>
                  <a:cxn ang="0">
                    <a:pos x="581" y="365"/>
                  </a:cxn>
                </a:cxnLst>
                <a:rect l="0" t="0" r="r" b="b"/>
                <a:pathLst>
                  <a:path w="581" h="395">
                    <a:moveTo>
                      <a:pt x="581" y="365"/>
                    </a:moveTo>
                    <a:cubicBezTo>
                      <a:pt x="581" y="381"/>
                      <a:pt x="568" y="395"/>
                      <a:pt x="552" y="395"/>
                    </a:cubicBezTo>
                    <a:cubicBezTo>
                      <a:pt x="30" y="395"/>
                      <a:pt x="30" y="395"/>
                      <a:pt x="30" y="395"/>
                    </a:cubicBezTo>
                    <a:cubicBezTo>
                      <a:pt x="13" y="395"/>
                      <a:pt x="0" y="381"/>
                      <a:pt x="0" y="365"/>
                    </a:cubicBezTo>
                    <a:cubicBezTo>
                      <a:pt x="0" y="29"/>
                      <a:pt x="0" y="29"/>
                      <a:pt x="0" y="29"/>
                    </a:cubicBezTo>
                    <a:cubicBezTo>
                      <a:pt x="0" y="13"/>
                      <a:pt x="13" y="0"/>
                      <a:pt x="30" y="0"/>
                    </a:cubicBezTo>
                    <a:cubicBezTo>
                      <a:pt x="552" y="0"/>
                      <a:pt x="552" y="0"/>
                      <a:pt x="552" y="0"/>
                    </a:cubicBezTo>
                    <a:cubicBezTo>
                      <a:pt x="568" y="0"/>
                      <a:pt x="581" y="13"/>
                      <a:pt x="581" y="29"/>
                    </a:cubicBezTo>
                    <a:lnTo>
                      <a:pt x="581" y="365"/>
                    </a:lnTo>
                    <a:close/>
                  </a:path>
                </a:pathLst>
              </a:custGeom>
              <a:noFill/>
              <a:ln w="38100" cap="flat" cmpd="sng">
                <a:solidFill>
                  <a:schemeClr val="bg2"/>
                </a:solidFill>
                <a:prstDash val="solid"/>
                <a:miter lim="800000"/>
                <a:headEnd/>
                <a:tailEnd/>
              </a:ln>
            </p:spPr>
            <p:txBody>
              <a:bodyPr/>
              <a:lstStyle/>
              <a:p>
                <a:endParaRPr lang="id-ID"/>
              </a:p>
            </p:txBody>
          </p:sp>
          <p:sp>
            <p:nvSpPr>
              <p:cNvPr id="52432" name="Freeform 3280"/>
              <p:cNvSpPr>
                <a:spLocks/>
              </p:cNvSpPr>
              <p:nvPr/>
            </p:nvSpPr>
            <p:spPr bwMode="auto">
              <a:xfrm>
                <a:off x="2441" y="1758"/>
                <a:ext cx="1158" cy="332"/>
              </a:xfrm>
              <a:custGeom>
                <a:avLst/>
                <a:gdLst/>
                <a:ahLst/>
                <a:cxnLst>
                  <a:cxn ang="0">
                    <a:pos x="0" y="0"/>
                  </a:cxn>
                  <a:cxn ang="0">
                    <a:pos x="580" y="332"/>
                  </a:cxn>
                  <a:cxn ang="0">
                    <a:pos x="1158" y="0"/>
                  </a:cxn>
                </a:cxnLst>
                <a:rect l="0" t="0" r="r" b="b"/>
                <a:pathLst>
                  <a:path w="1158" h="332">
                    <a:moveTo>
                      <a:pt x="0" y="0"/>
                    </a:moveTo>
                    <a:lnTo>
                      <a:pt x="580" y="332"/>
                    </a:lnTo>
                    <a:lnTo>
                      <a:pt x="1158" y="0"/>
                    </a:lnTo>
                  </a:path>
                </a:pathLst>
              </a:custGeom>
              <a:noFill/>
              <a:ln w="38100" cap="flat" cmpd="sng">
                <a:solidFill>
                  <a:schemeClr val="bg2"/>
                </a:solidFill>
                <a:prstDash val="solid"/>
                <a:miter lim="800000"/>
                <a:headEnd/>
                <a:tailEnd/>
              </a:ln>
            </p:spPr>
            <p:txBody>
              <a:bodyPr/>
              <a:lstStyle/>
              <a:p>
                <a:endParaRPr lang="id-ID"/>
              </a:p>
            </p:txBody>
          </p:sp>
        </p:grpSp>
      </p:grpSp>
      <p:grpSp>
        <p:nvGrpSpPr>
          <p:cNvPr id="8" name="Group 9798"/>
          <p:cNvGrpSpPr>
            <a:grpSpLocks/>
          </p:cNvGrpSpPr>
          <p:nvPr/>
        </p:nvGrpSpPr>
        <p:grpSpPr bwMode="auto">
          <a:xfrm>
            <a:off x="6538913" y="4025900"/>
            <a:ext cx="2433637" cy="2427288"/>
            <a:chOff x="4807" y="2702"/>
            <a:chExt cx="1062" cy="1067"/>
          </a:xfrm>
        </p:grpSpPr>
        <p:sp>
          <p:nvSpPr>
            <p:cNvPr id="58951" name="Freeform 9799"/>
            <p:cNvSpPr>
              <a:spLocks/>
            </p:cNvSpPr>
            <p:nvPr userDrawn="1"/>
          </p:nvSpPr>
          <p:spPr bwMode="auto">
            <a:xfrm>
              <a:off x="5187" y="2703"/>
              <a:ext cx="520" cy="303"/>
            </a:xfrm>
            <a:custGeom>
              <a:avLst/>
              <a:gdLst/>
              <a:ahLst/>
              <a:cxnLst>
                <a:cxn ang="0">
                  <a:pos x="1034" y="450"/>
                </a:cxn>
                <a:cxn ang="0">
                  <a:pos x="1024" y="476"/>
                </a:cxn>
                <a:cxn ang="0">
                  <a:pos x="1009" y="501"/>
                </a:cxn>
                <a:cxn ang="0">
                  <a:pos x="988" y="523"/>
                </a:cxn>
                <a:cxn ang="0">
                  <a:pos x="965" y="542"/>
                </a:cxn>
                <a:cxn ang="0">
                  <a:pos x="936" y="559"/>
                </a:cxn>
                <a:cxn ang="0">
                  <a:pos x="868" y="586"/>
                </a:cxn>
                <a:cxn ang="0">
                  <a:pos x="788" y="601"/>
                </a:cxn>
                <a:cxn ang="0">
                  <a:pos x="698" y="606"/>
                </a:cxn>
                <a:cxn ang="0">
                  <a:pos x="599" y="601"/>
                </a:cxn>
                <a:cxn ang="0">
                  <a:pos x="497" y="583"/>
                </a:cxn>
                <a:cxn ang="0">
                  <a:pos x="445" y="569"/>
                </a:cxn>
                <a:cxn ang="0">
                  <a:pos x="341" y="533"/>
                </a:cxn>
                <a:cxn ang="0">
                  <a:pos x="249" y="491"/>
                </a:cxn>
                <a:cxn ang="0">
                  <a:pos x="169" y="442"/>
                </a:cxn>
                <a:cxn ang="0">
                  <a:pos x="103" y="387"/>
                </a:cxn>
                <a:cxn ang="0">
                  <a:pos x="51" y="329"/>
                </a:cxn>
                <a:cxn ang="0">
                  <a:pos x="23" y="285"/>
                </a:cxn>
                <a:cxn ang="0">
                  <a:pos x="11" y="256"/>
                </a:cxn>
                <a:cxn ang="0">
                  <a:pos x="3" y="228"/>
                </a:cxn>
                <a:cxn ang="0">
                  <a:pos x="0" y="199"/>
                </a:cxn>
                <a:cxn ang="0">
                  <a:pos x="3" y="170"/>
                </a:cxn>
                <a:cxn ang="0">
                  <a:pos x="6" y="156"/>
                </a:cxn>
                <a:cxn ang="0">
                  <a:pos x="17" y="131"/>
                </a:cxn>
                <a:cxn ang="0">
                  <a:pos x="32" y="105"/>
                </a:cxn>
                <a:cxn ang="0">
                  <a:pos x="51" y="85"/>
                </a:cxn>
                <a:cxn ang="0">
                  <a:pos x="76" y="64"/>
                </a:cxn>
                <a:cxn ang="0">
                  <a:pos x="103" y="47"/>
                </a:cxn>
                <a:cxn ang="0">
                  <a:pos x="171" y="20"/>
                </a:cxn>
                <a:cxn ang="0">
                  <a:pos x="251" y="5"/>
                </a:cxn>
                <a:cxn ang="0">
                  <a:pos x="341" y="0"/>
                </a:cxn>
                <a:cxn ang="0">
                  <a:pos x="440" y="5"/>
                </a:cxn>
                <a:cxn ang="0">
                  <a:pos x="543" y="24"/>
                </a:cxn>
                <a:cxn ang="0">
                  <a:pos x="596" y="37"/>
                </a:cxn>
                <a:cxn ang="0">
                  <a:pos x="698" y="73"/>
                </a:cxn>
                <a:cxn ang="0">
                  <a:pos x="790" y="115"/>
                </a:cxn>
                <a:cxn ang="0">
                  <a:pos x="869" y="165"/>
                </a:cxn>
                <a:cxn ang="0">
                  <a:pos x="937" y="219"/>
                </a:cxn>
                <a:cxn ang="0">
                  <a:pos x="988" y="277"/>
                </a:cxn>
                <a:cxn ang="0">
                  <a:pos x="1016" y="321"/>
                </a:cxn>
                <a:cxn ang="0">
                  <a:pos x="1029" y="350"/>
                </a:cxn>
                <a:cxn ang="0">
                  <a:pos x="1036" y="379"/>
                </a:cxn>
                <a:cxn ang="0">
                  <a:pos x="1039" y="408"/>
                </a:cxn>
                <a:cxn ang="0">
                  <a:pos x="1038" y="436"/>
                </a:cxn>
                <a:cxn ang="0">
                  <a:pos x="1034" y="450"/>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lnTo>
                    <a:pt x="1034" y="450"/>
                  </a:lnTo>
                  <a:close/>
                </a:path>
              </a:pathLst>
            </a:custGeom>
            <a:noFill/>
            <a:ln w="76200" cmpd="sng">
              <a:solidFill>
                <a:schemeClr val="accent1"/>
              </a:solidFill>
              <a:prstDash val="solid"/>
              <a:round/>
              <a:headEnd/>
              <a:tailEnd/>
            </a:ln>
          </p:spPr>
          <p:txBody>
            <a:bodyPr/>
            <a:lstStyle/>
            <a:p>
              <a:endParaRPr lang="id-ID"/>
            </a:p>
          </p:txBody>
        </p:sp>
        <p:sp>
          <p:nvSpPr>
            <p:cNvPr id="58952" name="Freeform 9800"/>
            <p:cNvSpPr>
              <a:spLocks/>
            </p:cNvSpPr>
            <p:nvPr userDrawn="1"/>
          </p:nvSpPr>
          <p:spPr bwMode="auto">
            <a:xfrm>
              <a:off x="4954" y="2862"/>
              <a:ext cx="375" cy="374"/>
            </a:xfrm>
            <a:custGeom>
              <a:avLst/>
              <a:gdLst/>
              <a:ahLst/>
              <a:cxnLst>
                <a:cxn ang="0">
                  <a:pos x="12" y="0"/>
                </a:cxn>
                <a:cxn ang="0">
                  <a:pos x="12" y="0"/>
                </a:cxn>
                <a:cxn ang="0">
                  <a:pos x="5" y="25"/>
                </a:cxn>
                <a:cxn ang="0">
                  <a:pos x="2" y="51"/>
                </a:cxn>
                <a:cxn ang="0">
                  <a:pos x="0" y="78"/>
                </a:cxn>
                <a:cxn ang="0">
                  <a:pos x="0" y="105"/>
                </a:cxn>
                <a:cxn ang="0">
                  <a:pos x="3" y="130"/>
                </a:cxn>
                <a:cxn ang="0">
                  <a:pos x="9" y="158"/>
                </a:cxn>
                <a:cxn ang="0">
                  <a:pos x="15" y="185"/>
                </a:cxn>
                <a:cxn ang="0">
                  <a:pos x="26" y="212"/>
                </a:cxn>
                <a:cxn ang="0">
                  <a:pos x="36" y="239"/>
                </a:cxn>
                <a:cxn ang="0">
                  <a:pos x="49" y="266"/>
                </a:cxn>
                <a:cxn ang="0">
                  <a:pos x="65" y="293"/>
                </a:cxn>
                <a:cxn ang="0">
                  <a:pos x="82" y="319"/>
                </a:cxn>
                <a:cxn ang="0">
                  <a:pos x="100" y="346"/>
                </a:cxn>
                <a:cxn ang="0">
                  <a:pos x="122" y="372"/>
                </a:cxn>
                <a:cxn ang="0">
                  <a:pos x="145" y="399"/>
                </a:cxn>
                <a:cxn ang="0">
                  <a:pos x="168" y="424"/>
                </a:cxn>
                <a:cxn ang="0">
                  <a:pos x="194" y="450"/>
                </a:cxn>
                <a:cxn ang="0">
                  <a:pos x="223" y="474"/>
                </a:cxn>
                <a:cxn ang="0">
                  <a:pos x="252" y="497"/>
                </a:cxn>
                <a:cxn ang="0">
                  <a:pos x="282" y="521"/>
                </a:cxn>
                <a:cxn ang="0">
                  <a:pos x="313" y="545"/>
                </a:cxn>
                <a:cxn ang="0">
                  <a:pos x="347" y="567"/>
                </a:cxn>
                <a:cxn ang="0">
                  <a:pos x="382" y="589"/>
                </a:cxn>
                <a:cxn ang="0">
                  <a:pos x="418" y="609"/>
                </a:cxn>
                <a:cxn ang="0">
                  <a:pos x="455" y="630"/>
                </a:cxn>
                <a:cxn ang="0">
                  <a:pos x="494" y="650"/>
                </a:cxn>
                <a:cxn ang="0">
                  <a:pos x="534" y="669"/>
                </a:cxn>
                <a:cxn ang="0">
                  <a:pos x="574" y="686"/>
                </a:cxn>
                <a:cxn ang="0">
                  <a:pos x="617" y="703"/>
                </a:cxn>
                <a:cxn ang="0">
                  <a:pos x="659" y="718"/>
                </a:cxn>
                <a:cxn ang="0">
                  <a:pos x="703" y="733"/>
                </a:cxn>
                <a:cxn ang="0">
                  <a:pos x="749" y="74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76200" cmpd="sng">
              <a:solidFill>
                <a:schemeClr val="accent1"/>
              </a:solidFill>
              <a:prstDash val="solid"/>
              <a:round/>
              <a:headEnd/>
              <a:tailEnd/>
            </a:ln>
          </p:spPr>
          <p:txBody>
            <a:bodyPr/>
            <a:lstStyle/>
            <a:p>
              <a:endParaRPr lang="id-ID"/>
            </a:p>
          </p:txBody>
        </p:sp>
        <p:sp>
          <p:nvSpPr>
            <p:cNvPr id="58953" name="Freeform 9801"/>
            <p:cNvSpPr>
              <a:spLocks/>
            </p:cNvSpPr>
            <p:nvPr userDrawn="1"/>
          </p:nvSpPr>
          <p:spPr bwMode="auto">
            <a:xfrm>
              <a:off x="5329" y="3096"/>
              <a:ext cx="518" cy="168"/>
            </a:xfrm>
            <a:custGeom>
              <a:avLst/>
              <a:gdLst/>
              <a:ahLst/>
              <a:cxnLst>
                <a:cxn ang="0">
                  <a:pos x="1037" y="0"/>
                </a:cxn>
                <a:cxn ang="0">
                  <a:pos x="1037" y="0"/>
                </a:cxn>
                <a:cxn ang="0">
                  <a:pos x="1028" y="28"/>
                </a:cxn>
                <a:cxn ang="0">
                  <a:pos x="1016" y="53"/>
                </a:cxn>
                <a:cxn ang="0">
                  <a:pos x="1003" y="79"/>
                </a:cxn>
                <a:cxn ang="0">
                  <a:pos x="987" y="102"/>
                </a:cxn>
                <a:cxn ang="0">
                  <a:pos x="970" y="124"/>
                </a:cxn>
                <a:cxn ang="0">
                  <a:pos x="952" y="146"/>
                </a:cxn>
                <a:cxn ang="0">
                  <a:pos x="931" y="167"/>
                </a:cxn>
                <a:cxn ang="0">
                  <a:pos x="908" y="187"/>
                </a:cxn>
                <a:cxn ang="0">
                  <a:pos x="884" y="206"/>
                </a:cxn>
                <a:cxn ang="0">
                  <a:pos x="858" y="223"/>
                </a:cxn>
                <a:cxn ang="0">
                  <a:pos x="829" y="238"/>
                </a:cxn>
                <a:cxn ang="0">
                  <a:pos x="800" y="254"/>
                </a:cxn>
                <a:cxn ang="0">
                  <a:pos x="770" y="267"/>
                </a:cxn>
                <a:cxn ang="0">
                  <a:pos x="738" y="281"/>
                </a:cxn>
                <a:cxn ang="0">
                  <a:pos x="705" y="293"/>
                </a:cxn>
                <a:cxn ang="0">
                  <a:pos x="670" y="301"/>
                </a:cxn>
                <a:cxn ang="0">
                  <a:pos x="634" y="311"/>
                </a:cxn>
                <a:cxn ang="0">
                  <a:pos x="598" y="318"/>
                </a:cxn>
                <a:cxn ang="0">
                  <a:pos x="559" y="325"/>
                </a:cxn>
                <a:cxn ang="0">
                  <a:pos x="520" y="330"/>
                </a:cxn>
                <a:cxn ang="0">
                  <a:pos x="481" y="333"/>
                </a:cxn>
                <a:cxn ang="0">
                  <a:pos x="440" y="335"/>
                </a:cxn>
                <a:cxn ang="0">
                  <a:pos x="400" y="337"/>
                </a:cxn>
                <a:cxn ang="0">
                  <a:pos x="357" y="335"/>
                </a:cxn>
                <a:cxn ang="0">
                  <a:pos x="315" y="333"/>
                </a:cxn>
                <a:cxn ang="0">
                  <a:pos x="270" y="330"/>
                </a:cxn>
                <a:cxn ang="0">
                  <a:pos x="226" y="325"/>
                </a:cxn>
                <a:cxn ang="0">
                  <a:pos x="182" y="320"/>
                </a:cxn>
                <a:cxn ang="0">
                  <a:pos x="136" y="311"/>
                </a:cxn>
                <a:cxn ang="0">
                  <a:pos x="92" y="303"/>
                </a:cxn>
                <a:cxn ang="0">
                  <a:pos x="46" y="291"/>
                </a:cxn>
                <a:cxn ang="0">
                  <a:pos x="0" y="279"/>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76200" cmpd="sng">
              <a:solidFill>
                <a:schemeClr val="accent1"/>
              </a:solidFill>
              <a:prstDash val="solid"/>
              <a:round/>
              <a:headEnd/>
              <a:tailEnd/>
            </a:ln>
          </p:spPr>
          <p:txBody>
            <a:bodyPr/>
            <a:lstStyle/>
            <a:p>
              <a:endParaRPr lang="id-ID"/>
            </a:p>
          </p:txBody>
        </p:sp>
        <p:sp>
          <p:nvSpPr>
            <p:cNvPr id="58954" name="Freeform 9802"/>
            <p:cNvSpPr>
              <a:spLocks/>
            </p:cNvSpPr>
            <p:nvPr userDrawn="1"/>
          </p:nvSpPr>
          <p:spPr bwMode="auto">
            <a:xfrm>
              <a:off x="4814" y="3138"/>
              <a:ext cx="448" cy="355"/>
            </a:xfrm>
            <a:custGeom>
              <a:avLst/>
              <a:gdLst/>
              <a:ahLst/>
              <a:cxnLst>
                <a:cxn ang="0">
                  <a:pos x="7" y="0"/>
                </a:cxn>
                <a:cxn ang="0">
                  <a:pos x="7" y="0"/>
                </a:cxn>
                <a:cxn ang="0">
                  <a:pos x="1" y="22"/>
                </a:cxn>
                <a:cxn ang="0">
                  <a:pos x="0" y="44"/>
                </a:cxn>
                <a:cxn ang="0">
                  <a:pos x="0" y="68"/>
                </a:cxn>
                <a:cxn ang="0">
                  <a:pos x="3" y="90"/>
                </a:cxn>
                <a:cxn ang="0">
                  <a:pos x="8" y="113"/>
                </a:cxn>
                <a:cxn ang="0">
                  <a:pos x="15" y="137"/>
                </a:cxn>
                <a:cxn ang="0">
                  <a:pos x="25" y="163"/>
                </a:cxn>
                <a:cxn ang="0">
                  <a:pos x="39" y="187"/>
                </a:cxn>
                <a:cxn ang="0">
                  <a:pos x="54" y="210"/>
                </a:cxn>
                <a:cxn ang="0">
                  <a:pos x="71" y="236"/>
                </a:cxn>
                <a:cxn ang="0">
                  <a:pos x="90" y="260"/>
                </a:cxn>
                <a:cxn ang="0">
                  <a:pos x="112" y="285"/>
                </a:cxn>
                <a:cxn ang="0">
                  <a:pos x="134" y="309"/>
                </a:cxn>
                <a:cxn ang="0">
                  <a:pos x="159" y="334"/>
                </a:cxn>
                <a:cxn ang="0">
                  <a:pos x="188" y="358"/>
                </a:cxn>
                <a:cxn ang="0">
                  <a:pos x="217" y="382"/>
                </a:cxn>
                <a:cxn ang="0">
                  <a:pos x="248" y="407"/>
                </a:cxn>
                <a:cxn ang="0">
                  <a:pos x="280" y="431"/>
                </a:cxn>
                <a:cxn ang="0">
                  <a:pos x="316" y="453"/>
                </a:cxn>
                <a:cxn ang="0">
                  <a:pos x="351" y="477"/>
                </a:cxn>
                <a:cxn ang="0">
                  <a:pos x="389" y="499"/>
                </a:cxn>
                <a:cxn ang="0">
                  <a:pos x="430" y="521"/>
                </a:cxn>
                <a:cxn ang="0">
                  <a:pos x="470" y="543"/>
                </a:cxn>
                <a:cxn ang="0">
                  <a:pos x="513" y="565"/>
                </a:cxn>
                <a:cxn ang="0">
                  <a:pos x="555" y="586"/>
                </a:cxn>
                <a:cxn ang="0">
                  <a:pos x="601" y="606"/>
                </a:cxn>
                <a:cxn ang="0">
                  <a:pos x="647" y="625"/>
                </a:cxn>
                <a:cxn ang="0">
                  <a:pos x="695" y="643"/>
                </a:cxn>
                <a:cxn ang="0">
                  <a:pos x="744" y="662"/>
                </a:cxn>
                <a:cxn ang="0">
                  <a:pos x="793" y="679"/>
                </a:cxn>
                <a:cxn ang="0">
                  <a:pos x="844" y="694"/>
                </a:cxn>
                <a:cxn ang="0">
                  <a:pos x="897" y="710"/>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76200" cmpd="sng">
              <a:solidFill>
                <a:schemeClr val="accent1"/>
              </a:solidFill>
              <a:prstDash val="solid"/>
              <a:round/>
              <a:headEnd/>
              <a:tailEnd/>
            </a:ln>
          </p:spPr>
          <p:txBody>
            <a:bodyPr/>
            <a:lstStyle/>
            <a:p>
              <a:endParaRPr lang="id-ID"/>
            </a:p>
          </p:txBody>
        </p:sp>
        <p:sp>
          <p:nvSpPr>
            <p:cNvPr id="58955" name="Freeform 9803"/>
            <p:cNvSpPr>
              <a:spLocks/>
            </p:cNvSpPr>
            <p:nvPr userDrawn="1"/>
          </p:nvSpPr>
          <p:spPr bwMode="auto">
            <a:xfrm>
              <a:off x="5264" y="3427"/>
              <a:ext cx="566" cy="112"/>
            </a:xfrm>
            <a:custGeom>
              <a:avLst/>
              <a:gdLst/>
              <a:ahLst/>
              <a:cxnLst>
                <a:cxn ang="0">
                  <a:pos x="1132" y="0"/>
                </a:cxn>
                <a:cxn ang="0">
                  <a:pos x="1132" y="0"/>
                </a:cxn>
                <a:cxn ang="0">
                  <a:pos x="1125" y="22"/>
                </a:cxn>
                <a:cxn ang="0">
                  <a:pos x="1115" y="43"/>
                </a:cxn>
                <a:cxn ang="0">
                  <a:pos x="1103" y="61"/>
                </a:cxn>
                <a:cxn ang="0">
                  <a:pos x="1087" y="80"/>
                </a:cxn>
                <a:cxn ang="0">
                  <a:pos x="1070" y="97"/>
                </a:cxn>
                <a:cxn ang="0">
                  <a:pos x="1050" y="114"/>
                </a:cxn>
                <a:cxn ang="0">
                  <a:pos x="1030" y="129"/>
                </a:cxn>
                <a:cxn ang="0">
                  <a:pos x="1006" y="143"/>
                </a:cxn>
                <a:cxn ang="0">
                  <a:pos x="980" y="155"/>
                </a:cxn>
                <a:cxn ang="0">
                  <a:pos x="953" y="167"/>
                </a:cxn>
                <a:cxn ang="0">
                  <a:pos x="923" y="179"/>
                </a:cxn>
                <a:cxn ang="0">
                  <a:pos x="892" y="187"/>
                </a:cxn>
                <a:cxn ang="0">
                  <a:pos x="860" y="196"/>
                </a:cxn>
                <a:cxn ang="0">
                  <a:pos x="824" y="204"/>
                </a:cxn>
                <a:cxn ang="0">
                  <a:pos x="788" y="209"/>
                </a:cxn>
                <a:cxn ang="0">
                  <a:pos x="751" y="214"/>
                </a:cxn>
                <a:cxn ang="0">
                  <a:pos x="712" y="219"/>
                </a:cxn>
                <a:cxn ang="0">
                  <a:pos x="671" y="221"/>
                </a:cxn>
                <a:cxn ang="0">
                  <a:pos x="629" y="223"/>
                </a:cxn>
                <a:cxn ang="0">
                  <a:pos x="586" y="224"/>
                </a:cxn>
                <a:cxn ang="0">
                  <a:pos x="542" y="223"/>
                </a:cxn>
                <a:cxn ang="0">
                  <a:pos x="498" y="221"/>
                </a:cxn>
                <a:cxn ang="0">
                  <a:pos x="450" y="218"/>
                </a:cxn>
                <a:cxn ang="0">
                  <a:pos x="405" y="214"/>
                </a:cxn>
                <a:cxn ang="0">
                  <a:pos x="355" y="207"/>
                </a:cxn>
                <a:cxn ang="0">
                  <a:pos x="306" y="202"/>
                </a:cxn>
                <a:cxn ang="0">
                  <a:pos x="257" y="194"/>
                </a:cxn>
                <a:cxn ang="0">
                  <a:pos x="207" y="184"/>
                </a:cxn>
                <a:cxn ang="0">
                  <a:pos x="156" y="173"/>
                </a:cxn>
                <a:cxn ang="0">
                  <a:pos x="106" y="162"/>
                </a:cxn>
                <a:cxn ang="0">
                  <a:pos x="53" y="150"/>
                </a:cxn>
                <a:cxn ang="0">
                  <a:pos x="0" y="134"/>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76200" cmpd="sng">
              <a:solidFill>
                <a:schemeClr val="accent1"/>
              </a:solidFill>
              <a:prstDash val="solid"/>
              <a:round/>
              <a:headEnd/>
              <a:tailEnd/>
            </a:ln>
          </p:spPr>
          <p:txBody>
            <a:bodyPr/>
            <a:lstStyle/>
            <a:p>
              <a:endParaRPr lang="id-ID"/>
            </a:p>
          </p:txBody>
        </p:sp>
        <p:sp>
          <p:nvSpPr>
            <p:cNvPr id="58956" name="Freeform 9804"/>
            <p:cNvSpPr>
              <a:spLocks/>
            </p:cNvSpPr>
            <p:nvPr userDrawn="1"/>
          </p:nvSpPr>
          <p:spPr bwMode="auto">
            <a:xfrm>
              <a:off x="4867" y="3454"/>
              <a:ext cx="344" cy="225"/>
            </a:xfrm>
            <a:custGeom>
              <a:avLst/>
              <a:gdLst/>
              <a:ahLst/>
              <a:cxnLst>
                <a:cxn ang="0">
                  <a:pos x="4" y="0"/>
                </a:cxn>
                <a:cxn ang="0">
                  <a:pos x="4" y="0"/>
                </a:cxn>
                <a:cxn ang="0">
                  <a:pos x="2" y="11"/>
                </a:cxn>
                <a:cxn ang="0">
                  <a:pos x="0" y="25"/>
                </a:cxn>
                <a:cxn ang="0">
                  <a:pos x="2" y="39"/>
                </a:cxn>
                <a:cxn ang="0">
                  <a:pos x="5" y="51"/>
                </a:cxn>
                <a:cxn ang="0">
                  <a:pos x="10" y="66"/>
                </a:cxn>
                <a:cxn ang="0">
                  <a:pos x="17" y="79"/>
                </a:cxn>
                <a:cxn ang="0">
                  <a:pos x="26" y="93"/>
                </a:cxn>
                <a:cxn ang="0">
                  <a:pos x="36" y="108"/>
                </a:cxn>
                <a:cxn ang="0">
                  <a:pos x="48" y="122"/>
                </a:cxn>
                <a:cxn ang="0">
                  <a:pos x="61" y="137"/>
                </a:cxn>
                <a:cxn ang="0">
                  <a:pos x="94" y="168"/>
                </a:cxn>
                <a:cxn ang="0">
                  <a:pos x="133" y="198"/>
                </a:cxn>
                <a:cxn ang="0">
                  <a:pos x="175" y="229"/>
                </a:cxn>
                <a:cxn ang="0">
                  <a:pos x="224" y="259"/>
                </a:cxn>
                <a:cxn ang="0">
                  <a:pos x="279" y="288"/>
                </a:cxn>
                <a:cxn ang="0">
                  <a:pos x="338" y="319"/>
                </a:cxn>
                <a:cxn ang="0">
                  <a:pos x="401" y="348"/>
                </a:cxn>
                <a:cxn ang="0">
                  <a:pos x="467" y="375"/>
                </a:cxn>
                <a:cxn ang="0">
                  <a:pos x="537" y="400"/>
                </a:cxn>
                <a:cxn ang="0">
                  <a:pos x="612" y="426"/>
                </a:cxn>
                <a:cxn ang="0">
                  <a:pos x="688" y="450"/>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76200" cmpd="sng">
              <a:solidFill>
                <a:schemeClr val="accent1"/>
              </a:solidFill>
              <a:prstDash val="solid"/>
              <a:round/>
              <a:headEnd/>
              <a:tailEnd/>
            </a:ln>
          </p:spPr>
          <p:txBody>
            <a:bodyPr/>
            <a:lstStyle/>
            <a:p>
              <a:endParaRPr lang="id-ID"/>
            </a:p>
          </p:txBody>
        </p:sp>
        <p:sp>
          <p:nvSpPr>
            <p:cNvPr id="58957" name="Freeform 9805"/>
            <p:cNvSpPr>
              <a:spLocks/>
            </p:cNvSpPr>
            <p:nvPr userDrawn="1"/>
          </p:nvSpPr>
          <p:spPr bwMode="auto">
            <a:xfrm>
              <a:off x="5208" y="3678"/>
              <a:ext cx="353" cy="54"/>
            </a:xfrm>
            <a:custGeom>
              <a:avLst/>
              <a:gdLst/>
              <a:ahLst/>
              <a:cxnLst>
                <a:cxn ang="0">
                  <a:pos x="707" y="73"/>
                </a:cxn>
                <a:cxn ang="0">
                  <a:pos x="707" y="73"/>
                </a:cxn>
                <a:cxn ang="0">
                  <a:pos x="705" y="78"/>
                </a:cxn>
                <a:cxn ang="0">
                  <a:pos x="700" y="83"/>
                </a:cxn>
                <a:cxn ang="0">
                  <a:pos x="695" y="88"/>
                </a:cxn>
                <a:cxn ang="0">
                  <a:pos x="686" y="93"/>
                </a:cxn>
                <a:cxn ang="0">
                  <a:pos x="678" y="97"/>
                </a:cxn>
                <a:cxn ang="0">
                  <a:pos x="668" y="100"/>
                </a:cxn>
                <a:cxn ang="0">
                  <a:pos x="642" y="104"/>
                </a:cxn>
                <a:cxn ang="0">
                  <a:pos x="610" y="107"/>
                </a:cxn>
                <a:cxn ang="0">
                  <a:pos x="574" y="107"/>
                </a:cxn>
                <a:cxn ang="0">
                  <a:pos x="532" y="105"/>
                </a:cxn>
                <a:cxn ang="0">
                  <a:pos x="486" y="100"/>
                </a:cxn>
                <a:cxn ang="0">
                  <a:pos x="437" y="95"/>
                </a:cxn>
                <a:cxn ang="0">
                  <a:pos x="382" y="87"/>
                </a:cxn>
                <a:cxn ang="0">
                  <a:pos x="326" y="76"/>
                </a:cxn>
                <a:cxn ang="0">
                  <a:pos x="265" y="66"/>
                </a:cxn>
                <a:cxn ang="0">
                  <a:pos x="202" y="51"/>
                </a:cxn>
                <a:cxn ang="0">
                  <a:pos x="136" y="36"/>
                </a:cxn>
                <a:cxn ang="0">
                  <a:pos x="70" y="19"/>
                </a:cxn>
                <a:cxn ang="0">
                  <a:pos x="0" y="0"/>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76200" cmpd="sng">
              <a:solidFill>
                <a:schemeClr val="accent1"/>
              </a:solidFill>
              <a:prstDash val="solid"/>
              <a:round/>
              <a:headEnd/>
              <a:tailEnd/>
            </a:ln>
          </p:spPr>
          <p:txBody>
            <a:bodyPr/>
            <a:lstStyle/>
            <a:p>
              <a:endParaRPr lang="id-ID"/>
            </a:p>
          </p:txBody>
        </p:sp>
        <p:sp>
          <p:nvSpPr>
            <p:cNvPr id="58958" name="Line 9806"/>
            <p:cNvSpPr>
              <a:spLocks noChangeShapeType="1"/>
            </p:cNvSpPr>
            <p:nvPr userDrawn="1"/>
          </p:nvSpPr>
          <p:spPr bwMode="auto">
            <a:xfrm flipH="1">
              <a:off x="5195" y="2724"/>
              <a:ext cx="294" cy="1030"/>
            </a:xfrm>
            <a:prstGeom prst="line">
              <a:avLst/>
            </a:prstGeom>
            <a:noFill/>
            <a:ln w="76200">
              <a:solidFill>
                <a:schemeClr val="accent1"/>
              </a:solidFill>
              <a:round/>
              <a:headEnd/>
              <a:tailEnd/>
            </a:ln>
          </p:spPr>
          <p:txBody>
            <a:bodyPr/>
            <a:lstStyle/>
            <a:p>
              <a:endParaRPr lang="id-ID"/>
            </a:p>
          </p:txBody>
        </p:sp>
        <p:sp>
          <p:nvSpPr>
            <p:cNvPr id="58959" name="Freeform 9807"/>
            <p:cNvSpPr>
              <a:spLocks/>
            </p:cNvSpPr>
            <p:nvPr userDrawn="1"/>
          </p:nvSpPr>
          <p:spPr bwMode="auto">
            <a:xfrm>
              <a:off x="4807" y="2702"/>
              <a:ext cx="1059" cy="1066"/>
            </a:xfrm>
            <a:custGeom>
              <a:avLst/>
              <a:gdLst/>
              <a:ahLst/>
              <a:cxnLst>
                <a:cxn ang="0">
                  <a:pos x="2059" y="1410"/>
                </a:cxn>
                <a:cxn ang="0">
                  <a:pos x="1996" y="1558"/>
                </a:cxn>
                <a:cxn ang="0">
                  <a:pos x="1913" y="1692"/>
                </a:cxn>
                <a:cxn ang="0">
                  <a:pos x="1813" y="1811"/>
                </a:cxn>
                <a:cxn ang="0">
                  <a:pos x="1699" y="1913"/>
                </a:cxn>
                <a:cxn ang="0">
                  <a:pos x="1572" y="1998"/>
                </a:cxn>
                <a:cxn ang="0">
                  <a:pos x="1432" y="2062"/>
                </a:cxn>
                <a:cxn ang="0">
                  <a:pos x="1286" y="2107"/>
                </a:cxn>
                <a:cxn ang="0">
                  <a:pos x="1133" y="2130"/>
                </a:cxn>
                <a:cxn ang="0">
                  <a:pos x="977" y="2130"/>
                </a:cxn>
                <a:cxn ang="0">
                  <a:pos x="819" y="2107"/>
                </a:cxn>
                <a:cxn ang="0">
                  <a:pos x="714" y="2076"/>
                </a:cxn>
                <a:cxn ang="0">
                  <a:pos x="568" y="2013"/>
                </a:cxn>
                <a:cxn ang="0">
                  <a:pos x="433" y="1930"/>
                </a:cxn>
                <a:cxn ang="0">
                  <a:pos x="316" y="1830"/>
                </a:cxn>
                <a:cxn ang="0">
                  <a:pos x="216" y="1714"/>
                </a:cxn>
                <a:cxn ang="0">
                  <a:pos x="133" y="1587"/>
                </a:cxn>
                <a:cxn ang="0">
                  <a:pos x="68" y="1448"/>
                </a:cxn>
                <a:cxn ang="0">
                  <a:pos x="24" y="1300"/>
                </a:cxn>
                <a:cxn ang="0">
                  <a:pos x="2" y="1147"/>
                </a:cxn>
                <a:cxn ang="0">
                  <a:pos x="4" y="989"/>
                </a:cxn>
                <a:cxn ang="0">
                  <a:pos x="27" y="829"/>
                </a:cxn>
                <a:cxn ang="0">
                  <a:pos x="58" y="724"/>
                </a:cxn>
                <a:cxn ang="0">
                  <a:pos x="121" y="576"/>
                </a:cxn>
                <a:cxn ang="0">
                  <a:pos x="204" y="442"/>
                </a:cxn>
                <a:cxn ang="0">
                  <a:pos x="304" y="323"/>
                </a:cxn>
                <a:cxn ang="0">
                  <a:pos x="418" y="219"/>
                </a:cxn>
                <a:cxn ang="0">
                  <a:pos x="547" y="136"/>
                </a:cxn>
                <a:cxn ang="0">
                  <a:pos x="685" y="72"/>
                </a:cxn>
                <a:cxn ang="0">
                  <a:pos x="831" y="26"/>
                </a:cxn>
                <a:cxn ang="0">
                  <a:pos x="984" y="4"/>
                </a:cxn>
                <a:cxn ang="0">
                  <a:pos x="1140" y="4"/>
                </a:cxn>
                <a:cxn ang="0">
                  <a:pos x="1300" y="27"/>
                </a:cxn>
                <a:cxn ang="0">
                  <a:pos x="1403" y="56"/>
                </a:cxn>
                <a:cxn ang="0">
                  <a:pos x="1551" y="121"/>
                </a:cxn>
                <a:cxn ang="0">
                  <a:pos x="1684" y="202"/>
                </a:cxn>
                <a:cxn ang="0">
                  <a:pos x="1801" y="303"/>
                </a:cxn>
                <a:cxn ang="0">
                  <a:pos x="1903" y="418"/>
                </a:cxn>
                <a:cxn ang="0">
                  <a:pos x="1984" y="547"/>
                </a:cxn>
                <a:cxn ang="0">
                  <a:pos x="2049" y="685"/>
                </a:cxn>
                <a:cxn ang="0">
                  <a:pos x="2093" y="833"/>
                </a:cxn>
                <a:cxn ang="0">
                  <a:pos x="2115" y="987"/>
                </a:cxn>
                <a:cxn ang="0">
                  <a:pos x="2114" y="1145"/>
                </a:cxn>
                <a:cxn ang="0">
                  <a:pos x="2090" y="1303"/>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lnTo>
                    <a:pt x="2076" y="1357"/>
                  </a:lnTo>
                  <a:close/>
                </a:path>
              </a:pathLst>
            </a:custGeom>
            <a:noFill/>
            <a:ln w="76200" cmpd="sng">
              <a:solidFill>
                <a:schemeClr val="accent1"/>
              </a:solidFill>
              <a:prstDash val="solid"/>
              <a:round/>
              <a:headEnd/>
              <a:tailEnd/>
            </a:ln>
          </p:spPr>
          <p:txBody>
            <a:bodyPr/>
            <a:lstStyle/>
            <a:p>
              <a:endParaRPr lang="id-ID"/>
            </a:p>
          </p:txBody>
        </p:sp>
        <p:sp>
          <p:nvSpPr>
            <p:cNvPr id="58960" name="Freeform 9808"/>
            <p:cNvSpPr>
              <a:spLocks/>
            </p:cNvSpPr>
            <p:nvPr userDrawn="1"/>
          </p:nvSpPr>
          <p:spPr bwMode="auto">
            <a:xfrm>
              <a:off x="4810" y="2703"/>
              <a:ext cx="1059" cy="1066"/>
            </a:xfrm>
            <a:custGeom>
              <a:avLst/>
              <a:gdLst/>
              <a:ahLst/>
              <a:cxnLst>
                <a:cxn ang="0">
                  <a:pos x="2059" y="1408"/>
                </a:cxn>
                <a:cxn ang="0">
                  <a:pos x="1996" y="1558"/>
                </a:cxn>
                <a:cxn ang="0">
                  <a:pos x="1913" y="1692"/>
                </a:cxn>
                <a:cxn ang="0">
                  <a:pos x="1813" y="1811"/>
                </a:cxn>
                <a:cxn ang="0">
                  <a:pos x="1699" y="1913"/>
                </a:cxn>
                <a:cxn ang="0">
                  <a:pos x="1570" y="1998"/>
                </a:cxn>
                <a:cxn ang="0">
                  <a:pos x="1432" y="2062"/>
                </a:cxn>
                <a:cxn ang="0">
                  <a:pos x="1286" y="2106"/>
                </a:cxn>
                <a:cxn ang="0">
                  <a:pos x="1133" y="2130"/>
                </a:cxn>
                <a:cxn ang="0">
                  <a:pos x="977" y="2130"/>
                </a:cxn>
                <a:cxn ang="0">
                  <a:pos x="819" y="2105"/>
                </a:cxn>
                <a:cxn ang="0">
                  <a:pos x="714" y="2076"/>
                </a:cxn>
                <a:cxn ang="0">
                  <a:pos x="566" y="2013"/>
                </a:cxn>
                <a:cxn ang="0">
                  <a:pos x="433" y="1930"/>
                </a:cxn>
                <a:cxn ang="0">
                  <a:pos x="316" y="1829"/>
                </a:cxn>
                <a:cxn ang="0">
                  <a:pos x="216" y="1714"/>
                </a:cxn>
                <a:cxn ang="0">
                  <a:pos x="133" y="1587"/>
                </a:cxn>
                <a:cxn ang="0">
                  <a:pos x="68" y="1447"/>
                </a:cxn>
                <a:cxn ang="0">
                  <a:pos x="24" y="1299"/>
                </a:cxn>
                <a:cxn ang="0">
                  <a:pos x="2" y="1147"/>
                </a:cxn>
                <a:cxn ang="0">
                  <a:pos x="3" y="989"/>
                </a:cxn>
                <a:cxn ang="0">
                  <a:pos x="27" y="829"/>
                </a:cxn>
                <a:cxn ang="0">
                  <a:pos x="58" y="724"/>
                </a:cxn>
                <a:cxn ang="0">
                  <a:pos x="121" y="574"/>
                </a:cxn>
                <a:cxn ang="0">
                  <a:pos x="204" y="440"/>
                </a:cxn>
                <a:cxn ang="0">
                  <a:pos x="304" y="321"/>
                </a:cxn>
                <a:cxn ang="0">
                  <a:pos x="418" y="219"/>
                </a:cxn>
                <a:cxn ang="0">
                  <a:pos x="547" y="136"/>
                </a:cxn>
                <a:cxn ang="0">
                  <a:pos x="685" y="70"/>
                </a:cxn>
                <a:cxn ang="0">
                  <a:pos x="831" y="25"/>
                </a:cxn>
                <a:cxn ang="0">
                  <a:pos x="984" y="3"/>
                </a:cxn>
                <a:cxn ang="0">
                  <a:pos x="1140" y="3"/>
                </a:cxn>
                <a:cxn ang="0">
                  <a:pos x="1298" y="27"/>
                </a:cxn>
                <a:cxn ang="0">
                  <a:pos x="1403" y="56"/>
                </a:cxn>
                <a:cxn ang="0">
                  <a:pos x="1551" y="119"/>
                </a:cxn>
                <a:cxn ang="0">
                  <a:pos x="1684" y="202"/>
                </a:cxn>
                <a:cxn ang="0">
                  <a:pos x="1801" y="302"/>
                </a:cxn>
                <a:cxn ang="0">
                  <a:pos x="1901" y="418"/>
                </a:cxn>
                <a:cxn ang="0">
                  <a:pos x="1984" y="547"/>
                </a:cxn>
                <a:cxn ang="0">
                  <a:pos x="2049" y="684"/>
                </a:cxn>
                <a:cxn ang="0">
                  <a:pos x="2093" y="832"/>
                </a:cxn>
                <a:cxn ang="0">
                  <a:pos x="2115" y="987"/>
                </a:cxn>
                <a:cxn ang="0">
                  <a:pos x="2113" y="1143"/>
                </a:cxn>
                <a:cxn ang="0">
                  <a:pos x="2090" y="1303"/>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lnTo>
                    <a:pt x="2076" y="1357"/>
                  </a:lnTo>
                  <a:close/>
                </a:path>
              </a:pathLst>
            </a:custGeom>
            <a:noFill/>
            <a:ln w="76200" cmpd="sng">
              <a:solidFill>
                <a:schemeClr val="accent1"/>
              </a:solidFill>
              <a:prstDash val="solid"/>
              <a:round/>
              <a:headEnd/>
              <a:tailEnd/>
            </a:ln>
          </p:spPr>
          <p:txBody>
            <a:bodyPr/>
            <a:lstStyle/>
            <a:p>
              <a:endParaRPr lang="id-ID"/>
            </a:p>
          </p:txBody>
        </p:sp>
        <p:sp>
          <p:nvSpPr>
            <p:cNvPr id="58961" name="Freeform 9809"/>
            <p:cNvSpPr>
              <a:spLocks/>
            </p:cNvSpPr>
            <p:nvPr userDrawn="1"/>
          </p:nvSpPr>
          <p:spPr bwMode="auto">
            <a:xfrm>
              <a:off x="4867" y="2805"/>
              <a:ext cx="804" cy="663"/>
            </a:xfrm>
            <a:custGeom>
              <a:avLst/>
              <a:gdLst/>
              <a:ahLst/>
              <a:cxnLst>
                <a:cxn ang="0">
                  <a:pos x="0" y="1326"/>
                </a:cxn>
                <a:cxn ang="0">
                  <a:pos x="0" y="1326"/>
                </a:cxn>
                <a:cxn ang="0">
                  <a:pos x="26" y="1243"/>
                </a:cxn>
                <a:cxn ang="0">
                  <a:pos x="53" y="1162"/>
                </a:cxn>
                <a:cxn ang="0">
                  <a:pos x="83" y="1082"/>
                </a:cxn>
                <a:cxn ang="0">
                  <a:pos x="116" y="1005"/>
                </a:cxn>
                <a:cxn ang="0">
                  <a:pos x="151" y="931"/>
                </a:cxn>
                <a:cxn ang="0">
                  <a:pos x="189" y="858"/>
                </a:cxn>
                <a:cxn ang="0">
                  <a:pos x="228" y="786"/>
                </a:cxn>
                <a:cxn ang="0">
                  <a:pos x="269" y="718"/>
                </a:cxn>
                <a:cxn ang="0">
                  <a:pos x="311" y="654"/>
                </a:cxn>
                <a:cxn ang="0">
                  <a:pos x="357" y="591"/>
                </a:cxn>
                <a:cxn ang="0">
                  <a:pos x="403" y="531"/>
                </a:cxn>
                <a:cxn ang="0">
                  <a:pos x="452" y="474"/>
                </a:cxn>
                <a:cxn ang="0">
                  <a:pos x="501" y="419"/>
                </a:cxn>
                <a:cxn ang="0">
                  <a:pos x="552" y="367"/>
                </a:cxn>
                <a:cxn ang="0">
                  <a:pos x="605" y="319"/>
                </a:cxn>
                <a:cxn ang="0">
                  <a:pos x="658" y="273"/>
                </a:cxn>
                <a:cxn ang="0">
                  <a:pos x="714" y="231"/>
                </a:cxn>
                <a:cxn ang="0">
                  <a:pos x="768" y="192"/>
                </a:cxn>
                <a:cxn ang="0">
                  <a:pos x="826" y="156"/>
                </a:cxn>
                <a:cxn ang="0">
                  <a:pos x="884" y="124"/>
                </a:cxn>
                <a:cxn ang="0">
                  <a:pos x="941" y="97"/>
                </a:cxn>
                <a:cxn ang="0">
                  <a:pos x="1001" y="71"/>
                </a:cxn>
                <a:cxn ang="0">
                  <a:pos x="1060" y="49"/>
                </a:cxn>
                <a:cxn ang="0">
                  <a:pos x="1120" y="32"/>
                </a:cxn>
                <a:cxn ang="0">
                  <a:pos x="1181" y="17"/>
                </a:cxn>
                <a:cxn ang="0">
                  <a:pos x="1242" y="8"/>
                </a:cxn>
                <a:cxn ang="0">
                  <a:pos x="1303" y="1"/>
                </a:cxn>
                <a:cxn ang="0">
                  <a:pos x="1334" y="0"/>
                </a:cxn>
                <a:cxn ang="0">
                  <a:pos x="1364" y="0"/>
                </a:cxn>
                <a:cxn ang="0">
                  <a:pos x="1395" y="0"/>
                </a:cxn>
                <a:cxn ang="0">
                  <a:pos x="1425" y="1"/>
                </a:cxn>
                <a:cxn ang="0">
                  <a:pos x="1456" y="5"/>
                </a:cxn>
                <a:cxn ang="0">
                  <a:pos x="1487" y="8"/>
                </a:cxn>
                <a:cxn ang="0">
                  <a:pos x="1517" y="13"/>
                </a:cxn>
                <a:cxn ang="0">
                  <a:pos x="1548" y="18"/>
                </a:cxn>
                <a:cxn ang="0">
                  <a:pos x="1578" y="25"/>
                </a:cxn>
                <a:cxn ang="0">
                  <a:pos x="1609" y="34"/>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76200" cmpd="sng">
              <a:solidFill>
                <a:schemeClr val="accent1"/>
              </a:solidFill>
              <a:prstDash val="solid"/>
              <a:round/>
              <a:headEnd/>
              <a:tailEnd/>
            </a:ln>
          </p:spPr>
          <p:txBody>
            <a:bodyPr/>
            <a:lstStyle/>
            <a:p>
              <a:endParaRPr lang="id-ID"/>
            </a:p>
          </p:txBody>
        </p:sp>
        <p:sp>
          <p:nvSpPr>
            <p:cNvPr id="58962" name="Freeform 9810"/>
            <p:cNvSpPr>
              <a:spLocks/>
            </p:cNvSpPr>
            <p:nvPr userDrawn="1"/>
          </p:nvSpPr>
          <p:spPr bwMode="auto">
            <a:xfrm>
              <a:off x="5277" y="2707"/>
              <a:ext cx="408" cy="964"/>
            </a:xfrm>
            <a:custGeom>
              <a:avLst/>
              <a:gdLst/>
              <a:ahLst/>
              <a:cxnLst>
                <a:cxn ang="0">
                  <a:pos x="730" y="1928"/>
                </a:cxn>
                <a:cxn ang="0">
                  <a:pos x="730" y="1928"/>
                </a:cxn>
                <a:cxn ang="0">
                  <a:pos x="752" y="1845"/>
                </a:cxn>
                <a:cxn ang="0">
                  <a:pos x="771" y="1762"/>
                </a:cxn>
                <a:cxn ang="0">
                  <a:pos x="786" y="1680"/>
                </a:cxn>
                <a:cxn ang="0">
                  <a:pos x="800" y="1599"/>
                </a:cxn>
                <a:cxn ang="0">
                  <a:pos x="808" y="1517"/>
                </a:cxn>
                <a:cxn ang="0">
                  <a:pos x="813" y="1436"/>
                </a:cxn>
                <a:cxn ang="0">
                  <a:pos x="817" y="1358"/>
                </a:cxn>
                <a:cxn ang="0">
                  <a:pos x="815" y="1278"/>
                </a:cxn>
                <a:cxn ang="0">
                  <a:pos x="812" y="1201"/>
                </a:cxn>
                <a:cxn ang="0">
                  <a:pos x="805" y="1125"/>
                </a:cxn>
                <a:cxn ang="0">
                  <a:pos x="796" y="1050"/>
                </a:cxn>
                <a:cxn ang="0">
                  <a:pos x="783" y="977"/>
                </a:cxn>
                <a:cxn ang="0">
                  <a:pos x="768" y="906"/>
                </a:cxn>
                <a:cxn ang="0">
                  <a:pos x="751" y="836"/>
                </a:cxn>
                <a:cxn ang="0">
                  <a:pos x="729" y="767"/>
                </a:cxn>
                <a:cxn ang="0">
                  <a:pos x="706" y="702"/>
                </a:cxn>
                <a:cxn ang="0">
                  <a:pos x="679" y="637"/>
                </a:cxn>
                <a:cxn ang="0">
                  <a:pos x="650" y="575"/>
                </a:cxn>
                <a:cxn ang="0">
                  <a:pos x="620" y="515"/>
                </a:cxn>
                <a:cxn ang="0">
                  <a:pos x="586" y="457"/>
                </a:cxn>
                <a:cxn ang="0">
                  <a:pos x="548" y="403"/>
                </a:cxn>
                <a:cxn ang="0">
                  <a:pos x="511" y="352"/>
                </a:cxn>
                <a:cxn ang="0">
                  <a:pos x="469" y="301"/>
                </a:cxn>
                <a:cxn ang="0">
                  <a:pos x="426" y="255"/>
                </a:cxn>
                <a:cxn ang="0">
                  <a:pos x="380" y="211"/>
                </a:cxn>
                <a:cxn ang="0">
                  <a:pos x="333" y="172"/>
                </a:cxn>
                <a:cxn ang="0">
                  <a:pos x="282" y="135"/>
                </a:cxn>
                <a:cxn ang="0">
                  <a:pos x="229" y="101"/>
                </a:cxn>
                <a:cxn ang="0">
                  <a:pos x="175" y="70"/>
                </a:cxn>
                <a:cxn ang="0">
                  <a:pos x="147" y="56"/>
                </a:cxn>
                <a:cxn ang="0">
                  <a:pos x="119" y="43"/>
                </a:cxn>
                <a:cxn ang="0">
                  <a:pos x="90" y="31"/>
                </a:cxn>
                <a:cxn ang="0">
                  <a:pos x="61" y="19"/>
                </a:cxn>
                <a:cxn ang="0">
                  <a:pos x="30" y="9"/>
                </a:cxn>
                <a:cxn ang="0">
                  <a:pos x="0" y="0"/>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76200" cmpd="sng">
              <a:solidFill>
                <a:schemeClr val="accent1"/>
              </a:solidFill>
              <a:prstDash val="solid"/>
              <a:round/>
              <a:headEnd/>
              <a:tailEnd/>
            </a:ln>
          </p:spPr>
          <p:txBody>
            <a:bodyPr/>
            <a:lstStyle/>
            <a:p>
              <a:endParaRPr lang="id-ID"/>
            </a:p>
          </p:txBody>
        </p:sp>
      </p:grpSp>
      <p:grpSp>
        <p:nvGrpSpPr>
          <p:cNvPr id="9" name="Group 9826"/>
          <p:cNvGrpSpPr>
            <a:grpSpLocks/>
          </p:cNvGrpSpPr>
          <p:nvPr/>
        </p:nvGrpSpPr>
        <p:grpSpPr bwMode="auto">
          <a:xfrm>
            <a:off x="1071563" y="260350"/>
            <a:ext cx="1296987" cy="1081088"/>
            <a:chOff x="675" y="164"/>
            <a:chExt cx="817" cy="681"/>
          </a:xfrm>
        </p:grpSpPr>
        <p:sp>
          <p:nvSpPr>
            <p:cNvPr id="4111" name="AutoShape 15"/>
            <p:cNvSpPr>
              <a:spLocks noChangeArrowheads="1"/>
            </p:cNvSpPr>
            <p:nvPr/>
          </p:nvSpPr>
          <p:spPr bwMode="auto">
            <a:xfrm>
              <a:off x="675" y="164"/>
              <a:ext cx="817" cy="681"/>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10" name="Group 9824"/>
            <p:cNvGrpSpPr>
              <a:grpSpLocks/>
            </p:cNvGrpSpPr>
            <p:nvPr userDrawn="1"/>
          </p:nvGrpSpPr>
          <p:grpSpPr bwMode="auto">
            <a:xfrm>
              <a:off x="832" y="255"/>
              <a:ext cx="504" cy="499"/>
              <a:chOff x="471" y="388"/>
              <a:chExt cx="1062" cy="1032"/>
            </a:xfrm>
          </p:grpSpPr>
          <p:sp>
            <p:nvSpPr>
              <p:cNvPr id="58964" name="Freeform 9812"/>
              <p:cNvSpPr>
                <a:spLocks/>
              </p:cNvSpPr>
              <p:nvPr userDrawn="1"/>
            </p:nvSpPr>
            <p:spPr bwMode="auto">
              <a:xfrm>
                <a:off x="851" y="389"/>
                <a:ext cx="520" cy="293"/>
              </a:xfrm>
              <a:custGeom>
                <a:avLst/>
                <a:gdLst/>
                <a:ahLst/>
                <a:cxnLst>
                  <a:cxn ang="0">
                    <a:pos x="1034" y="450"/>
                  </a:cxn>
                  <a:cxn ang="0">
                    <a:pos x="1024" y="476"/>
                  </a:cxn>
                  <a:cxn ang="0">
                    <a:pos x="1009" y="501"/>
                  </a:cxn>
                  <a:cxn ang="0">
                    <a:pos x="988" y="523"/>
                  </a:cxn>
                  <a:cxn ang="0">
                    <a:pos x="965" y="542"/>
                  </a:cxn>
                  <a:cxn ang="0">
                    <a:pos x="936" y="559"/>
                  </a:cxn>
                  <a:cxn ang="0">
                    <a:pos x="868" y="586"/>
                  </a:cxn>
                  <a:cxn ang="0">
                    <a:pos x="788" y="601"/>
                  </a:cxn>
                  <a:cxn ang="0">
                    <a:pos x="698" y="606"/>
                  </a:cxn>
                  <a:cxn ang="0">
                    <a:pos x="599" y="601"/>
                  </a:cxn>
                  <a:cxn ang="0">
                    <a:pos x="497" y="583"/>
                  </a:cxn>
                  <a:cxn ang="0">
                    <a:pos x="445" y="569"/>
                  </a:cxn>
                  <a:cxn ang="0">
                    <a:pos x="341" y="533"/>
                  </a:cxn>
                  <a:cxn ang="0">
                    <a:pos x="249" y="491"/>
                  </a:cxn>
                  <a:cxn ang="0">
                    <a:pos x="169" y="442"/>
                  </a:cxn>
                  <a:cxn ang="0">
                    <a:pos x="103" y="387"/>
                  </a:cxn>
                  <a:cxn ang="0">
                    <a:pos x="51" y="329"/>
                  </a:cxn>
                  <a:cxn ang="0">
                    <a:pos x="23" y="285"/>
                  </a:cxn>
                  <a:cxn ang="0">
                    <a:pos x="11" y="256"/>
                  </a:cxn>
                  <a:cxn ang="0">
                    <a:pos x="3" y="228"/>
                  </a:cxn>
                  <a:cxn ang="0">
                    <a:pos x="0" y="199"/>
                  </a:cxn>
                  <a:cxn ang="0">
                    <a:pos x="3" y="170"/>
                  </a:cxn>
                  <a:cxn ang="0">
                    <a:pos x="6" y="156"/>
                  </a:cxn>
                  <a:cxn ang="0">
                    <a:pos x="17" y="131"/>
                  </a:cxn>
                  <a:cxn ang="0">
                    <a:pos x="32" y="105"/>
                  </a:cxn>
                  <a:cxn ang="0">
                    <a:pos x="51" y="85"/>
                  </a:cxn>
                  <a:cxn ang="0">
                    <a:pos x="76" y="64"/>
                  </a:cxn>
                  <a:cxn ang="0">
                    <a:pos x="103" y="47"/>
                  </a:cxn>
                  <a:cxn ang="0">
                    <a:pos x="171" y="20"/>
                  </a:cxn>
                  <a:cxn ang="0">
                    <a:pos x="251" y="5"/>
                  </a:cxn>
                  <a:cxn ang="0">
                    <a:pos x="341" y="0"/>
                  </a:cxn>
                  <a:cxn ang="0">
                    <a:pos x="440" y="5"/>
                  </a:cxn>
                  <a:cxn ang="0">
                    <a:pos x="543" y="24"/>
                  </a:cxn>
                  <a:cxn ang="0">
                    <a:pos x="596" y="37"/>
                  </a:cxn>
                  <a:cxn ang="0">
                    <a:pos x="698" y="73"/>
                  </a:cxn>
                  <a:cxn ang="0">
                    <a:pos x="790" y="115"/>
                  </a:cxn>
                  <a:cxn ang="0">
                    <a:pos x="869" y="165"/>
                  </a:cxn>
                  <a:cxn ang="0">
                    <a:pos x="937" y="219"/>
                  </a:cxn>
                  <a:cxn ang="0">
                    <a:pos x="988" y="277"/>
                  </a:cxn>
                  <a:cxn ang="0">
                    <a:pos x="1016" y="321"/>
                  </a:cxn>
                  <a:cxn ang="0">
                    <a:pos x="1029" y="350"/>
                  </a:cxn>
                  <a:cxn ang="0">
                    <a:pos x="1036" y="379"/>
                  </a:cxn>
                  <a:cxn ang="0">
                    <a:pos x="1039" y="408"/>
                  </a:cxn>
                  <a:cxn ang="0">
                    <a:pos x="1038" y="436"/>
                  </a:cxn>
                  <a:cxn ang="0">
                    <a:pos x="1034" y="450"/>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lnTo>
                      <a:pt x="1034" y="450"/>
                    </a:lnTo>
                    <a:close/>
                  </a:path>
                </a:pathLst>
              </a:custGeom>
              <a:noFill/>
              <a:ln w="38100" cmpd="sng">
                <a:solidFill>
                  <a:schemeClr val="bg2"/>
                </a:solidFill>
                <a:prstDash val="solid"/>
                <a:round/>
                <a:headEnd/>
                <a:tailEnd/>
              </a:ln>
            </p:spPr>
            <p:txBody>
              <a:bodyPr/>
              <a:lstStyle/>
              <a:p>
                <a:endParaRPr lang="id-ID"/>
              </a:p>
            </p:txBody>
          </p:sp>
          <p:sp>
            <p:nvSpPr>
              <p:cNvPr id="58965" name="Freeform 9813"/>
              <p:cNvSpPr>
                <a:spLocks/>
              </p:cNvSpPr>
              <p:nvPr userDrawn="1"/>
            </p:nvSpPr>
            <p:spPr bwMode="auto">
              <a:xfrm>
                <a:off x="618" y="543"/>
                <a:ext cx="375" cy="361"/>
              </a:xfrm>
              <a:custGeom>
                <a:avLst/>
                <a:gdLst/>
                <a:ahLst/>
                <a:cxnLst>
                  <a:cxn ang="0">
                    <a:pos x="12" y="0"/>
                  </a:cxn>
                  <a:cxn ang="0">
                    <a:pos x="12" y="0"/>
                  </a:cxn>
                  <a:cxn ang="0">
                    <a:pos x="5" y="25"/>
                  </a:cxn>
                  <a:cxn ang="0">
                    <a:pos x="2" y="51"/>
                  </a:cxn>
                  <a:cxn ang="0">
                    <a:pos x="0" y="78"/>
                  </a:cxn>
                  <a:cxn ang="0">
                    <a:pos x="0" y="105"/>
                  </a:cxn>
                  <a:cxn ang="0">
                    <a:pos x="3" y="130"/>
                  </a:cxn>
                  <a:cxn ang="0">
                    <a:pos x="9" y="158"/>
                  </a:cxn>
                  <a:cxn ang="0">
                    <a:pos x="15" y="185"/>
                  </a:cxn>
                  <a:cxn ang="0">
                    <a:pos x="26" y="212"/>
                  </a:cxn>
                  <a:cxn ang="0">
                    <a:pos x="36" y="239"/>
                  </a:cxn>
                  <a:cxn ang="0">
                    <a:pos x="49" y="266"/>
                  </a:cxn>
                  <a:cxn ang="0">
                    <a:pos x="65" y="293"/>
                  </a:cxn>
                  <a:cxn ang="0">
                    <a:pos x="82" y="319"/>
                  </a:cxn>
                  <a:cxn ang="0">
                    <a:pos x="100" y="346"/>
                  </a:cxn>
                  <a:cxn ang="0">
                    <a:pos x="122" y="372"/>
                  </a:cxn>
                  <a:cxn ang="0">
                    <a:pos x="145" y="399"/>
                  </a:cxn>
                  <a:cxn ang="0">
                    <a:pos x="168" y="424"/>
                  </a:cxn>
                  <a:cxn ang="0">
                    <a:pos x="194" y="450"/>
                  </a:cxn>
                  <a:cxn ang="0">
                    <a:pos x="223" y="474"/>
                  </a:cxn>
                  <a:cxn ang="0">
                    <a:pos x="252" y="497"/>
                  </a:cxn>
                  <a:cxn ang="0">
                    <a:pos x="282" y="521"/>
                  </a:cxn>
                  <a:cxn ang="0">
                    <a:pos x="313" y="545"/>
                  </a:cxn>
                  <a:cxn ang="0">
                    <a:pos x="347" y="567"/>
                  </a:cxn>
                  <a:cxn ang="0">
                    <a:pos x="382" y="589"/>
                  </a:cxn>
                  <a:cxn ang="0">
                    <a:pos x="418" y="609"/>
                  </a:cxn>
                  <a:cxn ang="0">
                    <a:pos x="455" y="630"/>
                  </a:cxn>
                  <a:cxn ang="0">
                    <a:pos x="494" y="650"/>
                  </a:cxn>
                  <a:cxn ang="0">
                    <a:pos x="534" y="669"/>
                  </a:cxn>
                  <a:cxn ang="0">
                    <a:pos x="574" y="686"/>
                  </a:cxn>
                  <a:cxn ang="0">
                    <a:pos x="617" y="703"/>
                  </a:cxn>
                  <a:cxn ang="0">
                    <a:pos x="659" y="718"/>
                  </a:cxn>
                  <a:cxn ang="0">
                    <a:pos x="703" y="733"/>
                  </a:cxn>
                  <a:cxn ang="0">
                    <a:pos x="749" y="74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38100" cmpd="sng">
                <a:solidFill>
                  <a:schemeClr val="bg2"/>
                </a:solidFill>
                <a:prstDash val="solid"/>
                <a:round/>
                <a:headEnd/>
                <a:tailEnd/>
              </a:ln>
            </p:spPr>
            <p:txBody>
              <a:bodyPr/>
              <a:lstStyle/>
              <a:p>
                <a:endParaRPr lang="id-ID"/>
              </a:p>
            </p:txBody>
          </p:sp>
          <p:sp>
            <p:nvSpPr>
              <p:cNvPr id="58966" name="Freeform 9814"/>
              <p:cNvSpPr>
                <a:spLocks/>
              </p:cNvSpPr>
              <p:nvPr userDrawn="1"/>
            </p:nvSpPr>
            <p:spPr bwMode="auto">
              <a:xfrm>
                <a:off x="993" y="769"/>
                <a:ext cx="518" cy="163"/>
              </a:xfrm>
              <a:custGeom>
                <a:avLst/>
                <a:gdLst/>
                <a:ahLst/>
                <a:cxnLst>
                  <a:cxn ang="0">
                    <a:pos x="1037" y="0"/>
                  </a:cxn>
                  <a:cxn ang="0">
                    <a:pos x="1037" y="0"/>
                  </a:cxn>
                  <a:cxn ang="0">
                    <a:pos x="1028" y="28"/>
                  </a:cxn>
                  <a:cxn ang="0">
                    <a:pos x="1016" y="53"/>
                  </a:cxn>
                  <a:cxn ang="0">
                    <a:pos x="1003" y="79"/>
                  </a:cxn>
                  <a:cxn ang="0">
                    <a:pos x="987" y="102"/>
                  </a:cxn>
                  <a:cxn ang="0">
                    <a:pos x="970" y="124"/>
                  </a:cxn>
                  <a:cxn ang="0">
                    <a:pos x="952" y="146"/>
                  </a:cxn>
                  <a:cxn ang="0">
                    <a:pos x="931" y="167"/>
                  </a:cxn>
                  <a:cxn ang="0">
                    <a:pos x="908" y="187"/>
                  </a:cxn>
                  <a:cxn ang="0">
                    <a:pos x="884" y="206"/>
                  </a:cxn>
                  <a:cxn ang="0">
                    <a:pos x="858" y="223"/>
                  </a:cxn>
                  <a:cxn ang="0">
                    <a:pos x="829" y="238"/>
                  </a:cxn>
                  <a:cxn ang="0">
                    <a:pos x="800" y="254"/>
                  </a:cxn>
                  <a:cxn ang="0">
                    <a:pos x="770" y="267"/>
                  </a:cxn>
                  <a:cxn ang="0">
                    <a:pos x="738" y="281"/>
                  </a:cxn>
                  <a:cxn ang="0">
                    <a:pos x="705" y="293"/>
                  </a:cxn>
                  <a:cxn ang="0">
                    <a:pos x="670" y="301"/>
                  </a:cxn>
                  <a:cxn ang="0">
                    <a:pos x="634" y="311"/>
                  </a:cxn>
                  <a:cxn ang="0">
                    <a:pos x="598" y="318"/>
                  </a:cxn>
                  <a:cxn ang="0">
                    <a:pos x="559" y="325"/>
                  </a:cxn>
                  <a:cxn ang="0">
                    <a:pos x="520" y="330"/>
                  </a:cxn>
                  <a:cxn ang="0">
                    <a:pos x="481" y="333"/>
                  </a:cxn>
                  <a:cxn ang="0">
                    <a:pos x="440" y="335"/>
                  </a:cxn>
                  <a:cxn ang="0">
                    <a:pos x="400" y="337"/>
                  </a:cxn>
                  <a:cxn ang="0">
                    <a:pos x="357" y="335"/>
                  </a:cxn>
                  <a:cxn ang="0">
                    <a:pos x="315" y="333"/>
                  </a:cxn>
                  <a:cxn ang="0">
                    <a:pos x="270" y="330"/>
                  </a:cxn>
                  <a:cxn ang="0">
                    <a:pos x="226" y="325"/>
                  </a:cxn>
                  <a:cxn ang="0">
                    <a:pos x="182" y="320"/>
                  </a:cxn>
                  <a:cxn ang="0">
                    <a:pos x="136" y="311"/>
                  </a:cxn>
                  <a:cxn ang="0">
                    <a:pos x="92" y="303"/>
                  </a:cxn>
                  <a:cxn ang="0">
                    <a:pos x="46" y="291"/>
                  </a:cxn>
                  <a:cxn ang="0">
                    <a:pos x="0" y="279"/>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38100" cmpd="sng">
                <a:solidFill>
                  <a:schemeClr val="bg2"/>
                </a:solidFill>
                <a:prstDash val="solid"/>
                <a:round/>
                <a:headEnd/>
                <a:tailEnd/>
              </a:ln>
            </p:spPr>
            <p:txBody>
              <a:bodyPr/>
              <a:lstStyle/>
              <a:p>
                <a:endParaRPr lang="id-ID"/>
              </a:p>
            </p:txBody>
          </p:sp>
          <p:sp>
            <p:nvSpPr>
              <p:cNvPr id="58967" name="Freeform 9815"/>
              <p:cNvSpPr>
                <a:spLocks/>
              </p:cNvSpPr>
              <p:nvPr userDrawn="1"/>
            </p:nvSpPr>
            <p:spPr bwMode="auto">
              <a:xfrm>
                <a:off x="478" y="810"/>
                <a:ext cx="448" cy="343"/>
              </a:xfrm>
              <a:custGeom>
                <a:avLst/>
                <a:gdLst/>
                <a:ahLst/>
                <a:cxnLst>
                  <a:cxn ang="0">
                    <a:pos x="7" y="0"/>
                  </a:cxn>
                  <a:cxn ang="0">
                    <a:pos x="7" y="0"/>
                  </a:cxn>
                  <a:cxn ang="0">
                    <a:pos x="1" y="22"/>
                  </a:cxn>
                  <a:cxn ang="0">
                    <a:pos x="0" y="44"/>
                  </a:cxn>
                  <a:cxn ang="0">
                    <a:pos x="0" y="68"/>
                  </a:cxn>
                  <a:cxn ang="0">
                    <a:pos x="3" y="90"/>
                  </a:cxn>
                  <a:cxn ang="0">
                    <a:pos x="8" y="113"/>
                  </a:cxn>
                  <a:cxn ang="0">
                    <a:pos x="15" y="137"/>
                  </a:cxn>
                  <a:cxn ang="0">
                    <a:pos x="25" y="163"/>
                  </a:cxn>
                  <a:cxn ang="0">
                    <a:pos x="39" y="187"/>
                  </a:cxn>
                  <a:cxn ang="0">
                    <a:pos x="54" y="210"/>
                  </a:cxn>
                  <a:cxn ang="0">
                    <a:pos x="71" y="236"/>
                  </a:cxn>
                  <a:cxn ang="0">
                    <a:pos x="90" y="260"/>
                  </a:cxn>
                  <a:cxn ang="0">
                    <a:pos x="112" y="285"/>
                  </a:cxn>
                  <a:cxn ang="0">
                    <a:pos x="134" y="309"/>
                  </a:cxn>
                  <a:cxn ang="0">
                    <a:pos x="159" y="334"/>
                  </a:cxn>
                  <a:cxn ang="0">
                    <a:pos x="188" y="358"/>
                  </a:cxn>
                  <a:cxn ang="0">
                    <a:pos x="217" y="382"/>
                  </a:cxn>
                  <a:cxn ang="0">
                    <a:pos x="248" y="407"/>
                  </a:cxn>
                  <a:cxn ang="0">
                    <a:pos x="280" y="431"/>
                  </a:cxn>
                  <a:cxn ang="0">
                    <a:pos x="316" y="453"/>
                  </a:cxn>
                  <a:cxn ang="0">
                    <a:pos x="351" y="477"/>
                  </a:cxn>
                  <a:cxn ang="0">
                    <a:pos x="389" y="499"/>
                  </a:cxn>
                  <a:cxn ang="0">
                    <a:pos x="430" y="521"/>
                  </a:cxn>
                  <a:cxn ang="0">
                    <a:pos x="470" y="543"/>
                  </a:cxn>
                  <a:cxn ang="0">
                    <a:pos x="513" y="565"/>
                  </a:cxn>
                  <a:cxn ang="0">
                    <a:pos x="555" y="586"/>
                  </a:cxn>
                  <a:cxn ang="0">
                    <a:pos x="601" y="606"/>
                  </a:cxn>
                  <a:cxn ang="0">
                    <a:pos x="647" y="625"/>
                  </a:cxn>
                  <a:cxn ang="0">
                    <a:pos x="695" y="643"/>
                  </a:cxn>
                  <a:cxn ang="0">
                    <a:pos x="744" y="662"/>
                  </a:cxn>
                  <a:cxn ang="0">
                    <a:pos x="793" y="679"/>
                  </a:cxn>
                  <a:cxn ang="0">
                    <a:pos x="844" y="694"/>
                  </a:cxn>
                  <a:cxn ang="0">
                    <a:pos x="897" y="710"/>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38100" cmpd="sng">
                <a:solidFill>
                  <a:schemeClr val="bg2"/>
                </a:solidFill>
                <a:prstDash val="solid"/>
                <a:round/>
                <a:headEnd/>
                <a:tailEnd/>
              </a:ln>
            </p:spPr>
            <p:txBody>
              <a:bodyPr/>
              <a:lstStyle/>
              <a:p>
                <a:endParaRPr lang="id-ID"/>
              </a:p>
            </p:txBody>
          </p:sp>
          <p:sp>
            <p:nvSpPr>
              <p:cNvPr id="58968" name="Freeform 9816"/>
              <p:cNvSpPr>
                <a:spLocks/>
              </p:cNvSpPr>
              <p:nvPr userDrawn="1"/>
            </p:nvSpPr>
            <p:spPr bwMode="auto">
              <a:xfrm>
                <a:off x="928" y="1089"/>
                <a:ext cx="566" cy="109"/>
              </a:xfrm>
              <a:custGeom>
                <a:avLst/>
                <a:gdLst/>
                <a:ahLst/>
                <a:cxnLst>
                  <a:cxn ang="0">
                    <a:pos x="1132" y="0"/>
                  </a:cxn>
                  <a:cxn ang="0">
                    <a:pos x="1132" y="0"/>
                  </a:cxn>
                  <a:cxn ang="0">
                    <a:pos x="1125" y="22"/>
                  </a:cxn>
                  <a:cxn ang="0">
                    <a:pos x="1115" y="43"/>
                  </a:cxn>
                  <a:cxn ang="0">
                    <a:pos x="1103" y="61"/>
                  </a:cxn>
                  <a:cxn ang="0">
                    <a:pos x="1087" y="80"/>
                  </a:cxn>
                  <a:cxn ang="0">
                    <a:pos x="1070" y="97"/>
                  </a:cxn>
                  <a:cxn ang="0">
                    <a:pos x="1050" y="114"/>
                  </a:cxn>
                  <a:cxn ang="0">
                    <a:pos x="1030" y="129"/>
                  </a:cxn>
                  <a:cxn ang="0">
                    <a:pos x="1006" y="143"/>
                  </a:cxn>
                  <a:cxn ang="0">
                    <a:pos x="980" y="155"/>
                  </a:cxn>
                  <a:cxn ang="0">
                    <a:pos x="953" y="167"/>
                  </a:cxn>
                  <a:cxn ang="0">
                    <a:pos x="923" y="179"/>
                  </a:cxn>
                  <a:cxn ang="0">
                    <a:pos x="892" y="187"/>
                  </a:cxn>
                  <a:cxn ang="0">
                    <a:pos x="860" y="196"/>
                  </a:cxn>
                  <a:cxn ang="0">
                    <a:pos x="824" y="204"/>
                  </a:cxn>
                  <a:cxn ang="0">
                    <a:pos x="788" y="209"/>
                  </a:cxn>
                  <a:cxn ang="0">
                    <a:pos x="751" y="214"/>
                  </a:cxn>
                  <a:cxn ang="0">
                    <a:pos x="712" y="219"/>
                  </a:cxn>
                  <a:cxn ang="0">
                    <a:pos x="671" y="221"/>
                  </a:cxn>
                  <a:cxn ang="0">
                    <a:pos x="629" y="223"/>
                  </a:cxn>
                  <a:cxn ang="0">
                    <a:pos x="586" y="224"/>
                  </a:cxn>
                  <a:cxn ang="0">
                    <a:pos x="542" y="223"/>
                  </a:cxn>
                  <a:cxn ang="0">
                    <a:pos x="498" y="221"/>
                  </a:cxn>
                  <a:cxn ang="0">
                    <a:pos x="450" y="218"/>
                  </a:cxn>
                  <a:cxn ang="0">
                    <a:pos x="405" y="214"/>
                  </a:cxn>
                  <a:cxn ang="0">
                    <a:pos x="355" y="207"/>
                  </a:cxn>
                  <a:cxn ang="0">
                    <a:pos x="306" y="202"/>
                  </a:cxn>
                  <a:cxn ang="0">
                    <a:pos x="257" y="194"/>
                  </a:cxn>
                  <a:cxn ang="0">
                    <a:pos x="207" y="184"/>
                  </a:cxn>
                  <a:cxn ang="0">
                    <a:pos x="156" y="173"/>
                  </a:cxn>
                  <a:cxn ang="0">
                    <a:pos x="106" y="162"/>
                  </a:cxn>
                  <a:cxn ang="0">
                    <a:pos x="53" y="150"/>
                  </a:cxn>
                  <a:cxn ang="0">
                    <a:pos x="0" y="134"/>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38100" cmpd="sng">
                <a:solidFill>
                  <a:schemeClr val="bg2"/>
                </a:solidFill>
                <a:prstDash val="solid"/>
                <a:round/>
                <a:headEnd/>
                <a:tailEnd/>
              </a:ln>
            </p:spPr>
            <p:txBody>
              <a:bodyPr/>
              <a:lstStyle/>
              <a:p>
                <a:endParaRPr lang="id-ID"/>
              </a:p>
            </p:txBody>
          </p:sp>
          <p:sp>
            <p:nvSpPr>
              <p:cNvPr id="58969" name="Freeform 9817"/>
              <p:cNvSpPr>
                <a:spLocks/>
              </p:cNvSpPr>
              <p:nvPr userDrawn="1"/>
            </p:nvSpPr>
            <p:spPr bwMode="auto">
              <a:xfrm>
                <a:off x="531" y="1115"/>
                <a:ext cx="344" cy="218"/>
              </a:xfrm>
              <a:custGeom>
                <a:avLst/>
                <a:gdLst/>
                <a:ahLst/>
                <a:cxnLst>
                  <a:cxn ang="0">
                    <a:pos x="4" y="0"/>
                  </a:cxn>
                  <a:cxn ang="0">
                    <a:pos x="4" y="0"/>
                  </a:cxn>
                  <a:cxn ang="0">
                    <a:pos x="2" y="11"/>
                  </a:cxn>
                  <a:cxn ang="0">
                    <a:pos x="0" y="25"/>
                  </a:cxn>
                  <a:cxn ang="0">
                    <a:pos x="2" y="39"/>
                  </a:cxn>
                  <a:cxn ang="0">
                    <a:pos x="5" y="51"/>
                  </a:cxn>
                  <a:cxn ang="0">
                    <a:pos x="10" y="66"/>
                  </a:cxn>
                  <a:cxn ang="0">
                    <a:pos x="17" y="79"/>
                  </a:cxn>
                  <a:cxn ang="0">
                    <a:pos x="26" y="93"/>
                  </a:cxn>
                  <a:cxn ang="0">
                    <a:pos x="36" y="108"/>
                  </a:cxn>
                  <a:cxn ang="0">
                    <a:pos x="48" y="122"/>
                  </a:cxn>
                  <a:cxn ang="0">
                    <a:pos x="61" y="137"/>
                  </a:cxn>
                  <a:cxn ang="0">
                    <a:pos x="94" y="168"/>
                  </a:cxn>
                  <a:cxn ang="0">
                    <a:pos x="133" y="198"/>
                  </a:cxn>
                  <a:cxn ang="0">
                    <a:pos x="175" y="229"/>
                  </a:cxn>
                  <a:cxn ang="0">
                    <a:pos x="224" y="259"/>
                  </a:cxn>
                  <a:cxn ang="0">
                    <a:pos x="279" y="288"/>
                  </a:cxn>
                  <a:cxn ang="0">
                    <a:pos x="338" y="319"/>
                  </a:cxn>
                  <a:cxn ang="0">
                    <a:pos x="401" y="348"/>
                  </a:cxn>
                  <a:cxn ang="0">
                    <a:pos x="467" y="375"/>
                  </a:cxn>
                  <a:cxn ang="0">
                    <a:pos x="537" y="400"/>
                  </a:cxn>
                  <a:cxn ang="0">
                    <a:pos x="612" y="426"/>
                  </a:cxn>
                  <a:cxn ang="0">
                    <a:pos x="688" y="450"/>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38100" cmpd="sng">
                <a:solidFill>
                  <a:schemeClr val="bg2"/>
                </a:solidFill>
                <a:prstDash val="solid"/>
                <a:round/>
                <a:headEnd/>
                <a:tailEnd/>
              </a:ln>
            </p:spPr>
            <p:txBody>
              <a:bodyPr/>
              <a:lstStyle/>
              <a:p>
                <a:endParaRPr lang="id-ID"/>
              </a:p>
            </p:txBody>
          </p:sp>
          <p:sp>
            <p:nvSpPr>
              <p:cNvPr id="58970" name="Freeform 9818"/>
              <p:cNvSpPr>
                <a:spLocks/>
              </p:cNvSpPr>
              <p:nvPr userDrawn="1"/>
            </p:nvSpPr>
            <p:spPr bwMode="auto">
              <a:xfrm>
                <a:off x="872" y="1332"/>
                <a:ext cx="353" cy="52"/>
              </a:xfrm>
              <a:custGeom>
                <a:avLst/>
                <a:gdLst/>
                <a:ahLst/>
                <a:cxnLst>
                  <a:cxn ang="0">
                    <a:pos x="707" y="73"/>
                  </a:cxn>
                  <a:cxn ang="0">
                    <a:pos x="707" y="73"/>
                  </a:cxn>
                  <a:cxn ang="0">
                    <a:pos x="705" y="78"/>
                  </a:cxn>
                  <a:cxn ang="0">
                    <a:pos x="700" y="83"/>
                  </a:cxn>
                  <a:cxn ang="0">
                    <a:pos x="695" y="88"/>
                  </a:cxn>
                  <a:cxn ang="0">
                    <a:pos x="686" y="93"/>
                  </a:cxn>
                  <a:cxn ang="0">
                    <a:pos x="678" y="97"/>
                  </a:cxn>
                  <a:cxn ang="0">
                    <a:pos x="668" y="100"/>
                  </a:cxn>
                  <a:cxn ang="0">
                    <a:pos x="642" y="104"/>
                  </a:cxn>
                  <a:cxn ang="0">
                    <a:pos x="610" y="107"/>
                  </a:cxn>
                  <a:cxn ang="0">
                    <a:pos x="574" y="107"/>
                  </a:cxn>
                  <a:cxn ang="0">
                    <a:pos x="532" y="105"/>
                  </a:cxn>
                  <a:cxn ang="0">
                    <a:pos x="486" y="100"/>
                  </a:cxn>
                  <a:cxn ang="0">
                    <a:pos x="437" y="95"/>
                  </a:cxn>
                  <a:cxn ang="0">
                    <a:pos x="382" y="87"/>
                  </a:cxn>
                  <a:cxn ang="0">
                    <a:pos x="326" y="76"/>
                  </a:cxn>
                  <a:cxn ang="0">
                    <a:pos x="265" y="66"/>
                  </a:cxn>
                  <a:cxn ang="0">
                    <a:pos x="202" y="51"/>
                  </a:cxn>
                  <a:cxn ang="0">
                    <a:pos x="136" y="36"/>
                  </a:cxn>
                  <a:cxn ang="0">
                    <a:pos x="70" y="19"/>
                  </a:cxn>
                  <a:cxn ang="0">
                    <a:pos x="0" y="0"/>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38100" cmpd="sng">
                <a:solidFill>
                  <a:schemeClr val="bg2"/>
                </a:solidFill>
                <a:prstDash val="solid"/>
                <a:round/>
                <a:headEnd/>
                <a:tailEnd/>
              </a:ln>
            </p:spPr>
            <p:txBody>
              <a:bodyPr/>
              <a:lstStyle/>
              <a:p>
                <a:endParaRPr lang="id-ID"/>
              </a:p>
            </p:txBody>
          </p:sp>
          <p:sp>
            <p:nvSpPr>
              <p:cNvPr id="58971" name="Line 9819"/>
              <p:cNvSpPr>
                <a:spLocks noChangeShapeType="1"/>
              </p:cNvSpPr>
              <p:nvPr userDrawn="1"/>
            </p:nvSpPr>
            <p:spPr bwMode="auto">
              <a:xfrm flipH="1">
                <a:off x="859" y="409"/>
                <a:ext cx="294" cy="996"/>
              </a:xfrm>
              <a:prstGeom prst="line">
                <a:avLst/>
              </a:prstGeom>
              <a:noFill/>
              <a:ln w="38100">
                <a:solidFill>
                  <a:schemeClr val="bg2"/>
                </a:solidFill>
                <a:round/>
                <a:headEnd/>
                <a:tailEnd/>
              </a:ln>
            </p:spPr>
            <p:txBody>
              <a:bodyPr/>
              <a:lstStyle/>
              <a:p>
                <a:endParaRPr lang="id-ID"/>
              </a:p>
            </p:txBody>
          </p:sp>
          <p:sp>
            <p:nvSpPr>
              <p:cNvPr id="58972" name="Freeform 9820"/>
              <p:cNvSpPr>
                <a:spLocks/>
              </p:cNvSpPr>
              <p:nvPr userDrawn="1"/>
            </p:nvSpPr>
            <p:spPr bwMode="auto">
              <a:xfrm>
                <a:off x="471" y="388"/>
                <a:ext cx="1059" cy="1031"/>
              </a:xfrm>
              <a:custGeom>
                <a:avLst/>
                <a:gdLst/>
                <a:ahLst/>
                <a:cxnLst>
                  <a:cxn ang="0">
                    <a:pos x="2059" y="1410"/>
                  </a:cxn>
                  <a:cxn ang="0">
                    <a:pos x="1996" y="1558"/>
                  </a:cxn>
                  <a:cxn ang="0">
                    <a:pos x="1913" y="1692"/>
                  </a:cxn>
                  <a:cxn ang="0">
                    <a:pos x="1813" y="1811"/>
                  </a:cxn>
                  <a:cxn ang="0">
                    <a:pos x="1699" y="1913"/>
                  </a:cxn>
                  <a:cxn ang="0">
                    <a:pos x="1572" y="1998"/>
                  </a:cxn>
                  <a:cxn ang="0">
                    <a:pos x="1432" y="2062"/>
                  </a:cxn>
                  <a:cxn ang="0">
                    <a:pos x="1286" y="2107"/>
                  </a:cxn>
                  <a:cxn ang="0">
                    <a:pos x="1133" y="2130"/>
                  </a:cxn>
                  <a:cxn ang="0">
                    <a:pos x="977" y="2130"/>
                  </a:cxn>
                  <a:cxn ang="0">
                    <a:pos x="819" y="2107"/>
                  </a:cxn>
                  <a:cxn ang="0">
                    <a:pos x="714" y="2076"/>
                  </a:cxn>
                  <a:cxn ang="0">
                    <a:pos x="568" y="2013"/>
                  </a:cxn>
                  <a:cxn ang="0">
                    <a:pos x="433" y="1930"/>
                  </a:cxn>
                  <a:cxn ang="0">
                    <a:pos x="316" y="1830"/>
                  </a:cxn>
                  <a:cxn ang="0">
                    <a:pos x="216" y="1714"/>
                  </a:cxn>
                  <a:cxn ang="0">
                    <a:pos x="133" y="1587"/>
                  </a:cxn>
                  <a:cxn ang="0">
                    <a:pos x="68" y="1448"/>
                  </a:cxn>
                  <a:cxn ang="0">
                    <a:pos x="24" y="1300"/>
                  </a:cxn>
                  <a:cxn ang="0">
                    <a:pos x="2" y="1147"/>
                  </a:cxn>
                  <a:cxn ang="0">
                    <a:pos x="4" y="989"/>
                  </a:cxn>
                  <a:cxn ang="0">
                    <a:pos x="27" y="829"/>
                  </a:cxn>
                  <a:cxn ang="0">
                    <a:pos x="58" y="724"/>
                  </a:cxn>
                  <a:cxn ang="0">
                    <a:pos x="121" y="576"/>
                  </a:cxn>
                  <a:cxn ang="0">
                    <a:pos x="204" y="442"/>
                  </a:cxn>
                  <a:cxn ang="0">
                    <a:pos x="304" y="323"/>
                  </a:cxn>
                  <a:cxn ang="0">
                    <a:pos x="418" y="219"/>
                  </a:cxn>
                  <a:cxn ang="0">
                    <a:pos x="547" y="136"/>
                  </a:cxn>
                  <a:cxn ang="0">
                    <a:pos x="685" y="72"/>
                  </a:cxn>
                  <a:cxn ang="0">
                    <a:pos x="831" y="26"/>
                  </a:cxn>
                  <a:cxn ang="0">
                    <a:pos x="984" y="4"/>
                  </a:cxn>
                  <a:cxn ang="0">
                    <a:pos x="1140" y="4"/>
                  </a:cxn>
                  <a:cxn ang="0">
                    <a:pos x="1300" y="27"/>
                  </a:cxn>
                  <a:cxn ang="0">
                    <a:pos x="1403" y="56"/>
                  </a:cxn>
                  <a:cxn ang="0">
                    <a:pos x="1551" y="121"/>
                  </a:cxn>
                  <a:cxn ang="0">
                    <a:pos x="1684" y="202"/>
                  </a:cxn>
                  <a:cxn ang="0">
                    <a:pos x="1801" y="303"/>
                  </a:cxn>
                  <a:cxn ang="0">
                    <a:pos x="1903" y="418"/>
                  </a:cxn>
                  <a:cxn ang="0">
                    <a:pos x="1984" y="547"/>
                  </a:cxn>
                  <a:cxn ang="0">
                    <a:pos x="2049" y="685"/>
                  </a:cxn>
                  <a:cxn ang="0">
                    <a:pos x="2093" y="833"/>
                  </a:cxn>
                  <a:cxn ang="0">
                    <a:pos x="2115" y="987"/>
                  </a:cxn>
                  <a:cxn ang="0">
                    <a:pos x="2114" y="1145"/>
                  </a:cxn>
                  <a:cxn ang="0">
                    <a:pos x="2090" y="1303"/>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lnTo>
                      <a:pt x="2076" y="1357"/>
                    </a:lnTo>
                    <a:close/>
                  </a:path>
                </a:pathLst>
              </a:custGeom>
              <a:noFill/>
              <a:ln w="38100" cmpd="sng">
                <a:solidFill>
                  <a:schemeClr val="bg2"/>
                </a:solidFill>
                <a:prstDash val="solid"/>
                <a:round/>
                <a:headEnd/>
                <a:tailEnd/>
              </a:ln>
            </p:spPr>
            <p:txBody>
              <a:bodyPr/>
              <a:lstStyle/>
              <a:p>
                <a:endParaRPr lang="id-ID"/>
              </a:p>
            </p:txBody>
          </p:sp>
          <p:sp>
            <p:nvSpPr>
              <p:cNvPr id="58973" name="Freeform 9821"/>
              <p:cNvSpPr>
                <a:spLocks/>
              </p:cNvSpPr>
              <p:nvPr userDrawn="1"/>
            </p:nvSpPr>
            <p:spPr bwMode="auto">
              <a:xfrm>
                <a:off x="474" y="389"/>
                <a:ext cx="1059" cy="1031"/>
              </a:xfrm>
              <a:custGeom>
                <a:avLst/>
                <a:gdLst/>
                <a:ahLst/>
                <a:cxnLst>
                  <a:cxn ang="0">
                    <a:pos x="2059" y="1408"/>
                  </a:cxn>
                  <a:cxn ang="0">
                    <a:pos x="1996" y="1558"/>
                  </a:cxn>
                  <a:cxn ang="0">
                    <a:pos x="1913" y="1692"/>
                  </a:cxn>
                  <a:cxn ang="0">
                    <a:pos x="1813" y="1811"/>
                  </a:cxn>
                  <a:cxn ang="0">
                    <a:pos x="1699" y="1913"/>
                  </a:cxn>
                  <a:cxn ang="0">
                    <a:pos x="1570" y="1998"/>
                  </a:cxn>
                  <a:cxn ang="0">
                    <a:pos x="1432" y="2062"/>
                  </a:cxn>
                  <a:cxn ang="0">
                    <a:pos x="1286" y="2106"/>
                  </a:cxn>
                  <a:cxn ang="0">
                    <a:pos x="1133" y="2130"/>
                  </a:cxn>
                  <a:cxn ang="0">
                    <a:pos x="977" y="2130"/>
                  </a:cxn>
                  <a:cxn ang="0">
                    <a:pos x="819" y="2105"/>
                  </a:cxn>
                  <a:cxn ang="0">
                    <a:pos x="714" y="2076"/>
                  </a:cxn>
                  <a:cxn ang="0">
                    <a:pos x="566" y="2013"/>
                  </a:cxn>
                  <a:cxn ang="0">
                    <a:pos x="433" y="1930"/>
                  </a:cxn>
                  <a:cxn ang="0">
                    <a:pos x="316" y="1829"/>
                  </a:cxn>
                  <a:cxn ang="0">
                    <a:pos x="216" y="1714"/>
                  </a:cxn>
                  <a:cxn ang="0">
                    <a:pos x="133" y="1587"/>
                  </a:cxn>
                  <a:cxn ang="0">
                    <a:pos x="68" y="1447"/>
                  </a:cxn>
                  <a:cxn ang="0">
                    <a:pos x="24" y="1299"/>
                  </a:cxn>
                  <a:cxn ang="0">
                    <a:pos x="2" y="1147"/>
                  </a:cxn>
                  <a:cxn ang="0">
                    <a:pos x="3" y="989"/>
                  </a:cxn>
                  <a:cxn ang="0">
                    <a:pos x="27" y="829"/>
                  </a:cxn>
                  <a:cxn ang="0">
                    <a:pos x="58" y="724"/>
                  </a:cxn>
                  <a:cxn ang="0">
                    <a:pos x="121" y="574"/>
                  </a:cxn>
                  <a:cxn ang="0">
                    <a:pos x="204" y="440"/>
                  </a:cxn>
                  <a:cxn ang="0">
                    <a:pos x="304" y="321"/>
                  </a:cxn>
                  <a:cxn ang="0">
                    <a:pos x="418" y="219"/>
                  </a:cxn>
                  <a:cxn ang="0">
                    <a:pos x="547" y="136"/>
                  </a:cxn>
                  <a:cxn ang="0">
                    <a:pos x="685" y="70"/>
                  </a:cxn>
                  <a:cxn ang="0">
                    <a:pos x="831" y="25"/>
                  </a:cxn>
                  <a:cxn ang="0">
                    <a:pos x="984" y="3"/>
                  </a:cxn>
                  <a:cxn ang="0">
                    <a:pos x="1140" y="3"/>
                  </a:cxn>
                  <a:cxn ang="0">
                    <a:pos x="1298" y="27"/>
                  </a:cxn>
                  <a:cxn ang="0">
                    <a:pos x="1403" y="56"/>
                  </a:cxn>
                  <a:cxn ang="0">
                    <a:pos x="1551" y="119"/>
                  </a:cxn>
                  <a:cxn ang="0">
                    <a:pos x="1684" y="202"/>
                  </a:cxn>
                  <a:cxn ang="0">
                    <a:pos x="1801" y="302"/>
                  </a:cxn>
                  <a:cxn ang="0">
                    <a:pos x="1901" y="418"/>
                  </a:cxn>
                  <a:cxn ang="0">
                    <a:pos x="1984" y="547"/>
                  </a:cxn>
                  <a:cxn ang="0">
                    <a:pos x="2049" y="684"/>
                  </a:cxn>
                  <a:cxn ang="0">
                    <a:pos x="2093" y="832"/>
                  </a:cxn>
                  <a:cxn ang="0">
                    <a:pos x="2115" y="987"/>
                  </a:cxn>
                  <a:cxn ang="0">
                    <a:pos x="2113" y="1143"/>
                  </a:cxn>
                  <a:cxn ang="0">
                    <a:pos x="2090" y="1303"/>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lnTo>
                      <a:pt x="2076" y="1357"/>
                    </a:lnTo>
                    <a:close/>
                  </a:path>
                </a:pathLst>
              </a:custGeom>
              <a:noFill/>
              <a:ln w="38100" cmpd="sng">
                <a:solidFill>
                  <a:schemeClr val="bg2"/>
                </a:solidFill>
                <a:prstDash val="solid"/>
                <a:round/>
                <a:headEnd/>
                <a:tailEnd/>
              </a:ln>
            </p:spPr>
            <p:txBody>
              <a:bodyPr/>
              <a:lstStyle/>
              <a:p>
                <a:endParaRPr lang="id-ID"/>
              </a:p>
            </p:txBody>
          </p:sp>
          <p:sp>
            <p:nvSpPr>
              <p:cNvPr id="58974" name="Freeform 9822"/>
              <p:cNvSpPr>
                <a:spLocks/>
              </p:cNvSpPr>
              <p:nvPr userDrawn="1"/>
            </p:nvSpPr>
            <p:spPr bwMode="auto">
              <a:xfrm>
                <a:off x="531" y="488"/>
                <a:ext cx="804" cy="641"/>
              </a:xfrm>
              <a:custGeom>
                <a:avLst/>
                <a:gdLst/>
                <a:ahLst/>
                <a:cxnLst>
                  <a:cxn ang="0">
                    <a:pos x="0" y="1326"/>
                  </a:cxn>
                  <a:cxn ang="0">
                    <a:pos x="0" y="1326"/>
                  </a:cxn>
                  <a:cxn ang="0">
                    <a:pos x="26" y="1243"/>
                  </a:cxn>
                  <a:cxn ang="0">
                    <a:pos x="53" y="1162"/>
                  </a:cxn>
                  <a:cxn ang="0">
                    <a:pos x="83" y="1082"/>
                  </a:cxn>
                  <a:cxn ang="0">
                    <a:pos x="116" y="1005"/>
                  </a:cxn>
                  <a:cxn ang="0">
                    <a:pos x="151" y="931"/>
                  </a:cxn>
                  <a:cxn ang="0">
                    <a:pos x="189" y="858"/>
                  </a:cxn>
                  <a:cxn ang="0">
                    <a:pos x="228" y="786"/>
                  </a:cxn>
                  <a:cxn ang="0">
                    <a:pos x="269" y="718"/>
                  </a:cxn>
                  <a:cxn ang="0">
                    <a:pos x="311" y="654"/>
                  </a:cxn>
                  <a:cxn ang="0">
                    <a:pos x="357" y="591"/>
                  </a:cxn>
                  <a:cxn ang="0">
                    <a:pos x="403" y="531"/>
                  </a:cxn>
                  <a:cxn ang="0">
                    <a:pos x="452" y="474"/>
                  </a:cxn>
                  <a:cxn ang="0">
                    <a:pos x="501" y="419"/>
                  </a:cxn>
                  <a:cxn ang="0">
                    <a:pos x="552" y="367"/>
                  </a:cxn>
                  <a:cxn ang="0">
                    <a:pos x="605" y="319"/>
                  </a:cxn>
                  <a:cxn ang="0">
                    <a:pos x="658" y="273"/>
                  </a:cxn>
                  <a:cxn ang="0">
                    <a:pos x="714" y="231"/>
                  </a:cxn>
                  <a:cxn ang="0">
                    <a:pos x="768" y="192"/>
                  </a:cxn>
                  <a:cxn ang="0">
                    <a:pos x="826" y="156"/>
                  </a:cxn>
                  <a:cxn ang="0">
                    <a:pos x="884" y="124"/>
                  </a:cxn>
                  <a:cxn ang="0">
                    <a:pos x="941" y="97"/>
                  </a:cxn>
                  <a:cxn ang="0">
                    <a:pos x="1001" y="71"/>
                  </a:cxn>
                  <a:cxn ang="0">
                    <a:pos x="1060" y="49"/>
                  </a:cxn>
                  <a:cxn ang="0">
                    <a:pos x="1120" y="32"/>
                  </a:cxn>
                  <a:cxn ang="0">
                    <a:pos x="1181" y="17"/>
                  </a:cxn>
                  <a:cxn ang="0">
                    <a:pos x="1242" y="8"/>
                  </a:cxn>
                  <a:cxn ang="0">
                    <a:pos x="1303" y="1"/>
                  </a:cxn>
                  <a:cxn ang="0">
                    <a:pos x="1334" y="0"/>
                  </a:cxn>
                  <a:cxn ang="0">
                    <a:pos x="1364" y="0"/>
                  </a:cxn>
                  <a:cxn ang="0">
                    <a:pos x="1395" y="0"/>
                  </a:cxn>
                  <a:cxn ang="0">
                    <a:pos x="1425" y="1"/>
                  </a:cxn>
                  <a:cxn ang="0">
                    <a:pos x="1456" y="5"/>
                  </a:cxn>
                  <a:cxn ang="0">
                    <a:pos x="1487" y="8"/>
                  </a:cxn>
                  <a:cxn ang="0">
                    <a:pos x="1517" y="13"/>
                  </a:cxn>
                  <a:cxn ang="0">
                    <a:pos x="1548" y="18"/>
                  </a:cxn>
                  <a:cxn ang="0">
                    <a:pos x="1578" y="25"/>
                  </a:cxn>
                  <a:cxn ang="0">
                    <a:pos x="1609" y="34"/>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38100" cmpd="sng">
                <a:solidFill>
                  <a:schemeClr val="bg2"/>
                </a:solidFill>
                <a:prstDash val="solid"/>
                <a:round/>
                <a:headEnd/>
                <a:tailEnd/>
              </a:ln>
            </p:spPr>
            <p:txBody>
              <a:bodyPr/>
              <a:lstStyle/>
              <a:p>
                <a:endParaRPr lang="id-ID"/>
              </a:p>
            </p:txBody>
          </p:sp>
          <p:sp>
            <p:nvSpPr>
              <p:cNvPr id="58975" name="Freeform 9823"/>
              <p:cNvSpPr>
                <a:spLocks/>
              </p:cNvSpPr>
              <p:nvPr userDrawn="1"/>
            </p:nvSpPr>
            <p:spPr bwMode="auto">
              <a:xfrm>
                <a:off x="941" y="393"/>
                <a:ext cx="408" cy="932"/>
              </a:xfrm>
              <a:custGeom>
                <a:avLst/>
                <a:gdLst/>
                <a:ahLst/>
                <a:cxnLst>
                  <a:cxn ang="0">
                    <a:pos x="730" y="1928"/>
                  </a:cxn>
                  <a:cxn ang="0">
                    <a:pos x="730" y="1928"/>
                  </a:cxn>
                  <a:cxn ang="0">
                    <a:pos x="752" y="1845"/>
                  </a:cxn>
                  <a:cxn ang="0">
                    <a:pos x="771" y="1762"/>
                  </a:cxn>
                  <a:cxn ang="0">
                    <a:pos x="786" y="1680"/>
                  </a:cxn>
                  <a:cxn ang="0">
                    <a:pos x="800" y="1599"/>
                  </a:cxn>
                  <a:cxn ang="0">
                    <a:pos x="808" y="1517"/>
                  </a:cxn>
                  <a:cxn ang="0">
                    <a:pos x="813" y="1436"/>
                  </a:cxn>
                  <a:cxn ang="0">
                    <a:pos x="817" y="1358"/>
                  </a:cxn>
                  <a:cxn ang="0">
                    <a:pos x="815" y="1278"/>
                  </a:cxn>
                  <a:cxn ang="0">
                    <a:pos x="812" y="1201"/>
                  </a:cxn>
                  <a:cxn ang="0">
                    <a:pos x="805" y="1125"/>
                  </a:cxn>
                  <a:cxn ang="0">
                    <a:pos x="796" y="1050"/>
                  </a:cxn>
                  <a:cxn ang="0">
                    <a:pos x="783" y="977"/>
                  </a:cxn>
                  <a:cxn ang="0">
                    <a:pos x="768" y="906"/>
                  </a:cxn>
                  <a:cxn ang="0">
                    <a:pos x="751" y="836"/>
                  </a:cxn>
                  <a:cxn ang="0">
                    <a:pos x="729" y="767"/>
                  </a:cxn>
                  <a:cxn ang="0">
                    <a:pos x="706" y="702"/>
                  </a:cxn>
                  <a:cxn ang="0">
                    <a:pos x="679" y="637"/>
                  </a:cxn>
                  <a:cxn ang="0">
                    <a:pos x="650" y="575"/>
                  </a:cxn>
                  <a:cxn ang="0">
                    <a:pos x="620" y="515"/>
                  </a:cxn>
                  <a:cxn ang="0">
                    <a:pos x="586" y="457"/>
                  </a:cxn>
                  <a:cxn ang="0">
                    <a:pos x="548" y="403"/>
                  </a:cxn>
                  <a:cxn ang="0">
                    <a:pos x="511" y="352"/>
                  </a:cxn>
                  <a:cxn ang="0">
                    <a:pos x="469" y="301"/>
                  </a:cxn>
                  <a:cxn ang="0">
                    <a:pos x="426" y="255"/>
                  </a:cxn>
                  <a:cxn ang="0">
                    <a:pos x="380" y="211"/>
                  </a:cxn>
                  <a:cxn ang="0">
                    <a:pos x="333" y="172"/>
                  </a:cxn>
                  <a:cxn ang="0">
                    <a:pos x="282" y="135"/>
                  </a:cxn>
                  <a:cxn ang="0">
                    <a:pos x="229" y="101"/>
                  </a:cxn>
                  <a:cxn ang="0">
                    <a:pos x="175" y="70"/>
                  </a:cxn>
                  <a:cxn ang="0">
                    <a:pos x="147" y="56"/>
                  </a:cxn>
                  <a:cxn ang="0">
                    <a:pos x="119" y="43"/>
                  </a:cxn>
                  <a:cxn ang="0">
                    <a:pos x="90" y="31"/>
                  </a:cxn>
                  <a:cxn ang="0">
                    <a:pos x="61" y="19"/>
                  </a:cxn>
                  <a:cxn ang="0">
                    <a:pos x="30" y="9"/>
                  </a:cxn>
                  <a:cxn ang="0">
                    <a:pos x="0" y="0"/>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38100" cmpd="sng">
                <a:solidFill>
                  <a:schemeClr val="bg2"/>
                </a:solidFill>
                <a:prstDash val="solid"/>
                <a:round/>
                <a:headEnd/>
                <a:tailEnd/>
              </a:ln>
            </p:spPr>
            <p:txBody>
              <a:bodyPr/>
              <a:lstStyle/>
              <a:p>
                <a:endParaRPr lang="id-ID"/>
              </a:p>
            </p:txBody>
          </p:sp>
        </p:grpSp>
      </p:gr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6164263"/>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60350"/>
            <a:ext cx="6067425" cy="6164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id-ID"/>
          </a:p>
        </p:txBody>
      </p:sp>
      <p:sp>
        <p:nvSpPr>
          <p:cNvPr id="3" name="Chart Placeholder 2"/>
          <p:cNvSpPr>
            <a:spLocks noGrp="1"/>
          </p:cNvSpPr>
          <p:nvPr>
            <p:ph type="chart" idx="1"/>
          </p:nvPr>
        </p:nvSpPr>
        <p:spPr>
          <a:xfrm>
            <a:off x="2160588" y="1484313"/>
            <a:ext cx="6588125" cy="4940300"/>
          </a:xfrm>
        </p:spPr>
        <p:txBody>
          <a:bodyPr/>
          <a:lstStyle/>
          <a:p>
            <a:r>
              <a:rPr lang="en-US" smtClean="0"/>
              <a:t>Click icon to add chart</a:t>
            </a:r>
            <a:endParaRPr lang="id-ID"/>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2160588" y="1484313"/>
            <a:ext cx="3217862"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530850" y="1484313"/>
            <a:ext cx="3217863"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2160588" y="1484313"/>
            <a:ext cx="321786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530850" y="1484313"/>
            <a:ext cx="3217863"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3175" y="0"/>
            <a:ext cx="9144000" cy="1196975"/>
          </a:xfrm>
          <a:prstGeom prst="rect">
            <a:avLst/>
          </a:prstGeom>
          <a:solidFill>
            <a:schemeClr val="accent1"/>
          </a:solidFill>
          <a:ln w="9525">
            <a:noFill/>
            <a:miter lim="800000"/>
            <a:headEnd/>
            <a:tailEnd/>
          </a:ln>
          <a:effectLst/>
        </p:spPr>
        <p:txBody>
          <a:bodyPr wrap="none" anchor="ctr"/>
          <a:lstStyle/>
          <a:p>
            <a:endParaRPr lang="id-ID"/>
          </a:p>
        </p:txBody>
      </p:sp>
      <p:sp>
        <p:nvSpPr>
          <p:cNvPr id="1033" name="Rectangle 9"/>
          <p:cNvSpPr>
            <a:spLocks noChangeArrowheads="1"/>
          </p:cNvSpPr>
          <p:nvPr/>
        </p:nvSpPr>
        <p:spPr bwMode="auto">
          <a:xfrm>
            <a:off x="0" y="6308725"/>
            <a:ext cx="9139238" cy="277813"/>
          </a:xfrm>
          <a:prstGeom prst="rect">
            <a:avLst/>
          </a:prstGeom>
          <a:solidFill>
            <a:schemeClr val="bg1"/>
          </a:solidFill>
          <a:ln w="9525">
            <a:noFill/>
            <a:miter lim="800000"/>
            <a:headEnd/>
            <a:tailEnd/>
          </a:ln>
          <a:effectLst/>
        </p:spPr>
        <p:txBody>
          <a:bodyPr wrap="none" anchor="ctr"/>
          <a:lstStyle/>
          <a:p>
            <a:endParaRPr lang="id-ID"/>
          </a:p>
        </p:txBody>
      </p:sp>
      <p:sp>
        <p:nvSpPr>
          <p:cNvPr id="1034" name="Rectangle 10"/>
          <p:cNvSpPr>
            <a:spLocks noChangeArrowheads="1"/>
          </p:cNvSpPr>
          <p:nvPr/>
        </p:nvSpPr>
        <p:spPr bwMode="auto">
          <a:xfrm>
            <a:off x="-3175" y="1089025"/>
            <a:ext cx="9147175" cy="215900"/>
          </a:xfrm>
          <a:prstGeom prst="rect">
            <a:avLst/>
          </a:prstGeom>
          <a:solidFill>
            <a:schemeClr val="bg2"/>
          </a:solidFill>
          <a:ln w="9525">
            <a:noFill/>
            <a:miter lim="800000"/>
            <a:headEnd/>
            <a:tailEnd/>
          </a:ln>
          <a:effectLst/>
        </p:spPr>
        <p:txBody>
          <a:bodyPr wrap="none" anchor="ctr"/>
          <a:lstStyle/>
          <a:p>
            <a:endParaRPr lang="id-ID"/>
          </a:p>
        </p:txBody>
      </p:sp>
      <p:sp>
        <p:nvSpPr>
          <p:cNvPr id="1026" name="Rectangle 2"/>
          <p:cNvSpPr>
            <a:spLocks noGrp="1" noChangeArrowheads="1"/>
          </p:cNvSpPr>
          <p:nvPr>
            <p:ph type="title"/>
          </p:nvPr>
        </p:nvSpPr>
        <p:spPr bwMode="auto">
          <a:xfrm>
            <a:off x="457200" y="260350"/>
            <a:ext cx="8291513"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60588" y="1484313"/>
            <a:ext cx="6588125" cy="4940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id-ID"/>
          </a:p>
        </p:txBody>
      </p:sp>
      <p:sp>
        <p:nvSpPr>
          <p:cNvPr id="1036" name="Rectangle 12"/>
          <p:cNvSpPr>
            <a:spLocks noChangeArrowheads="1"/>
          </p:cNvSpPr>
          <p:nvPr/>
        </p:nvSpPr>
        <p:spPr bwMode="auto">
          <a:xfrm>
            <a:off x="0" y="1089025"/>
            <a:ext cx="1727200" cy="5805488"/>
          </a:xfrm>
          <a:prstGeom prst="rect">
            <a:avLst/>
          </a:prstGeom>
          <a:solidFill>
            <a:schemeClr val="accent1"/>
          </a:solidFill>
          <a:ln w="9525">
            <a:noFill/>
            <a:miter lim="800000"/>
            <a:headEnd/>
            <a:tailEnd/>
          </a:ln>
          <a:effectLst/>
        </p:spPr>
        <p:txBody>
          <a:bodyPr wrap="none" anchor="ctr"/>
          <a:lstStyle/>
          <a:p>
            <a:endParaRPr lang="id-ID"/>
          </a:p>
        </p:txBody>
      </p:sp>
      <p:sp>
        <p:nvSpPr>
          <p:cNvPr id="1037" name="Rectangle 13"/>
          <p:cNvSpPr>
            <a:spLocks noChangeArrowheads="1"/>
          </p:cNvSpPr>
          <p:nvPr/>
        </p:nvSpPr>
        <p:spPr bwMode="auto">
          <a:xfrm>
            <a:off x="1727200" y="1089025"/>
            <a:ext cx="252413" cy="5768975"/>
          </a:xfrm>
          <a:prstGeom prst="rect">
            <a:avLst/>
          </a:prstGeom>
          <a:solidFill>
            <a:schemeClr val="bg2"/>
          </a:solidFill>
          <a:ln w="9525">
            <a:noFill/>
            <a:miter lim="800000"/>
            <a:headEnd/>
            <a:tailEnd/>
          </a:ln>
          <a:effectLst/>
        </p:spPr>
        <p:txBody>
          <a:bodyPr wrap="none" anchor="ctr"/>
          <a:lstStyle/>
          <a:p>
            <a:endParaRPr lang="id-ID"/>
          </a:p>
        </p:txBody>
      </p:sp>
      <p:sp>
        <p:nvSpPr>
          <p:cNvPr id="1039" name="AutoShape 15"/>
          <p:cNvSpPr>
            <a:spLocks noChangeArrowheads="1"/>
          </p:cNvSpPr>
          <p:nvPr/>
        </p:nvSpPr>
        <p:spPr bwMode="auto">
          <a:xfrm>
            <a:off x="215900" y="2647950"/>
            <a:ext cx="1296988" cy="1081088"/>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sp>
        <p:nvSpPr>
          <p:cNvPr id="1040" name="AutoShape 16"/>
          <p:cNvSpPr>
            <a:spLocks noChangeArrowheads="1"/>
          </p:cNvSpPr>
          <p:nvPr/>
        </p:nvSpPr>
        <p:spPr bwMode="auto">
          <a:xfrm>
            <a:off x="215900" y="3990975"/>
            <a:ext cx="1296988" cy="1081088"/>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sp>
        <p:nvSpPr>
          <p:cNvPr id="1041" name="AutoShape 17"/>
          <p:cNvSpPr>
            <a:spLocks noChangeArrowheads="1"/>
          </p:cNvSpPr>
          <p:nvPr/>
        </p:nvSpPr>
        <p:spPr bwMode="auto">
          <a:xfrm>
            <a:off x="215900" y="5335588"/>
            <a:ext cx="1296988" cy="1081087"/>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2" name="Group 18"/>
          <p:cNvGrpSpPr>
            <a:grpSpLocks/>
          </p:cNvGrpSpPr>
          <p:nvPr/>
        </p:nvGrpSpPr>
        <p:grpSpPr bwMode="auto">
          <a:xfrm>
            <a:off x="360363" y="4152900"/>
            <a:ext cx="1008062" cy="757238"/>
            <a:chOff x="2483" y="2808"/>
            <a:chExt cx="1328" cy="1060"/>
          </a:xfrm>
        </p:grpSpPr>
        <p:sp>
          <p:nvSpPr>
            <p:cNvPr id="1043" name="Freeform 19"/>
            <p:cNvSpPr>
              <a:spLocks/>
            </p:cNvSpPr>
            <p:nvPr/>
          </p:nvSpPr>
          <p:spPr bwMode="auto">
            <a:xfrm>
              <a:off x="2483" y="2808"/>
              <a:ext cx="926" cy="916"/>
            </a:xfrm>
            <a:custGeom>
              <a:avLst/>
              <a:gdLst/>
              <a:ahLst/>
              <a:cxnLst>
                <a:cxn ang="0">
                  <a:pos x="406" y="125"/>
                </a:cxn>
                <a:cxn ang="0">
                  <a:pos x="334" y="401"/>
                </a:cxn>
                <a:cxn ang="0">
                  <a:pos x="56" y="333"/>
                </a:cxn>
                <a:cxn ang="0">
                  <a:pos x="129" y="57"/>
                </a:cxn>
                <a:cxn ang="0">
                  <a:pos x="406" y="125"/>
                </a:cxn>
              </a:cxnLst>
              <a:rect l="0" t="0" r="r" b="b"/>
              <a:pathLst>
                <a:path w="463" h="458">
                  <a:moveTo>
                    <a:pt x="406" y="125"/>
                  </a:moveTo>
                  <a:cubicBezTo>
                    <a:pt x="463" y="220"/>
                    <a:pt x="430" y="343"/>
                    <a:pt x="334" y="401"/>
                  </a:cubicBezTo>
                  <a:cubicBezTo>
                    <a:pt x="237" y="458"/>
                    <a:pt x="113" y="428"/>
                    <a:pt x="56" y="333"/>
                  </a:cubicBezTo>
                  <a:cubicBezTo>
                    <a:pt x="0" y="238"/>
                    <a:pt x="32" y="115"/>
                    <a:pt x="129" y="57"/>
                  </a:cubicBezTo>
                  <a:cubicBezTo>
                    <a:pt x="226" y="0"/>
                    <a:pt x="350" y="30"/>
                    <a:pt x="406" y="125"/>
                  </a:cubicBezTo>
                  <a:close/>
                </a:path>
              </a:pathLst>
            </a:custGeom>
            <a:noFill/>
            <a:ln w="38100" cap="flat" cmpd="sng">
              <a:solidFill>
                <a:schemeClr val="bg2"/>
              </a:solidFill>
              <a:prstDash val="solid"/>
              <a:miter lim="800000"/>
              <a:headEnd/>
              <a:tailEnd/>
            </a:ln>
          </p:spPr>
          <p:txBody>
            <a:bodyPr/>
            <a:lstStyle/>
            <a:p>
              <a:endParaRPr lang="id-ID"/>
            </a:p>
          </p:txBody>
        </p:sp>
        <p:sp>
          <p:nvSpPr>
            <p:cNvPr id="1044" name="Freeform 20"/>
            <p:cNvSpPr>
              <a:spLocks/>
            </p:cNvSpPr>
            <p:nvPr/>
          </p:nvSpPr>
          <p:spPr bwMode="auto">
            <a:xfrm>
              <a:off x="3251" y="3452"/>
              <a:ext cx="560" cy="416"/>
            </a:xfrm>
            <a:custGeom>
              <a:avLst/>
              <a:gdLst/>
              <a:ahLst/>
              <a:cxnLst>
                <a:cxn ang="0">
                  <a:pos x="560" y="342"/>
                </a:cxn>
                <a:cxn ang="0">
                  <a:pos x="510" y="416"/>
                </a:cxn>
                <a:cxn ang="0">
                  <a:pos x="0" y="76"/>
                </a:cxn>
                <a:cxn ang="0">
                  <a:pos x="50" y="0"/>
                </a:cxn>
                <a:cxn ang="0">
                  <a:pos x="560" y="342"/>
                </a:cxn>
              </a:cxnLst>
              <a:rect l="0" t="0" r="r" b="b"/>
              <a:pathLst>
                <a:path w="560" h="416">
                  <a:moveTo>
                    <a:pt x="560" y="342"/>
                  </a:moveTo>
                  <a:lnTo>
                    <a:pt x="510" y="416"/>
                  </a:lnTo>
                  <a:lnTo>
                    <a:pt x="0" y="76"/>
                  </a:lnTo>
                  <a:lnTo>
                    <a:pt x="50" y="0"/>
                  </a:lnTo>
                  <a:lnTo>
                    <a:pt x="560" y="342"/>
                  </a:lnTo>
                  <a:close/>
                </a:path>
              </a:pathLst>
            </a:custGeom>
            <a:noFill/>
            <a:ln w="38100" cap="flat" cmpd="sng">
              <a:solidFill>
                <a:schemeClr val="bg2"/>
              </a:solidFill>
              <a:prstDash val="solid"/>
              <a:miter lim="800000"/>
              <a:headEnd/>
              <a:tailEnd/>
            </a:ln>
          </p:spPr>
          <p:txBody>
            <a:bodyPr/>
            <a:lstStyle/>
            <a:p>
              <a:endParaRPr lang="id-ID"/>
            </a:p>
          </p:txBody>
        </p:sp>
      </p:grpSp>
      <p:grpSp>
        <p:nvGrpSpPr>
          <p:cNvPr id="3" name="Group 3273"/>
          <p:cNvGrpSpPr>
            <a:grpSpLocks/>
          </p:cNvGrpSpPr>
          <p:nvPr/>
        </p:nvGrpSpPr>
        <p:grpSpPr bwMode="auto">
          <a:xfrm>
            <a:off x="504825" y="5475288"/>
            <a:ext cx="719138" cy="800100"/>
            <a:chOff x="295" y="3430"/>
            <a:chExt cx="499" cy="579"/>
          </a:xfrm>
        </p:grpSpPr>
        <p:sp>
          <p:nvSpPr>
            <p:cNvPr id="49354" name="Freeform 3274"/>
            <p:cNvSpPr>
              <a:spLocks/>
            </p:cNvSpPr>
            <p:nvPr/>
          </p:nvSpPr>
          <p:spPr bwMode="auto">
            <a:xfrm rot="684077">
              <a:off x="413" y="3430"/>
              <a:ext cx="359" cy="254"/>
            </a:xfrm>
            <a:custGeom>
              <a:avLst/>
              <a:gdLst/>
              <a:ahLst/>
              <a:cxnLst>
                <a:cxn ang="0">
                  <a:pos x="117" y="337"/>
                </a:cxn>
                <a:cxn ang="0">
                  <a:pos x="121" y="291"/>
                </a:cxn>
                <a:cxn ang="0">
                  <a:pos x="134" y="250"/>
                </a:cxn>
                <a:cxn ang="0">
                  <a:pos x="154" y="211"/>
                </a:cxn>
                <a:cxn ang="0">
                  <a:pos x="183" y="180"/>
                </a:cxn>
                <a:cxn ang="0">
                  <a:pos x="214" y="151"/>
                </a:cxn>
                <a:cxn ang="0">
                  <a:pos x="252" y="132"/>
                </a:cxn>
                <a:cxn ang="0">
                  <a:pos x="295" y="120"/>
                </a:cxn>
                <a:cxn ang="0">
                  <a:pos x="342" y="116"/>
                </a:cxn>
                <a:cxn ang="0">
                  <a:pos x="384" y="120"/>
                </a:cxn>
                <a:cxn ang="0">
                  <a:pos x="427" y="132"/>
                </a:cxn>
                <a:cxn ang="0">
                  <a:pos x="464" y="151"/>
                </a:cxn>
                <a:cxn ang="0">
                  <a:pos x="497" y="180"/>
                </a:cxn>
                <a:cxn ang="0">
                  <a:pos x="524" y="211"/>
                </a:cxn>
                <a:cxn ang="0">
                  <a:pos x="545" y="250"/>
                </a:cxn>
                <a:cxn ang="0">
                  <a:pos x="557" y="291"/>
                </a:cxn>
                <a:cxn ang="0">
                  <a:pos x="565" y="337"/>
                </a:cxn>
                <a:cxn ang="0">
                  <a:pos x="681" y="337"/>
                </a:cxn>
                <a:cxn ang="0">
                  <a:pos x="671" y="267"/>
                </a:cxn>
                <a:cxn ang="0">
                  <a:pos x="652" y="205"/>
                </a:cxn>
                <a:cxn ang="0">
                  <a:pos x="619" y="147"/>
                </a:cxn>
                <a:cxn ang="0">
                  <a:pos x="580" y="99"/>
                </a:cxn>
                <a:cxn ang="0">
                  <a:pos x="528" y="56"/>
                </a:cxn>
                <a:cxn ang="0">
                  <a:pos x="472" y="25"/>
                </a:cxn>
                <a:cxn ang="0">
                  <a:pos x="408" y="6"/>
                </a:cxn>
                <a:cxn ang="0">
                  <a:pos x="342" y="0"/>
                </a:cxn>
                <a:cxn ang="0">
                  <a:pos x="272" y="6"/>
                </a:cxn>
                <a:cxn ang="0">
                  <a:pos x="208" y="25"/>
                </a:cxn>
                <a:cxn ang="0">
                  <a:pos x="150" y="56"/>
                </a:cxn>
                <a:cxn ang="0">
                  <a:pos x="101" y="99"/>
                </a:cxn>
                <a:cxn ang="0">
                  <a:pos x="59" y="147"/>
                </a:cxn>
                <a:cxn ang="0">
                  <a:pos x="27" y="205"/>
                </a:cxn>
                <a:cxn ang="0">
                  <a:pos x="6" y="267"/>
                </a:cxn>
                <a:cxn ang="0">
                  <a:pos x="0" y="337"/>
                </a:cxn>
                <a:cxn ang="0">
                  <a:pos x="0" y="508"/>
                </a:cxn>
                <a:cxn ang="0">
                  <a:pos x="117" y="508"/>
                </a:cxn>
                <a:cxn ang="0">
                  <a:pos x="117" y="337"/>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bg2"/>
              </a:solidFill>
              <a:prstDash val="solid"/>
              <a:round/>
              <a:headEnd/>
              <a:tailEnd/>
            </a:ln>
          </p:spPr>
          <p:txBody>
            <a:bodyPr/>
            <a:lstStyle/>
            <a:p>
              <a:endParaRPr lang="id-ID"/>
            </a:p>
          </p:txBody>
        </p:sp>
        <p:sp>
          <p:nvSpPr>
            <p:cNvPr id="49355" name="AutoShape 3275"/>
            <p:cNvSpPr>
              <a:spLocks noChangeArrowheads="1"/>
            </p:cNvSpPr>
            <p:nvPr/>
          </p:nvSpPr>
          <p:spPr bwMode="auto">
            <a:xfrm rot="684077">
              <a:off x="295" y="3584"/>
              <a:ext cx="499" cy="425"/>
            </a:xfrm>
            <a:prstGeom prst="roundRect">
              <a:avLst>
                <a:gd name="adj" fmla="val 16667"/>
              </a:avLst>
            </a:prstGeom>
            <a:solidFill>
              <a:schemeClr val="accent1"/>
            </a:solidFill>
            <a:ln w="38100">
              <a:solidFill>
                <a:schemeClr val="bg2"/>
              </a:solidFill>
              <a:round/>
              <a:headEnd/>
              <a:tailEnd/>
            </a:ln>
          </p:spPr>
          <p:txBody>
            <a:bodyPr/>
            <a:lstStyle/>
            <a:p>
              <a:endParaRPr lang="id-ID"/>
            </a:p>
          </p:txBody>
        </p:sp>
        <p:sp>
          <p:nvSpPr>
            <p:cNvPr id="49356" name="Freeform 3276"/>
            <p:cNvSpPr>
              <a:spLocks/>
            </p:cNvSpPr>
            <p:nvPr/>
          </p:nvSpPr>
          <p:spPr bwMode="auto">
            <a:xfrm rot="684077">
              <a:off x="538" y="3645"/>
              <a:ext cx="51" cy="110"/>
            </a:xfrm>
            <a:custGeom>
              <a:avLst/>
              <a:gdLst/>
              <a:ahLst/>
              <a:cxnLst>
                <a:cxn ang="0">
                  <a:pos x="99" y="48"/>
                </a:cxn>
                <a:cxn ang="0">
                  <a:pos x="93" y="27"/>
                </a:cxn>
                <a:cxn ang="0">
                  <a:pos x="84" y="14"/>
                </a:cxn>
                <a:cxn ang="0">
                  <a:pos x="68" y="2"/>
                </a:cxn>
                <a:cxn ang="0">
                  <a:pos x="51" y="0"/>
                </a:cxn>
                <a:cxn ang="0">
                  <a:pos x="29" y="2"/>
                </a:cxn>
                <a:cxn ang="0">
                  <a:pos x="14" y="14"/>
                </a:cxn>
                <a:cxn ang="0">
                  <a:pos x="4" y="27"/>
                </a:cxn>
                <a:cxn ang="0">
                  <a:pos x="0" y="48"/>
                </a:cxn>
                <a:cxn ang="0">
                  <a:pos x="2" y="64"/>
                </a:cxn>
                <a:cxn ang="0">
                  <a:pos x="10" y="78"/>
                </a:cxn>
                <a:cxn ang="0">
                  <a:pos x="20" y="87"/>
                </a:cxn>
                <a:cxn ang="0">
                  <a:pos x="37" y="95"/>
                </a:cxn>
                <a:cxn ang="0">
                  <a:pos x="31" y="221"/>
                </a:cxn>
                <a:cxn ang="0">
                  <a:pos x="68" y="221"/>
                </a:cxn>
                <a:cxn ang="0">
                  <a:pos x="62" y="95"/>
                </a:cxn>
                <a:cxn ang="0">
                  <a:pos x="76" y="87"/>
                </a:cxn>
                <a:cxn ang="0">
                  <a:pos x="88" y="78"/>
                </a:cxn>
                <a:cxn ang="0">
                  <a:pos x="95" y="64"/>
                </a:cxn>
                <a:cxn ang="0">
                  <a:pos x="99" y="48"/>
                </a:cxn>
              </a:cxnLst>
              <a:rect l="0" t="0" r="r" b="b"/>
              <a:pathLst>
                <a:path w="99" h="221">
                  <a:moveTo>
                    <a:pt x="99" y="48"/>
                  </a:moveTo>
                  <a:lnTo>
                    <a:pt x="93" y="27"/>
                  </a:lnTo>
                  <a:lnTo>
                    <a:pt x="84" y="14"/>
                  </a:lnTo>
                  <a:lnTo>
                    <a:pt x="68" y="2"/>
                  </a:lnTo>
                  <a:lnTo>
                    <a:pt x="51" y="0"/>
                  </a:lnTo>
                  <a:lnTo>
                    <a:pt x="29" y="2"/>
                  </a:lnTo>
                  <a:lnTo>
                    <a:pt x="14" y="14"/>
                  </a:lnTo>
                  <a:lnTo>
                    <a:pt x="4" y="27"/>
                  </a:lnTo>
                  <a:lnTo>
                    <a:pt x="0" y="48"/>
                  </a:lnTo>
                  <a:lnTo>
                    <a:pt x="2" y="64"/>
                  </a:lnTo>
                  <a:lnTo>
                    <a:pt x="10" y="78"/>
                  </a:lnTo>
                  <a:lnTo>
                    <a:pt x="20" y="87"/>
                  </a:lnTo>
                  <a:lnTo>
                    <a:pt x="37" y="95"/>
                  </a:lnTo>
                  <a:lnTo>
                    <a:pt x="31" y="221"/>
                  </a:lnTo>
                  <a:lnTo>
                    <a:pt x="68" y="221"/>
                  </a:lnTo>
                  <a:lnTo>
                    <a:pt x="62" y="95"/>
                  </a:lnTo>
                  <a:lnTo>
                    <a:pt x="76" y="87"/>
                  </a:lnTo>
                  <a:lnTo>
                    <a:pt x="88" y="78"/>
                  </a:lnTo>
                  <a:lnTo>
                    <a:pt x="95" y="64"/>
                  </a:lnTo>
                  <a:lnTo>
                    <a:pt x="99" y="48"/>
                  </a:lnTo>
                  <a:close/>
                </a:path>
              </a:pathLst>
            </a:custGeom>
            <a:noFill/>
            <a:ln w="38100" cmpd="sng">
              <a:solidFill>
                <a:schemeClr val="bg2"/>
              </a:solidFill>
              <a:round/>
              <a:headEnd/>
              <a:tailEnd/>
            </a:ln>
          </p:spPr>
          <p:txBody>
            <a:bodyPr/>
            <a:lstStyle/>
            <a:p>
              <a:endParaRPr lang="id-ID"/>
            </a:p>
          </p:txBody>
        </p:sp>
      </p:grpSp>
      <p:grpSp>
        <p:nvGrpSpPr>
          <p:cNvPr id="4" name="Group 3277"/>
          <p:cNvGrpSpPr>
            <a:grpSpLocks/>
          </p:cNvGrpSpPr>
          <p:nvPr/>
        </p:nvGrpSpPr>
        <p:grpSpPr bwMode="auto">
          <a:xfrm>
            <a:off x="398463" y="2851150"/>
            <a:ext cx="930275" cy="673100"/>
            <a:chOff x="2439" y="1692"/>
            <a:chExt cx="1162" cy="790"/>
          </a:xfrm>
        </p:grpSpPr>
        <p:sp>
          <p:nvSpPr>
            <p:cNvPr id="49358" name="Freeform 3278"/>
            <p:cNvSpPr>
              <a:spLocks/>
            </p:cNvSpPr>
            <p:nvPr/>
          </p:nvSpPr>
          <p:spPr bwMode="auto">
            <a:xfrm>
              <a:off x="2439" y="1692"/>
              <a:ext cx="1162" cy="790"/>
            </a:xfrm>
            <a:custGeom>
              <a:avLst/>
              <a:gdLst/>
              <a:ahLst/>
              <a:cxnLst>
                <a:cxn ang="0">
                  <a:pos x="581" y="365"/>
                </a:cxn>
                <a:cxn ang="0">
                  <a:pos x="552" y="395"/>
                </a:cxn>
                <a:cxn ang="0">
                  <a:pos x="30" y="395"/>
                </a:cxn>
                <a:cxn ang="0">
                  <a:pos x="0" y="365"/>
                </a:cxn>
                <a:cxn ang="0">
                  <a:pos x="0" y="29"/>
                </a:cxn>
                <a:cxn ang="0">
                  <a:pos x="30" y="0"/>
                </a:cxn>
                <a:cxn ang="0">
                  <a:pos x="552" y="0"/>
                </a:cxn>
                <a:cxn ang="0">
                  <a:pos x="581" y="29"/>
                </a:cxn>
                <a:cxn ang="0">
                  <a:pos x="581" y="365"/>
                </a:cxn>
              </a:cxnLst>
              <a:rect l="0" t="0" r="r" b="b"/>
              <a:pathLst>
                <a:path w="581" h="395">
                  <a:moveTo>
                    <a:pt x="581" y="365"/>
                  </a:moveTo>
                  <a:cubicBezTo>
                    <a:pt x="581" y="381"/>
                    <a:pt x="568" y="395"/>
                    <a:pt x="552" y="395"/>
                  </a:cubicBezTo>
                  <a:cubicBezTo>
                    <a:pt x="30" y="395"/>
                    <a:pt x="30" y="395"/>
                    <a:pt x="30" y="395"/>
                  </a:cubicBezTo>
                  <a:cubicBezTo>
                    <a:pt x="13" y="395"/>
                    <a:pt x="0" y="381"/>
                    <a:pt x="0" y="365"/>
                  </a:cubicBezTo>
                  <a:cubicBezTo>
                    <a:pt x="0" y="29"/>
                    <a:pt x="0" y="29"/>
                    <a:pt x="0" y="29"/>
                  </a:cubicBezTo>
                  <a:cubicBezTo>
                    <a:pt x="0" y="13"/>
                    <a:pt x="13" y="0"/>
                    <a:pt x="30" y="0"/>
                  </a:cubicBezTo>
                  <a:cubicBezTo>
                    <a:pt x="552" y="0"/>
                    <a:pt x="552" y="0"/>
                    <a:pt x="552" y="0"/>
                  </a:cubicBezTo>
                  <a:cubicBezTo>
                    <a:pt x="568" y="0"/>
                    <a:pt x="581" y="13"/>
                    <a:pt x="581" y="29"/>
                  </a:cubicBezTo>
                  <a:lnTo>
                    <a:pt x="581" y="365"/>
                  </a:lnTo>
                  <a:close/>
                </a:path>
              </a:pathLst>
            </a:custGeom>
            <a:noFill/>
            <a:ln w="38100" cap="flat" cmpd="sng">
              <a:solidFill>
                <a:schemeClr val="bg2"/>
              </a:solidFill>
              <a:prstDash val="solid"/>
              <a:miter lim="800000"/>
              <a:headEnd/>
              <a:tailEnd/>
            </a:ln>
          </p:spPr>
          <p:txBody>
            <a:bodyPr/>
            <a:lstStyle/>
            <a:p>
              <a:endParaRPr lang="id-ID"/>
            </a:p>
          </p:txBody>
        </p:sp>
        <p:sp>
          <p:nvSpPr>
            <p:cNvPr id="49359" name="Freeform 3279"/>
            <p:cNvSpPr>
              <a:spLocks/>
            </p:cNvSpPr>
            <p:nvPr/>
          </p:nvSpPr>
          <p:spPr bwMode="auto">
            <a:xfrm>
              <a:off x="2441" y="1758"/>
              <a:ext cx="1158" cy="332"/>
            </a:xfrm>
            <a:custGeom>
              <a:avLst/>
              <a:gdLst/>
              <a:ahLst/>
              <a:cxnLst>
                <a:cxn ang="0">
                  <a:pos x="0" y="0"/>
                </a:cxn>
                <a:cxn ang="0">
                  <a:pos x="580" y="332"/>
                </a:cxn>
                <a:cxn ang="0">
                  <a:pos x="1158" y="0"/>
                </a:cxn>
              </a:cxnLst>
              <a:rect l="0" t="0" r="r" b="b"/>
              <a:pathLst>
                <a:path w="1158" h="332">
                  <a:moveTo>
                    <a:pt x="0" y="0"/>
                  </a:moveTo>
                  <a:lnTo>
                    <a:pt x="580" y="332"/>
                  </a:lnTo>
                  <a:lnTo>
                    <a:pt x="1158" y="0"/>
                  </a:lnTo>
                </a:path>
              </a:pathLst>
            </a:custGeom>
            <a:noFill/>
            <a:ln w="38100" cap="flat" cmpd="sng">
              <a:solidFill>
                <a:schemeClr val="bg2"/>
              </a:solidFill>
              <a:prstDash val="solid"/>
              <a:miter lim="800000"/>
              <a:headEnd/>
              <a:tailEnd/>
            </a:ln>
          </p:spPr>
          <p:txBody>
            <a:bodyPr/>
            <a:lstStyle/>
            <a:p>
              <a:endParaRPr lang="id-ID"/>
            </a:p>
          </p:txBody>
        </p:sp>
      </p:grpSp>
      <p:grpSp>
        <p:nvGrpSpPr>
          <p:cNvPr id="5" name="Group 9799"/>
          <p:cNvGrpSpPr>
            <a:grpSpLocks/>
          </p:cNvGrpSpPr>
          <p:nvPr/>
        </p:nvGrpSpPr>
        <p:grpSpPr bwMode="auto">
          <a:xfrm>
            <a:off x="7358063" y="4787900"/>
            <a:ext cx="1685925" cy="1693863"/>
            <a:chOff x="4807" y="2702"/>
            <a:chExt cx="1062" cy="1067"/>
          </a:xfrm>
        </p:grpSpPr>
        <p:sp>
          <p:nvSpPr>
            <p:cNvPr id="71227" name="Freeform 9787"/>
            <p:cNvSpPr>
              <a:spLocks/>
            </p:cNvSpPr>
            <p:nvPr userDrawn="1"/>
          </p:nvSpPr>
          <p:spPr bwMode="auto">
            <a:xfrm>
              <a:off x="5187" y="2703"/>
              <a:ext cx="520" cy="303"/>
            </a:xfrm>
            <a:custGeom>
              <a:avLst/>
              <a:gdLst/>
              <a:ahLst/>
              <a:cxnLst>
                <a:cxn ang="0">
                  <a:pos x="1034" y="450"/>
                </a:cxn>
                <a:cxn ang="0">
                  <a:pos x="1024" y="476"/>
                </a:cxn>
                <a:cxn ang="0">
                  <a:pos x="1009" y="501"/>
                </a:cxn>
                <a:cxn ang="0">
                  <a:pos x="988" y="523"/>
                </a:cxn>
                <a:cxn ang="0">
                  <a:pos x="965" y="542"/>
                </a:cxn>
                <a:cxn ang="0">
                  <a:pos x="936" y="559"/>
                </a:cxn>
                <a:cxn ang="0">
                  <a:pos x="868" y="586"/>
                </a:cxn>
                <a:cxn ang="0">
                  <a:pos x="788" y="601"/>
                </a:cxn>
                <a:cxn ang="0">
                  <a:pos x="698" y="606"/>
                </a:cxn>
                <a:cxn ang="0">
                  <a:pos x="599" y="601"/>
                </a:cxn>
                <a:cxn ang="0">
                  <a:pos x="497" y="583"/>
                </a:cxn>
                <a:cxn ang="0">
                  <a:pos x="445" y="569"/>
                </a:cxn>
                <a:cxn ang="0">
                  <a:pos x="341" y="533"/>
                </a:cxn>
                <a:cxn ang="0">
                  <a:pos x="249" y="491"/>
                </a:cxn>
                <a:cxn ang="0">
                  <a:pos x="169" y="442"/>
                </a:cxn>
                <a:cxn ang="0">
                  <a:pos x="103" y="387"/>
                </a:cxn>
                <a:cxn ang="0">
                  <a:pos x="51" y="329"/>
                </a:cxn>
                <a:cxn ang="0">
                  <a:pos x="23" y="285"/>
                </a:cxn>
                <a:cxn ang="0">
                  <a:pos x="11" y="256"/>
                </a:cxn>
                <a:cxn ang="0">
                  <a:pos x="3" y="228"/>
                </a:cxn>
                <a:cxn ang="0">
                  <a:pos x="0" y="199"/>
                </a:cxn>
                <a:cxn ang="0">
                  <a:pos x="3" y="170"/>
                </a:cxn>
                <a:cxn ang="0">
                  <a:pos x="6" y="156"/>
                </a:cxn>
                <a:cxn ang="0">
                  <a:pos x="17" y="131"/>
                </a:cxn>
                <a:cxn ang="0">
                  <a:pos x="32" y="105"/>
                </a:cxn>
                <a:cxn ang="0">
                  <a:pos x="51" y="85"/>
                </a:cxn>
                <a:cxn ang="0">
                  <a:pos x="76" y="64"/>
                </a:cxn>
                <a:cxn ang="0">
                  <a:pos x="103" y="47"/>
                </a:cxn>
                <a:cxn ang="0">
                  <a:pos x="171" y="20"/>
                </a:cxn>
                <a:cxn ang="0">
                  <a:pos x="251" y="5"/>
                </a:cxn>
                <a:cxn ang="0">
                  <a:pos x="341" y="0"/>
                </a:cxn>
                <a:cxn ang="0">
                  <a:pos x="440" y="5"/>
                </a:cxn>
                <a:cxn ang="0">
                  <a:pos x="543" y="24"/>
                </a:cxn>
                <a:cxn ang="0">
                  <a:pos x="596" y="37"/>
                </a:cxn>
                <a:cxn ang="0">
                  <a:pos x="698" y="73"/>
                </a:cxn>
                <a:cxn ang="0">
                  <a:pos x="790" y="115"/>
                </a:cxn>
                <a:cxn ang="0">
                  <a:pos x="869" y="165"/>
                </a:cxn>
                <a:cxn ang="0">
                  <a:pos x="937" y="219"/>
                </a:cxn>
                <a:cxn ang="0">
                  <a:pos x="988" y="277"/>
                </a:cxn>
                <a:cxn ang="0">
                  <a:pos x="1016" y="321"/>
                </a:cxn>
                <a:cxn ang="0">
                  <a:pos x="1029" y="350"/>
                </a:cxn>
                <a:cxn ang="0">
                  <a:pos x="1036" y="379"/>
                </a:cxn>
                <a:cxn ang="0">
                  <a:pos x="1039" y="408"/>
                </a:cxn>
                <a:cxn ang="0">
                  <a:pos x="1038" y="436"/>
                </a:cxn>
                <a:cxn ang="0">
                  <a:pos x="1034" y="450"/>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lnTo>
                    <a:pt x="1034" y="450"/>
                  </a:lnTo>
                  <a:close/>
                </a:path>
              </a:pathLst>
            </a:custGeom>
            <a:noFill/>
            <a:ln w="57150" cmpd="sng">
              <a:solidFill>
                <a:schemeClr val="accent1"/>
              </a:solidFill>
              <a:prstDash val="solid"/>
              <a:round/>
              <a:headEnd/>
              <a:tailEnd/>
            </a:ln>
          </p:spPr>
          <p:txBody>
            <a:bodyPr/>
            <a:lstStyle/>
            <a:p>
              <a:endParaRPr lang="id-ID"/>
            </a:p>
          </p:txBody>
        </p:sp>
        <p:sp>
          <p:nvSpPr>
            <p:cNvPr id="71228" name="Freeform 9788"/>
            <p:cNvSpPr>
              <a:spLocks/>
            </p:cNvSpPr>
            <p:nvPr userDrawn="1"/>
          </p:nvSpPr>
          <p:spPr bwMode="auto">
            <a:xfrm>
              <a:off x="4954" y="2862"/>
              <a:ext cx="375" cy="374"/>
            </a:xfrm>
            <a:custGeom>
              <a:avLst/>
              <a:gdLst/>
              <a:ahLst/>
              <a:cxnLst>
                <a:cxn ang="0">
                  <a:pos x="12" y="0"/>
                </a:cxn>
                <a:cxn ang="0">
                  <a:pos x="12" y="0"/>
                </a:cxn>
                <a:cxn ang="0">
                  <a:pos x="5" y="25"/>
                </a:cxn>
                <a:cxn ang="0">
                  <a:pos x="2" y="51"/>
                </a:cxn>
                <a:cxn ang="0">
                  <a:pos x="0" y="78"/>
                </a:cxn>
                <a:cxn ang="0">
                  <a:pos x="0" y="105"/>
                </a:cxn>
                <a:cxn ang="0">
                  <a:pos x="3" y="130"/>
                </a:cxn>
                <a:cxn ang="0">
                  <a:pos x="9" y="158"/>
                </a:cxn>
                <a:cxn ang="0">
                  <a:pos x="15" y="185"/>
                </a:cxn>
                <a:cxn ang="0">
                  <a:pos x="26" y="212"/>
                </a:cxn>
                <a:cxn ang="0">
                  <a:pos x="36" y="239"/>
                </a:cxn>
                <a:cxn ang="0">
                  <a:pos x="49" y="266"/>
                </a:cxn>
                <a:cxn ang="0">
                  <a:pos x="65" y="293"/>
                </a:cxn>
                <a:cxn ang="0">
                  <a:pos x="82" y="319"/>
                </a:cxn>
                <a:cxn ang="0">
                  <a:pos x="100" y="346"/>
                </a:cxn>
                <a:cxn ang="0">
                  <a:pos x="122" y="372"/>
                </a:cxn>
                <a:cxn ang="0">
                  <a:pos x="145" y="399"/>
                </a:cxn>
                <a:cxn ang="0">
                  <a:pos x="168" y="424"/>
                </a:cxn>
                <a:cxn ang="0">
                  <a:pos x="194" y="450"/>
                </a:cxn>
                <a:cxn ang="0">
                  <a:pos x="223" y="474"/>
                </a:cxn>
                <a:cxn ang="0">
                  <a:pos x="252" y="497"/>
                </a:cxn>
                <a:cxn ang="0">
                  <a:pos x="282" y="521"/>
                </a:cxn>
                <a:cxn ang="0">
                  <a:pos x="313" y="545"/>
                </a:cxn>
                <a:cxn ang="0">
                  <a:pos x="347" y="567"/>
                </a:cxn>
                <a:cxn ang="0">
                  <a:pos x="382" y="589"/>
                </a:cxn>
                <a:cxn ang="0">
                  <a:pos x="418" y="609"/>
                </a:cxn>
                <a:cxn ang="0">
                  <a:pos x="455" y="630"/>
                </a:cxn>
                <a:cxn ang="0">
                  <a:pos x="494" y="650"/>
                </a:cxn>
                <a:cxn ang="0">
                  <a:pos x="534" y="669"/>
                </a:cxn>
                <a:cxn ang="0">
                  <a:pos x="574" y="686"/>
                </a:cxn>
                <a:cxn ang="0">
                  <a:pos x="617" y="703"/>
                </a:cxn>
                <a:cxn ang="0">
                  <a:pos x="659" y="718"/>
                </a:cxn>
                <a:cxn ang="0">
                  <a:pos x="703" y="733"/>
                </a:cxn>
                <a:cxn ang="0">
                  <a:pos x="749" y="74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57150" cmpd="sng">
              <a:solidFill>
                <a:schemeClr val="accent1"/>
              </a:solidFill>
              <a:prstDash val="solid"/>
              <a:round/>
              <a:headEnd/>
              <a:tailEnd/>
            </a:ln>
          </p:spPr>
          <p:txBody>
            <a:bodyPr/>
            <a:lstStyle/>
            <a:p>
              <a:endParaRPr lang="id-ID"/>
            </a:p>
          </p:txBody>
        </p:sp>
        <p:sp>
          <p:nvSpPr>
            <p:cNvPr id="71229" name="Freeform 9789"/>
            <p:cNvSpPr>
              <a:spLocks/>
            </p:cNvSpPr>
            <p:nvPr userDrawn="1"/>
          </p:nvSpPr>
          <p:spPr bwMode="auto">
            <a:xfrm>
              <a:off x="5329" y="3096"/>
              <a:ext cx="518" cy="168"/>
            </a:xfrm>
            <a:custGeom>
              <a:avLst/>
              <a:gdLst/>
              <a:ahLst/>
              <a:cxnLst>
                <a:cxn ang="0">
                  <a:pos x="1037" y="0"/>
                </a:cxn>
                <a:cxn ang="0">
                  <a:pos x="1037" y="0"/>
                </a:cxn>
                <a:cxn ang="0">
                  <a:pos x="1028" y="28"/>
                </a:cxn>
                <a:cxn ang="0">
                  <a:pos x="1016" y="53"/>
                </a:cxn>
                <a:cxn ang="0">
                  <a:pos x="1003" y="79"/>
                </a:cxn>
                <a:cxn ang="0">
                  <a:pos x="987" y="102"/>
                </a:cxn>
                <a:cxn ang="0">
                  <a:pos x="970" y="124"/>
                </a:cxn>
                <a:cxn ang="0">
                  <a:pos x="952" y="146"/>
                </a:cxn>
                <a:cxn ang="0">
                  <a:pos x="931" y="167"/>
                </a:cxn>
                <a:cxn ang="0">
                  <a:pos x="908" y="187"/>
                </a:cxn>
                <a:cxn ang="0">
                  <a:pos x="884" y="206"/>
                </a:cxn>
                <a:cxn ang="0">
                  <a:pos x="858" y="223"/>
                </a:cxn>
                <a:cxn ang="0">
                  <a:pos x="829" y="238"/>
                </a:cxn>
                <a:cxn ang="0">
                  <a:pos x="800" y="254"/>
                </a:cxn>
                <a:cxn ang="0">
                  <a:pos x="770" y="267"/>
                </a:cxn>
                <a:cxn ang="0">
                  <a:pos x="738" y="281"/>
                </a:cxn>
                <a:cxn ang="0">
                  <a:pos x="705" y="293"/>
                </a:cxn>
                <a:cxn ang="0">
                  <a:pos x="670" y="301"/>
                </a:cxn>
                <a:cxn ang="0">
                  <a:pos x="634" y="311"/>
                </a:cxn>
                <a:cxn ang="0">
                  <a:pos x="598" y="318"/>
                </a:cxn>
                <a:cxn ang="0">
                  <a:pos x="559" y="325"/>
                </a:cxn>
                <a:cxn ang="0">
                  <a:pos x="520" y="330"/>
                </a:cxn>
                <a:cxn ang="0">
                  <a:pos x="481" y="333"/>
                </a:cxn>
                <a:cxn ang="0">
                  <a:pos x="440" y="335"/>
                </a:cxn>
                <a:cxn ang="0">
                  <a:pos x="400" y="337"/>
                </a:cxn>
                <a:cxn ang="0">
                  <a:pos x="357" y="335"/>
                </a:cxn>
                <a:cxn ang="0">
                  <a:pos x="315" y="333"/>
                </a:cxn>
                <a:cxn ang="0">
                  <a:pos x="270" y="330"/>
                </a:cxn>
                <a:cxn ang="0">
                  <a:pos x="226" y="325"/>
                </a:cxn>
                <a:cxn ang="0">
                  <a:pos x="182" y="320"/>
                </a:cxn>
                <a:cxn ang="0">
                  <a:pos x="136" y="311"/>
                </a:cxn>
                <a:cxn ang="0">
                  <a:pos x="92" y="303"/>
                </a:cxn>
                <a:cxn ang="0">
                  <a:pos x="46" y="291"/>
                </a:cxn>
                <a:cxn ang="0">
                  <a:pos x="0" y="279"/>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57150" cmpd="sng">
              <a:solidFill>
                <a:schemeClr val="accent1"/>
              </a:solidFill>
              <a:prstDash val="solid"/>
              <a:round/>
              <a:headEnd/>
              <a:tailEnd/>
            </a:ln>
          </p:spPr>
          <p:txBody>
            <a:bodyPr/>
            <a:lstStyle/>
            <a:p>
              <a:endParaRPr lang="id-ID"/>
            </a:p>
          </p:txBody>
        </p:sp>
        <p:sp>
          <p:nvSpPr>
            <p:cNvPr id="71230" name="Freeform 9790"/>
            <p:cNvSpPr>
              <a:spLocks/>
            </p:cNvSpPr>
            <p:nvPr userDrawn="1"/>
          </p:nvSpPr>
          <p:spPr bwMode="auto">
            <a:xfrm>
              <a:off x="4814" y="3138"/>
              <a:ext cx="448" cy="355"/>
            </a:xfrm>
            <a:custGeom>
              <a:avLst/>
              <a:gdLst/>
              <a:ahLst/>
              <a:cxnLst>
                <a:cxn ang="0">
                  <a:pos x="7" y="0"/>
                </a:cxn>
                <a:cxn ang="0">
                  <a:pos x="7" y="0"/>
                </a:cxn>
                <a:cxn ang="0">
                  <a:pos x="1" y="22"/>
                </a:cxn>
                <a:cxn ang="0">
                  <a:pos x="0" y="44"/>
                </a:cxn>
                <a:cxn ang="0">
                  <a:pos x="0" y="68"/>
                </a:cxn>
                <a:cxn ang="0">
                  <a:pos x="3" y="90"/>
                </a:cxn>
                <a:cxn ang="0">
                  <a:pos x="8" y="113"/>
                </a:cxn>
                <a:cxn ang="0">
                  <a:pos x="15" y="137"/>
                </a:cxn>
                <a:cxn ang="0">
                  <a:pos x="25" y="163"/>
                </a:cxn>
                <a:cxn ang="0">
                  <a:pos x="39" y="187"/>
                </a:cxn>
                <a:cxn ang="0">
                  <a:pos x="54" y="210"/>
                </a:cxn>
                <a:cxn ang="0">
                  <a:pos x="71" y="236"/>
                </a:cxn>
                <a:cxn ang="0">
                  <a:pos x="90" y="260"/>
                </a:cxn>
                <a:cxn ang="0">
                  <a:pos x="112" y="285"/>
                </a:cxn>
                <a:cxn ang="0">
                  <a:pos x="134" y="309"/>
                </a:cxn>
                <a:cxn ang="0">
                  <a:pos x="159" y="334"/>
                </a:cxn>
                <a:cxn ang="0">
                  <a:pos x="188" y="358"/>
                </a:cxn>
                <a:cxn ang="0">
                  <a:pos x="217" y="382"/>
                </a:cxn>
                <a:cxn ang="0">
                  <a:pos x="248" y="407"/>
                </a:cxn>
                <a:cxn ang="0">
                  <a:pos x="280" y="431"/>
                </a:cxn>
                <a:cxn ang="0">
                  <a:pos x="316" y="453"/>
                </a:cxn>
                <a:cxn ang="0">
                  <a:pos x="351" y="477"/>
                </a:cxn>
                <a:cxn ang="0">
                  <a:pos x="389" y="499"/>
                </a:cxn>
                <a:cxn ang="0">
                  <a:pos x="430" y="521"/>
                </a:cxn>
                <a:cxn ang="0">
                  <a:pos x="470" y="543"/>
                </a:cxn>
                <a:cxn ang="0">
                  <a:pos x="513" y="565"/>
                </a:cxn>
                <a:cxn ang="0">
                  <a:pos x="555" y="586"/>
                </a:cxn>
                <a:cxn ang="0">
                  <a:pos x="601" y="606"/>
                </a:cxn>
                <a:cxn ang="0">
                  <a:pos x="647" y="625"/>
                </a:cxn>
                <a:cxn ang="0">
                  <a:pos x="695" y="643"/>
                </a:cxn>
                <a:cxn ang="0">
                  <a:pos x="744" y="662"/>
                </a:cxn>
                <a:cxn ang="0">
                  <a:pos x="793" y="679"/>
                </a:cxn>
                <a:cxn ang="0">
                  <a:pos x="844" y="694"/>
                </a:cxn>
                <a:cxn ang="0">
                  <a:pos x="897" y="710"/>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57150" cmpd="sng">
              <a:solidFill>
                <a:schemeClr val="accent1"/>
              </a:solidFill>
              <a:prstDash val="solid"/>
              <a:round/>
              <a:headEnd/>
              <a:tailEnd/>
            </a:ln>
          </p:spPr>
          <p:txBody>
            <a:bodyPr/>
            <a:lstStyle/>
            <a:p>
              <a:endParaRPr lang="id-ID"/>
            </a:p>
          </p:txBody>
        </p:sp>
        <p:sp>
          <p:nvSpPr>
            <p:cNvPr id="71231" name="Freeform 9791"/>
            <p:cNvSpPr>
              <a:spLocks/>
            </p:cNvSpPr>
            <p:nvPr userDrawn="1"/>
          </p:nvSpPr>
          <p:spPr bwMode="auto">
            <a:xfrm>
              <a:off x="5264" y="3427"/>
              <a:ext cx="566" cy="112"/>
            </a:xfrm>
            <a:custGeom>
              <a:avLst/>
              <a:gdLst/>
              <a:ahLst/>
              <a:cxnLst>
                <a:cxn ang="0">
                  <a:pos x="1132" y="0"/>
                </a:cxn>
                <a:cxn ang="0">
                  <a:pos x="1132" y="0"/>
                </a:cxn>
                <a:cxn ang="0">
                  <a:pos x="1125" y="22"/>
                </a:cxn>
                <a:cxn ang="0">
                  <a:pos x="1115" y="43"/>
                </a:cxn>
                <a:cxn ang="0">
                  <a:pos x="1103" y="61"/>
                </a:cxn>
                <a:cxn ang="0">
                  <a:pos x="1087" y="80"/>
                </a:cxn>
                <a:cxn ang="0">
                  <a:pos x="1070" y="97"/>
                </a:cxn>
                <a:cxn ang="0">
                  <a:pos x="1050" y="114"/>
                </a:cxn>
                <a:cxn ang="0">
                  <a:pos x="1030" y="129"/>
                </a:cxn>
                <a:cxn ang="0">
                  <a:pos x="1006" y="143"/>
                </a:cxn>
                <a:cxn ang="0">
                  <a:pos x="980" y="155"/>
                </a:cxn>
                <a:cxn ang="0">
                  <a:pos x="953" y="167"/>
                </a:cxn>
                <a:cxn ang="0">
                  <a:pos x="923" y="179"/>
                </a:cxn>
                <a:cxn ang="0">
                  <a:pos x="892" y="187"/>
                </a:cxn>
                <a:cxn ang="0">
                  <a:pos x="860" y="196"/>
                </a:cxn>
                <a:cxn ang="0">
                  <a:pos x="824" y="204"/>
                </a:cxn>
                <a:cxn ang="0">
                  <a:pos x="788" y="209"/>
                </a:cxn>
                <a:cxn ang="0">
                  <a:pos x="751" y="214"/>
                </a:cxn>
                <a:cxn ang="0">
                  <a:pos x="712" y="219"/>
                </a:cxn>
                <a:cxn ang="0">
                  <a:pos x="671" y="221"/>
                </a:cxn>
                <a:cxn ang="0">
                  <a:pos x="629" y="223"/>
                </a:cxn>
                <a:cxn ang="0">
                  <a:pos x="586" y="224"/>
                </a:cxn>
                <a:cxn ang="0">
                  <a:pos x="542" y="223"/>
                </a:cxn>
                <a:cxn ang="0">
                  <a:pos x="498" y="221"/>
                </a:cxn>
                <a:cxn ang="0">
                  <a:pos x="450" y="218"/>
                </a:cxn>
                <a:cxn ang="0">
                  <a:pos x="405" y="214"/>
                </a:cxn>
                <a:cxn ang="0">
                  <a:pos x="355" y="207"/>
                </a:cxn>
                <a:cxn ang="0">
                  <a:pos x="306" y="202"/>
                </a:cxn>
                <a:cxn ang="0">
                  <a:pos x="257" y="194"/>
                </a:cxn>
                <a:cxn ang="0">
                  <a:pos x="207" y="184"/>
                </a:cxn>
                <a:cxn ang="0">
                  <a:pos x="156" y="173"/>
                </a:cxn>
                <a:cxn ang="0">
                  <a:pos x="106" y="162"/>
                </a:cxn>
                <a:cxn ang="0">
                  <a:pos x="53" y="150"/>
                </a:cxn>
                <a:cxn ang="0">
                  <a:pos x="0" y="134"/>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57150" cmpd="sng">
              <a:solidFill>
                <a:schemeClr val="accent1"/>
              </a:solidFill>
              <a:prstDash val="solid"/>
              <a:round/>
              <a:headEnd/>
              <a:tailEnd/>
            </a:ln>
          </p:spPr>
          <p:txBody>
            <a:bodyPr/>
            <a:lstStyle/>
            <a:p>
              <a:endParaRPr lang="id-ID"/>
            </a:p>
          </p:txBody>
        </p:sp>
        <p:sp>
          <p:nvSpPr>
            <p:cNvPr id="71232" name="Freeform 9792"/>
            <p:cNvSpPr>
              <a:spLocks/>
            </p:cNvSpPr>
            <p:nvPr userDrawn="1"/>
          </p:nvSpPr>
          <p:spPr bwMode="auto">
            <a:xfrm>
              <a:off x="4867" y="3454"/>
              <a:ext cx="344" cy="225"/>
            </a:xfrm>
            <a:custGeom>
              <a:avLst/>
              <a:gdLst/>
              <a:ahLst/>
              <a:cxnLst>
                <a:cxn ang="0">
                  <a:pos x="4" y="0"/>
                </a:cxn>
                <a:cxn ang="0">
                  <a:pos x="4" y="0"/>
                </a:cxn>
                <a:cxn ang="0">
                  <a:pos x="2" y="11"/>
                </a:cxn>
                <a:cxn ang="0">
                  <a:pos x="0" y="25"/>
                </a:cxn>
                <a:cxn ang="0">
                  <a:pos x="2" y="39"/>
                </a:cxn>
                <a:cxn ang="0">
                  <a:pos x="5" y="51"/>
                </a:cxn>
                <a:cxn ang="0">
                  <a:pos x="10" y="66"/>
                </a:cxn>
                <a:cxn ang="0">
                  <a:pos x="17" y="79"/>
                </a:cxn>
                <a:cxn ang="0">
                  <a:pos x="26" y="93"/>
                </a:cxn>
                <a:cxn ang="0">
                  <a:pos x="36" y="108"/>
                </a:cxn>
                <a:cxn ang="0">
                  <a:pos x="48" y="122"/>
                </a:cxn>
                <a:cxn ang="0">
                  <a:pos x="61" y="137"/>
                </a:cxn>
                <a:cxn ang="0">
                  <a:pos x="94" y="168"/>
                </a:cxn>
                <a:cxn ang="0">
                  <a:pos x="133" y="198"/>
                </a:cxn>
                <a:cxn ang="0">
                  <a:pos x="175" y="229"/>
                </a:cxn>
                <a:cxn ang="0">
                  <a:pos x="224" y="259"/>
                </a:cxn>
                <a:cxn ang="0">
                  <a:pos x="279" y="288"/>
                </a:cxn>
                <a:cxn ang="0">
                  <a:pos x="338" y="319"/>
                </a:cxn>
                <a:cxn ang="0">
                  <a:pos x="401" y="348"/>
                </a:cxn>
                <a:cxn ang="0">
                  <a:pos x="467" y="375"/>
                </a:cxn>
                <a:cxn ang="0">
                  <a:pos x="537" y="400"/>
                </a:cxn>
                <a:cxn ang="0">
                  <a:pos x="612" y="426"/>
                </a:cxn>
                <a:cxn ang="0">
                  <a:pos x="688" y="450"/>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57150" cmpd="sng">
              <a:solidFill>
                <a:schemeClr val="accent1"/>
              </a:solidFill>
              <a:prstDash val="solid"/>
              <a:round/>
              <a:headEnd/>
              <a:tailEnd/>
            </a:ln>
          </p:spPr>
          <p:txBody>
            <a:bodyPr/>
            <a:lstStyle/>
            <a:p>
              <a:endParaRPr lang="id-ID"/>
            </a:p>
          </p:txBody>
        </p:sp>
        <p:sp>
          <p:nvSpPr>
            <p:cNvPr id="71233" name="Freeform 9793"/>
            <p:cNvSpPr>
              <a:spLocks/>
            </p:cNvSpPr>
            <p:nvPr userDrawn="1"/>
          </p:nvSpPr>
          <p:spPr bwMode="auto">
            <a:xfrm>
              <a:off x="5208" y="3678"/>
              <a:ext cx="353" cy="54"/>
            </a:xfrm>
            <a:custGeom>
              <a:avLst/>
              <a:gdLst/>
              <a:ahLst/>
              <a:cxnLst>
                <a:cxn ang="0">
                  <a:pos x="707" y="73"/>
                </a:cxn>
                <a:cxn ang="0">
                  <a:pos x="707" y="73"/>
                </a:cxn>
                <a:cxn ang="0">
                  <a:pos x="705" y="78"/>
                </a:cxn>
                <a:cxn ang="0">
                  <a:pos x="700" y="83"/>
                </a:cxn>
                <a:cxn ang="0">
                  <a:pos x="695" y="88"/>
                </a:cxn>
                <a:cxn ang="0">
                  <a:pos x="686" y="93"/>
                </a:cxn>
                <a:cxn ang="0">
                  <a:pos x="678" y="97"/>
                </a:cxn>
                <a:cxn ang="0">
                  <a:pos x="668" y="100"/>
                </a:cxn>
                <a:cxn ang="0">
                  <a:pos x="642" y="104"/>
                </a:cxn>
                <a:cxn ang="0">
                  <a:pos x="610" y="107"/>
                </a:cxn>
                <a:cxn ang="0">
                  <a:pos x="574" y="107"/>
                </a:cxn>
                <a:cxn ang="0">
                  <a:pos x="532" y="105"/>
                </a:cxn>
                <a:cxn ang="0">
                  <a:pos x="486" y="100"/>
                </a:cxn>
                <a:cxn ang="0">
                  <a:pos x="437" y="95"/>
                </a:cxn>
                <a:cxn ang="0">
                  <a:pos x="382" y="87"/>
                </a:cxn>
                <a:cxn ang="0">
                  <a:pos x="326" y="76"/>
                </a:cxn>
                <a:cxn ang="0">
                  <a:pos x="265" y="66"/>
                </a:cxn>
                <a:cxn ang="0">
                  <a:pos x="202" y="51"/>
                </a:cxn>
                <a:cxn ang="0">
                  <a:pos x="136" y="36"/>
                </a:cxn>
                <a:cxn ang="0">
                  <a:pos x="70" y="19"/>
                </a:cxn>
                <a:cxn ang="0">
                  <a:pos x="0" y="0"/>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57150" cmpd="sng">
              <a:solidFill>
                <a:schemeClr val="accent1"/>
              </a:solidFill>
              <a:prstDash val="solid"/>
              <a:round/>
              <a:headEnd/>
              <a:tailEnd/>
            </a:ln>
          </p:spPr>
          <p:txBody>
            <a:bodyPr/>
            <a:lstStyle/>
            <a:p>
              <a:endParaRPr lang="id-ID"/>
            </a:p>
          </p:txBody>
        </p:sp>
        <p:sp>
          <p:nvSpPr>
            <p:cNvPr id="71234" name="Line 9794"/>
            <p:cNvSpPr>
              <a:spLocks noChangeShapeType="1"/>
            </p:cNvSpPr>
            <p:nvPr userDrawn="1"/>
          </p:nvSpPr>
          <p:spPr bwMode="auto">
            <a:xfrm flipH="1">
              <a:off x="5195" y="2724"/>
              <a:ext cx="294" cy="1030"/>
            </a:xfrm>
            <a:prstGeom prst="line">
              <a:avLst/>
            </a:prstGeom>
            <a:noFill/>
            <a:ln w="57150">
              <a:solidFill>
                <a:schemeClr val="accent1"/>
              </a:solidFill>
              <a:round/>
              <a:headEnd/>
              <a:tailEnd/>
            </a:ln>
          </p:spPr>
          <p:txBody>
            <a:bodyPr/>
            <a:lstStyle/>
            <a:p>
              <a:endParaRPr lang="id-ID"/>
            </a:p>
          </p:txBody>
        </p:sp>
        <p:sp>
          <p:nvSpPr>
            <p:cNvPr id="71235" name="Freeform 9795"/>
            <p:cNvSpPr>
              <a:spLocks/>
            </p:cNvSpPr>
            <p:nvPr userDrawn="1"/>
          </p:nvSpPr>
          <p:spPr bwMode="auto">
            <a:xfrm>
              <a:off x="4807" y="2702"/>
              <a:ext cx="1059" cy="1066"/>
            </a:xfrm>
            <a:custGeom>
              <a:avLst/>
              <a:gdLst/>
              <a:ahLst/>
              <a:cxnLst>
                <a:cxn ang="0">
                  <a:pos x="2059" y="1410"/>
                </a:cxn>
                <a:cxn ang="0">
                  <a:pos x="1996" y="1558"/>
                </a:cxn>
                <a:cxn ang="0">
                  <a:pos x="1913" y="1692"/>
                </a:cxn>
                <a:cxn ang="0">
                  <a:pos x="1813" y="1811"/>
                </a:cxn>
                <a:cxn ang="0">
                  <a:pos x="1699" y="1913"/>
                </a:cxn>
                <a:cxn ang="0">
                  <a:pos x="1572" y="1998"/>
                </a:cxn>
                <a:cxn ang="0">
                  <a:pos x="1432" y="2062"/>
                </a:cxn>
                <a:cxn ang="0">
                  <a:pos x="1286" y="2107"/>
                </a:cxn>
                <a:cxn ang="0">
                  <a:pos x="1133" y="2130"/>
                </a:cxn>
                <a:cxn ang="0">
                  <a:pos x="977" y="2130"/>
                </a:cxn>
                <a:cxn ang="0">
                  <a:pos x="819" y="2107"/>
                </a:cxn>
                <a:cxn ang="0">
                  <a:pos x="714" y="2076"/>
                </a:cxn>
                <a:cxn ang="0">
                  <a:pos x="568" y="2013"/>
                </a:cxn>
                <a:cxn ang="0">
                  <a:pos x="433" y="1930"/>
                </a:cxn>
                <a:cxn ang="0">
                  <a:pos x="316" y="1830"/>
                </a:cxn>
                <a:cxn ang="0">
                  <a:pos x="216" y="1714"/>
                </a:cxn>
                <a:cxn ang="0">
                  <a:pos x="133" y="1587"/>
                </a:cxn>
                <a:cxn ang="0">
                  <a:pos x="68" y="1448"/>
                </a:cxn>
                <a:cxn ang="0">
                  <a:pos x="24" y="1300"/>
                </a:cxn>
                <a:cxn ang="0">
                  <a:pos x="2" y="1147"/>
                </a:cxn>
                <a:cxn ang="0">
                  <a:pos x="4" y="989"/>
                </a:cxn>
                <a:cxn ang="0">
                  <a:pos x="27" y="829"/>
                </a:cxn>
                <a:cxn ang="0">
                  <a:pos x="58" y="724"/>
                </a:cxn>
                <a:cxn ang="0">
                  <a:pos x="121" y="576"/>
                </a:cxn>
                <a:cxn ang="0">
                  <a:pos x="204" y="442"/>
                </a:cxn>
                <a:cxn ang="0">
                  <a:pos x="304" y="323"/>
                </a:cxn>
                <a:cxn ang="0">
                  <a:pos x="418" y="219"/>
                </a:cxn>
                <a:cxn ang="0">
                  <a:pos x="547" y="136"/>
                </a:cxn>
                <a:cxn ang="0">
                  <a:pos x="685" y="72"/>
                </a:cxn>
                <a:cxn ang="0">
                  <a:pos x="831" y="26"/>
                </a:cxn>
                <a:cxn ang="0">
                  <a:pos x="984" y="4"/>
                </a:cxn>
                <a:cxn ang="0">
                  <a:pos x="1140" y="4"/>
                </a:cxn>
                <a:cxn ang="0">
                  <a:pos x="1300" y="27"/>
                </a:cxn>
                <a:cxn ang="0">
                  <a:pos x="1403" y="56"/>
                </a:cxn>
                <a:cxn ang="0">
                  <a:pos x="1551" y="121"/>
                </a:cxn>
                <a:cxn ang="0">
                  <a:pos x="1684" y="202"/>
                </a:cxn>
                <a:cxn ang="0">
                  <a:pos x="1801" y="303"/>
                </a:cxn>
                <a:cxn ang="0">
                  <a:pos x="1903" y="418"/>
                </a:cxn>
                <a:cxn ang="0">
                  <a:pos x="1984" y="547"/>
                </a:cxn>
                <a:cxn ang="0">
                  <a:pos x="2049" y="685"/>
                </a:cxn>
                <a:cxn ang="0">
                  <a:pos x="2093" y="833"/>
                </a:cxn>
                <a:cxn ang="0">
                  <a:pos x="2115" y="987"/>
                </a:cxn>
                <a:cxn ang="0">
                  <a:pos x="2114" y="1145"/>
                </a:cxn>
                <a:cxn ang="0">
                  <a:pos x="2090" y="1303"/>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lnTo>
                    <a:pt x="2076" y="1357"/>
                  </a:lnTo>
                  <a:close/>
                </a:path>
              </a:pathLst>
            </a:custGeom>
            <a:noFill/>
            <a:ln w="57150" cmpd="sng">
              <a:solidFill>
                <a:schemeClr val="accent1"/>
              </a:solidFill>
              <a:prstDash val="solid"/>
              <a:round/>
              <a:headEnd/>
              <a:tailEnd/>
            </a:ln>
          </p:spPr>
          <p:txBody>
            <a:bodyPr/>
            <a:lstStyle/>
            <a:p>
              <a:endParaRPr lang="id-ID"/>
            </a:p>
          </p:txBody>
        </p:sp>
        <p:sp>
          <p:nvSpPr>
            <p:cNvPr id="71236" name="Freeform 9796"/>
            <p:cNvSpPr>
              <a:spLocks/>
            </p:cNvSpPr>
            <p:nvPr userDrawn="1"/>
          </p:nvSpPr>
          <p:spPr bwMode="auto">
            <a:xfrm>
              <a:off x="4810" y="2703"/>
              <a:ext cx="1059" cy="1066"/>
            </a:xfrm>
            <a:custGeom>
              <a:avLst/>
              <a:gdLst/>
              <a:ahLst/>
              <a:cxnLst>
                <a:cxn ang="0">
                  <a:pos x="2059" y="1408"/>
                </a:cxn>
                <a:cxn ang="0">
                  <a:pos x="1996" y="1558"/>
                </a:cxn>
                <a:cxn ang="0">
                  <a:pos x="1913" y="1692"/>
                </a:cxn>
                <a:cxn ang="0">
                  <a:pos x="1813" y="1811"/>
                </a:cxn>
                <a:cxn ang="0">
                  <a:pos x="1699" y="1913"/>
                </a:cxn>
                <a:cxn ang="0">
                  <a:pos x="1570" y="1998"/>
                </a:cxn>
                <a:cxn ang="0">
                  <a:pos x="1432" y="2062"/>
                </a:cxn>
                <a:cxn ang="0">
                  <a:pos x="1286" y="2106"/>
                </a:cxn>
                <a:cxn ang="0">
                  <a:pos x="1133" y="2130"/>
                </a:cxn>
                <a:cxn ang="0">
                  <a:pos x="977" y="2130"/>
                </a:cxn>
                <a:cxn ang="0">
                  <a:pos x="819" y="2105"/>
                </a:cxn>
                <a:cxn ang="0">
                  <a:pos x="714" y="2076"/>
                </a:cxn>
                <a:cxn ang="0">
                  <a:pos x="566" y="2013"/>
                </a:cxn>
                <a:cxn ang="0">
                  <a:pos x="433" y="1930"/>
                </a:cxn>
                <a:cxn ang="0">
                  <a:pos x="316" y="1829"/>
                </a:cxn>
                <a:cxn ang="0">
                  <a:pos x="216" y="1714"/>
                </a:cxn>
                <a:cxn ang="0">
                  <a:pos x="133" y="1587"/>
                </a:cxn>
                <a:cxn ang="0">
                  <a:pos x="68" y="1447"/>
                </a:cxn>
                <a:cxn ang="0">
                  <a:pos x="24" y="1299"/>
                </a:cxn>
                <a:cxn ang="0">
                  <a:pos x="2" y="1147"/>
                </a:cxn>
                <a:cxn ang="0">
                  <a:pos x="3" y="989"/>
                </a:cxn>
                <a:cxn ang="0">
                  <a:pos x="27" y="829"/>
                </a:cxn>
                <a:cxn ang="0">
                  <a:pos x="58" y="724"/>
                </a:cxn>
                <a:cxn ang="0">
                  <a:pos x="121" y="574"/>
                </a:cxn>
                <a:cxn ang="0">
                  <a:pos x="204" y="440"/>
                </a:cxn>
                <a:cxn ang="0">
                  <a:pos x="304" y="321"/>
                </a:cxn>
                <a:cxn ang="0">
                  <a:pos x="418" y="219"/>
                </a:cxn>
                <a:cxn ang="0">
                  <a:pos x="547" y="136"/>
                </a:cxn>
                <a:cxn ang="0">
                  <a:pos x="685" y="70"/>
                </a:cxn>
                <a:cxn ang="0">
                  <a:pos x="831" y="25"/>
                </a:cxn>
                <a:cxn ang="0">
                  <a:pos x="984" y="3"/>
                </a:cxn>
                <a:cxn ang="0">
                  <a:pos x="1140" y="3"/>
                </a:cxn>
                <a:cxn ang="0">
                  <a:pos x="1298" y="27"/>
                </a:cxn>
                <a:cxn ang="0">
                  <a:pos x="1403" y="56"/>
                </a:cxn>
                <a:cxn ang="0">
                  <a:pos x="1551" y="119"/>
                </a:cxn>
                <a:cxn ang="0">
                  <a:pos x="1684" y="202"/>
                </a:cxn>
                <a:cxn ang="0">
                  <a:pos x="1801" y="302"/>
                </a:cxn>
                <a:cxn ang="0">
                  <a:pos x="1901" y="418"/>
                </a:cxn>
                <a:cxn ang="0">
                  <a:pos x="1984" y="547"/>
                </a:cxn>
                <a:cxn ang="0">
                  <a:pos x="2049" y="684"/>
                </a:cxn>
                <a:cxn ang="0">
                  <a:pos x="2093" y="832"/>
                </a:cxn>
                <a:cxn ang="0">
                  <a:pos x="2115" y="987"/>
                </a:cxn>
                <a:cxn ang="0">
                  <a:pos x="2113" y="1143"/>
                </a:cxn>
                <a:cxn ang="0">
                  <a:pos x="2090" y="1303"/>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lnTo>
                    <a:pt x="2076" y="1357"/>
                  </a:lnTo>
                  <a:close/>
                </a:path>
              </a:pathLst>
            </a:custGeom>
            <a:noFill/>
            <a:ln w="57150" cmpd="sng">
              <a:solidFill>
                <a:schemeClr val="accent1"/>
              </a:solidFill>
              <a:prstDash val="solid"/>
              <a:round/>
              <a:headEnd/>
              <a:tailEnd/>
            </a:ln>
          </p:spPr>
          <p:txBody>
            <a:bodyPr/>
            <a:lstStyle/>
            <a:p>
              <a:endParaRPr lang="id-ID"/>
            </a:p>
          </p:txBody>
        </p:sp>
        <p:sp>
          <p:nvSpPr>
            <p:cNvPr id="71237" name="Freeform 9797"/>
            <p:cNvSpPr>
              <a:spLocks/>
            </p:cNvSpPr>
            <p:nvPr userDrawn="1"/>
          </p:nvSpPr>
          <p:spPr bwMode="auto">
            <a:xfrm>
              <a:off x="4867" y="2805"/>
              <a:ext cx="804" cy="663"/>
            </a:xfrm>
            <a:custGeom>
              <a:avLst/>
              <a:gdLst/>
              <a:ahLst/>
              <a:cxnLst>
                <a:cxn ang="0">
                  <a:pos x="0" y="1326"/>
                </a:cxn>
                <a:cxn ang="0">
                  <a:pos x="0" y="1326"/>
                </a:cxn>
                <a:cxn ang="0">
                  <a:pos x="26" y="1243"/>
                </a:cxn>
                <a:cxn ang="0">
                  <a:pos x="53" y="1162"/>
                </a:cxn>
                <a:cxn ang="0">
                  <a:pos x="83" y="1082"/>
                </a:cxn>
                <a:cxn ang="0">
                  <a:pos x="116" y="1005"/>
                </a:cxn>
                <a:cxn ang="0">
                  <a:pos x="151" y="931"/>
                </a:cxn>
                <a:cxn ang="0">
                  <a:pos x="189" y="858"/>
                </a:cxn>
                <a:cxn ang="0">
                  <a:pos x="228" y="786"/>
                </a:cxn>
                <a:cxn ang="0">
                  <a:pos x="269" y="718"/>
                </a:cxn>
                <a:cxn ang="0">
                  <a:pos x="311" y="654"/>
                </a:cxn>
                <a:cxn ang="0">
                  <a:pos x="357" y="591"/>
                </a:cxn>
                <a:cxn ang="0">
                  <a:pos x="403" y="531"/>
                </a:cxn>
                <a:cxn ang="0">
                  <a:pos x="452" y="474"/>
                </a:cxn>
                <a:cxn ang="0">
                  <a:pos x="501" y="419"/>
                </a:cxn>
                <a:cxn ang="0">
                  <a:pos x="552" y="367"/>
                </a:cxn>
                <a:cxn ang="0">
                  <a:pos x="605" y="319"/>
                </a:cxn>
                <a:cxn ang="0">
                  <a:pos x="658" y="273"/>
                </a:cxn>
                <a:cxn ang="0">
                  <a:pos x="714" y="231"/>
                </a:cxn>
                <a:cxn ang="0">
                  <a:pos x="768" y="192"/>
                </a:cxn>
                <a:cxn ang="0">
                  <a:pos x="826" y="156"/>
                </a:cxn>
                <a:cxn ang="0">
                  <a:pos x="884" y="124"/>
                </a:cxn>
                <a:cxn ang="0">
                  <a:pos x="941" y="97"/>
                </a:cxn>
                <a:cxn ang="0">
                  <a:pos x="1001" y="71"/>
                </a:cxn>
                <a:cxn ang="0">
                  <a:pos x="1060" y="49"/>
                </a:cxn>
                <a:cxn ang="0">
                  <a:pos x="1120" y="32"/>
                </a:cxn>
                <a:cxn ang="0">
                  <a:pos x="1181" y="17"/>
                </a:cxn>
                <a:cxn ang="0">
                  <a:pos x="1242" y="8"/>
                </a:cxn>
                <a:cxn ang="0">
                  <a:pos x="1303" y="1"/>
                </a:cxn>
                <a:cxn ang="0">
                  <a:pos x="1334" y="0"/>
                </a:cxn>
                <a:cxn ang="0">
                  <a:pos x="1364" y="0"/>
                </a:cxn>
                <a:cxn ang="0">
                  <a:pos x="1395" y="0"/>
                </a:cxn>
                <a:cxn ang="0">
                  <a:pos x="1425" y="1"/>
                </a:cxn>
                <a:cxn ang="0">
                  <a:pos x="1456" y="5"/>
                </a:cxn>
                <a:cxn ang="0">
                  <a:pos x="1487" y="8"/>
                </a:cxn>
                <a:cxn ang="0">
                  <a:pos x="1517" y="13"/>
                </a:cxn>
                <a:cxn ang="0">
                  <a:pos x="1548" y="18"/>
                </a:cxn>
                <a:cxn ang="0">
                  <a:pos x="1578" y="25"/>
                </a:cxn>
                <a:cxn ang="0">
                  <a:pos x="1609" y="34"/>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57150" cmpd="sng">
              <a:solidFill>
                <a:schemeClr val="accent1"/>
              </a:solidFill>
              <a:prstDash val="solid"/>
              <a:round/>
              <a:headEnd/>
              <a:tailEnd/>
            </a:ln>
          </p:spPr>
          <p:txBody>
            <a:bodyPr/>
            <a:lstStyle/>
            <a:p>
              <a:endParaRPr lang="id-ID"/>
            </a:p>
          </p:txBody>
        </p:sp>
        <p:sp>
          <p:nvSpPr>
            <p:cNvPr id="71238" name="Freeform 9798"/>
            <p:cNvSpPr>
              <a:spLocks/>
            </p:cNvSpPr>
            <p:nvPr userDrawn="1"/>
          </p:nvSpPr>
          <p:spPr bwMode="auto">
            <a:xfrm>
              <a:off x="5277" y="2707"/>
              <a:ext cx="408" cy="964"/>
            </a:xfrm>
            <a:custGeom>
              <a:avLst/>
              <a:gdLst/>
              <a:ahLst/>
              <a:cxnLst>
                <a:cxn ang="0">
                  <a:pos x="730" y="1928"/>
                </a:cxn>
                <a:cxn ang="0">
                  <a:pos x="730" y="1928"/>
                </a:cxn>
                <a:cxn ang="0">
                  <a:pos x="752" y="1845"/>
                </a:cxn>
                <a:cxn ang="0">
                  <a:pos x="771" y="1762"/>
                </a:cxn>
                <a:cxn ang="0">
                  <a:pos x="786" y="1680"/>
                </a:cxn>
                <a:cxn ang="0">
                  <a:pos x="800" y="1599"/>
                </a:cxn>
                <a:cxn ang="0">
                  <a:pos x="808" y="1517"/>
                </a:cxn>
                <a:cxn ang="0">
                  <a:pos x="813" y="1436"/>
                </a:cxn>
                <a:cxn ang="0">
                  <a:pos x="817" y="1358"/>
                </a:cxn>
                <a:cxn ang="0">
                  <a:pos x="815" y="1278"/>
                </a:cxn>
                <a:cxn ang="0">
                  <a:pos x="812" y="1201"/>
                </a:cxn>
                <a:cxn ang="0">
                  <a:pos x="805" y="1125"/>
                </a:cxn>
                <a:cxn ang="0">
                  <a:pos x="796" y="1050"/>
                </a:cxn>
                <a:cxn ang="0">
                  <a:pos x="783" y="977"/>
                </a:cxn>
                <a:cxn ang="0">
                  <a:pos x="768" y="906"/>
                </a:cxn>
                <a:cxn ang="0">
                  <a:pos x="751" y="836"/>
                </a:cxn>
                <a:cxn ang="0">
                  <a:pos x="729" y="767"/>
                </a:cxn>
                <a:cxn ang="0">
                  <a:pos x="706" y="702"/>
                </a:cxn>
                <a:cxn ang="0">
                  <a:pos x="679" y="637"/>
                </a:cxn>
                <a:cxn ang="0">
                  <a:pos x="650" y="575"/>
                </a:cxn>
                <a:cxn ang="0">
                  <a:pos x="620" y="515"/>
                </a:cxn>
                <a:cxn ang="0">
                  <a:pos x="586" y="457"/>
                </a:cxn>
                <a:cxn ang="0">
                  <a:pos x="548" y="403"/>
                </a:cxn>
                <a:cxn ang="0">
                  <a:pos x="511" y="352"/>
                </a:cxn>
                <a:cxn ang="0">
                  <a:pos x="469" y="301"/>
                </a:cxn>
                <a:cxn ang="0">
                  <a:pos x="426" y="255"/>
                </a:cxn>
                <a:cxn ang="0">
                  <a:pos x="380" y="211"/>
                </a:cxn>
                <a:cxn ang="0">
                  <a:pos x="333" y="172"/>
                </a:cxn>
                <a:cxn ang="0">
                  <a:pos x="282" y="135"/>
                </a:cxn>
                <a:cxn ang="0">
                  <a:pos x="229" y="101"/>
                </a:cxn>
                <a:cxn ang="0">
                  <a:pos x="175" y="70"/>
                </a:cxn>
                <a:cxn ang="0">
                  <a:pos x="147" y="56"/>
                </a:cxn>
                <a:cxn ang="0">
                  <a:pos x="119" y="43"/>
                </a:cxn>
                <a:cxn ang="0">
                  <a:pos x="90" y="31"/>
                </a:cxn>
                <a:cxn ang="0">
                  <a:pos x="61" y="19"/>
                </a:cxn>
                <a:cxn ang="0">
                  <a:pos x="30" y="9"/>
                </a:cxn>
                <a:cxn ang="0">
                  <a:pos x="0" y="0"/>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57150" cmpd="sng">
              <a:solidFill>
                <a:schemeClr val="accent1"/>
              </a:solidFill>
              <a:prstDash val="solid"/>
              <a:round/>
              <a:headEnd/>
              <a:tailEnd/>
            </a:ln>
          </p:spPr>
          <p:txBody>
            <a:bodyPr/>
            <a:lstStyle/>
            <a:p>
              <a:endParaRPr lang="id-ID"/>
            </a:p>
          </p:txBody>
        </p:sp>
      </p:grpSp>
      <p:grpSp>
        <p:nvGrpSpPr>
          <p:cNvPr id="6" name="Group 9813"/>
          <p:cNvGrpSpPr>
            <a:grpSpLocks/>
          </p:cNvGrpSpPr>
          <p:nvPr/>
        </p:nvGrpSpPr>
        <p:grpSpPr bwMode="auto">
          <a:xfrm>
            <a:off x="215900" y="1304925"/>
            <a:ext cx="1296988" cy="1081088"/>
            <a:chOff x="136" y="822"/>
            <a:chExt cx="817" cy="681"/>
          </a:xfrm>
        </p:grpSpPr>
        <p:sp>
          <p:nvSpPr>
            <p:cNvPr id="1038" name="AutoShape 14"/>
            <p:cNvSpPr>
              <a:spLocks noChangeArrowheads="1"/>
            </p:cNvSpPr>
            <p:nvPr/>
          </p:nvSpPr>
          <p:spPr bwMode="auto">
            <a:xfrm>
              <a:off x="136" y="822"/>
              <a:ext cx="817" cy="681"/>
            </a:xfrm>
            <a:prstGeom prst="roundRect">
              <a:avLst>
                <a:gd name="adj" fmla="val 16667"/>
              </a:avLst>
            </a:prstGeom>
            <a:solidFill>
              <a:schemeClr val="accent1"/>
            </a:solidFill>
            <a:ln w="38100">
              <a:solidFill>
                <a:schemeClr val="tx1"/>
              </a:solidFill>
              <a:round/>
              <a:headEnd/>
              <a:tailEnd/>
            </a:ln>
            <a:effectLst/>
          </p:spPr>
          <p:txBody>
            <a:bodyPr wrap="none" anchor="ctr"/>
            <a:lstStyle/>
            <a:p>
              <a:endParaRPr lang="id-ID"/>
            </a:p>
          </p:txBody>
        </p:sp>
        <p:grpSp>
          <p:nvGrpSpPr>
            <p:cNvPr id="7" name="Group 9800"/>
            <p:cNvGrpSpPr>
              <a:grpSpLocks/>
            </p:cNvGrpSpPr>
            <p:nvPr userDrawn="1"/>
          </p:nvGrpSpPr>
          <p:grpSpPr bwMode="auto">
            <a:xfrm>
              <a:off x="292" y="913"/>
              <a:ext cx="504" cy="499"/>
              <a:chOff x="471" y="388"/>
              <a:chExt cx="1062" cy="1032"/>
            </a:xfrm>
          </p:grpSpPr>
          <p:sp>
            <p:nvSpPr>
              <p:cNvPr id="71241" name="Freeform 9801"/>
              <p:cNvSpPr>
                <a:spLocks/>
              </p:cNvSpPr>
              <p:nvPr userDrawn="1"/>
            </p:nvSpPr>
            <p:spPr bwMode="auto">
              <a:xfrm>
                <a:off x="851" y="389"/>
                <a:ext cx="520" cy="293"/>
              </a:xfrm>
              <a:custGeom>
                <a:avLst/>
                <a:gdLst/>
                <a:ahLst/>
                <a:cxnLst>
                  <a:cxn ang="0">
                    <a:pos x="1034" y="450"/>
                  </a:cxn>
                  <a:cxn ang="0">
                    <a:pos x="1024" y="476"/>
                  </a:cxn>
                  <a:cxn ang="0">
                    <a:pos x="1009" y="501"/>
                  </a:cxn>
                  <a:cxn ang="0">
                    <a:pos x="988" y="523"/>
                  </a:cxn>
                  <a:cxn ang="0">
                    <a:pos x="965" y="542"/>
                  </a:cxn>
                  <a:cxn ang="0">
                    <a:pos x="936" y="559"/>
                  </a:cxn>
                  <a:cxn ang="0">
                    <a:pos x="868" y="586"/>
                  </a:cxn>
                  <a:cxn ang="0">
                    <a:pos x="788" y="601"/>
                  </a:cxn>
                  <a:cxn ang="0">
                    <a:pos x="698" y="606"/>
                  </a:cxn>
                  <a:cxn ang="0">
                    <a:pos x="599" y="601"/>
                  </a:cxn>
                  <a:cxn ang="0">
                    <a:pos x="497" y="583"/>
                  </a:cxn>
                  <a:cxn ang="0">
                    <a:pos x="445" y="569"/>
                  </a:cxn>
                  <a:cxn ang="0">
                    <a:pos x="341" y="533"/>
                  </a:cxn>
                  <a:cxn ang="0">
                    <a:pos x="249" y="491"/>
                  </a:cxn>
                  <a:cxn ang="0">
                    <a:pos x="169" y="442"/>
                  </a:cxn>
                  <a:cxn ang="0">
                    <a:pos x="103" y="387"/>
                  </a:cxn>
                  <a:cxn ang="0">
                    <a:pos x="51" y="329"/>
                  </a:cxn>
                  <a:cxn ang="0">
                    <a:pos x="23" y="285"/>
                  </a:cxn>
                  <a:cxn ang="0">
                    <a:pos x="11" y="256"/>
                  </a:cxn>
                  <a:cxn ang="0">
                    <a:pos x="3" y="228"/>
                  </a:cxn>
                  <a:cxn ang="0">
                    <a:pos x="0" y="199"/>
                  </a:cxn>
                  <a:cxn ang="0">
                    <a:pos x="3" y="170"/>
                  </a:cxn>
                  <a:cxn ang="0">
                    <a:pos x="6" y="156"/>
                  </a:cxn>
                  <a:cxn ang="0">
                    <a:pos x="17" y="131"/>
                  </a:cxn>
                  <a:cxn ang="0">
                    <a:pos x="32" y="105"/>
                  </a:cxn>
                  <a:cxn ang="0">
                    <a:pos x="51" y="85"/>
                  </a:cxn>
                  <a:cxn ang="0">
                    <a:pos x="76" y="64"/>
                  </a:cxn>
                  <a:cxn ang="0">
                    <a:pos x="103" y="47"/>
                  </a:cxn>
                  <a:cxn ang="0">
                    <a:pos x="171" y="20"/>
                  </a:cxn>
                  <a:cxn ang="0">
                    <a:pos x="251" y="5"/>
                  </a:cxn>
                  <a:cxn ang="0">
                    <a:pos x="341" y="0"/>
                  </a:cxn>
                  <a:cxn ang="0">
                    <a:pos x="440" y="5"/>
                  </a:cxn>
                  <a:cxn ang="0">
                    <a:pos x="543" y="24"/>
                  </a:cxn>
                  <a:cxn ang="0">
                    <a:pos x="596" y="37"/>
                  </a:cxn>
                  <a:cxn ang="0">
                    <a:pos x="698" y="73"/>
                  </a:cxn>
                  <a:cxn ang="0">
                    <a:pos x="790" y="115"/>
                  </a:cxn>
                  <a:cxn ang="0">
                    <a:pos x="869" y="165"/>
                  </a:cxn>
                  <a:cxn ang="0">
                    <a:pos x="937" y="219"/>
                  </a:cxn>
                  <a:cxn ang="0">
                    <a:pos x="988" y="277"/>
                  </a:cxn>
                  <a:cxn ang="0">
                    <a:pos x="1016" y="321"/>
                  </a:cxn>
                  <a:cxn ang="0">
                    <a:pos x="1029" y="350"/>
                  </a:cxn>
                  <a:cxn ang="0">
                    <a:pos x="1036" y="379"/>
                  </a:cxn>
                  <a:cxn ang="0">
                    <a:pos x="1039" y="408"/>
                  </a:cxn>
                  <a:cxn ang="0">
                    <a:pos x="1038" y="436"/>
                  </a:cxn>
                  <a:cxn ang="0">
                    <a:pos x="1034" y="450"/>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lnTo>
                      <a:pt x="1034" y="450"/>
                    </a:lnTo>
                    <a:close/>
                  </a:path>
                </a:pathLst>
              </a:custGeom>
              <a:noFill/>
              <a:ln w="38100" cmpd="sng">
                <a:solidFill>
                  <a:schemeClr val="bg2"/>
                </a:solidFill>
                <a:prstDash val="solid"/>
                <a:round/>
                <a:headEnd/>
                <a:tailEnd/>
              </a:ln>
            </p:spPr>
            <p:txBody>
              <a:bodyPr/>
              <a:lstStyle/>
              <a:p>
                <a:endParaRPr lang="id-ID"/>
              </a:p>
            </p:txBody>
          </p:sp>
          <p:sp>
            <p:nvSpPr>
              <p:cNvPr id="71242" name="Freeform 9802"/>
              <p:cNvSpPr>
                <a:spLocks/>
              </p:cNvSpPr>
              <p:nvPr userDrawn="1"/>
            </p:nvSpPr>
            <p:spPr bwMode="auto">
              <a:xfrm>
                <a:off x="618" y="543"/>
                <a:ext cx="375" cy="361"/>
              </a:xfrm>
              <a:custGeom>
                <a:avLst/>
                <a:gdLst/>
                <a:ahLst/>
                <a:cxnLst>
                  <a:cxn ang="0">
                    <a:pos x="12" y="0"/>
                  </a:cxn>
                  <a:cxn ang="0">
                    <a:pos x="12" y="0"/>
                  </a:cxn>
                  <a:cxn ang="0">
                    <a:pos x="5" y="25"/>
                  </a:cxn>
                  <a:cxn ang="0">
                    <a:pos x="2" y="51"/>
                  </a:cxn>
                  <a:cxn ang="0">
                    <a:pos x="0" y="78"/>
                  </a:cxn>
                  <a:cxn ang="0">
                    <a:pos x="0" y="105"/>
                  </a:cxn>
                  <a:cxn ang="0">
                    <a:pos x="3" y="130"/>
                  </a:cxn>
                  <a:cxn ang="0">
                    <a:pos x="9" y="158"/>
                  </a:cxn>
                  <a:cxn ang="0">
                    <a:pos x="15" y="185"/>
                  </a:cxn>
                  <a:cxn ang="0">
                    <a:pos x="26" y="212"/>
                  </a:cxn>
                  <a:cxn ang="0">
                    <a:pos x="36" y="239"/>
                  </a:cxn>
                  <a:cxn ang="0">
                    <a:pos x="49" y="266"/>
                  </a:cxn>
                  <a:cxn ang="0">
                    <a:pos x="65" y="293"/>
                  </a:cxn>
                  <a:cxn ang="0">
                    <a:pos x="82" y="319"/>
                  </a:cxn>
                  <a:cxn ang="0">
                    <a:pos x="100" y="346"/>
                  </a:cxn>
                  <a:cxn ang="0">
                    <a:pos x="122" y="372"/>
                  </a:cxn>
                  <a:cxn ang="0">
                    <a:pos x="145" y="399"/>
                  </a:cxn>
                  <a:cxn ang="0">
                    <a:pos x="168" y="424"/>
                  </a:cxn>
                  <a:cxn ang="0">
                    <a:pos x="194" y="450"/>
                  </a:cxn>
                  <a:cxn ang="0">
                    <a:pos x="223" y="474"/>
                  </a:cxn>
                  <a:cxn ang="0">
                    <a:pos x="252" y="497"/>
                  </a:cxn>
                  <a:cxn ang="0">
                    <a:pos x="282" y="521"/>
                  </a:cxn>
                  <a:cxn ang="0">
                    <a:pos x="313" y="545"/>
                  </a:cxn>
                  <a:cxn ang="0">
                    <a:pos x="347" y="567"/>
                  </a:cxn>
                  <a:cxn ang="0">
                    <a:pos x="382" y="589"/>
                  </a:cxn>
                  <a:cxn ang="0">
                    <a:pos x="418" y="609"/>
                  </a:cxn>
                  <a:cxn ang="0">
                    <a:pos x="455" y="630"/>
                  </a:cxn>
                  <a:cxn ang="0">
                    <a:pos x="494" y="650"/>
                  </a:cxn>
                  <a:cxn ang="0">
                    <a:pos x="534" y="669"/>
                  </a:cxn>
                  <a:cxn ang="0">
                    <a:pos x="574" y="686"/>
                  </a:cxn>
                  <a:cxn ang="0">
                    <a:pos x="617" y="703"/>
                  </a:cxn>
                  <a:cxn ang="0">
                    <a:pos x="659" y="718"/>
                  </a:cxn>
                  <a:cxn ang="0">
                    <a:pos x="703" y="733"/>
                  </a:cxn>
                  <a:cxn ang="0">
                    <a:pos x="749" y="74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38100" cmpd="sng">
                <a:solidFill>
                  <a:schemeClr val="bg2"/>
                </a:solidFill>
                <a:prstDash val="solid"/>
                <a:round/>
                <a:headEnd/>
                <a:tailEnd/>
              </a:ln>
            </p:spPr>
            <p:txBody>
              <a:bodyPr/>
              <a:lstStyle/>
              <a:p>
                <a:endParaRPr lang="id-ID"/>
              </a:p>
            </p:txBody>
          </p:sp>
          <p:sp>
            <p:nvSpPr>
              <p:cNvPr id="71243" name="Freeform 9803"/>
              <p:cNvSpPr>
                <a:spLocks/>
              </p:cNvSpPr>
              <p:nvPr userDrawn="1"/>
            </p:nvSpPr>
            <p:spPr bwMode="auto">
              <a:xfrm>
                <a:off x="993" y="769"/>
                <a:ext cx="518" cy="163"/>
              </a:xfrm>
              <a:custGeom>
                <a:avLst/>
                <a:gdLst/>
                <a:ahLst/>
                <a:cxnLst>
                  <a:cxn ang="0">
                    <a:pos x="1037" y="0"/>
                  </a:cxn>
                  <a:cxn ang="0">
                    <a:pos x="1037" y="0"/>
                  </a:cxn>
                  <a:cxn ang="0">
                    <a:pos x="1028" y="28"/>
                  </a:cxn>
                  <a:cxn ang="0">
                    <a:pos x="1016" y="53"/>
                  </a:cxn>
                  <a:cxn ang="0">
                    <a:pos x="1003" y="79"/>
                  </a:cxn>
                  <a:cxn ang="0">
                    <a:pos x="987" y="102"/>
                  </a:cxn>
                  <a:cxn ang="0">
                    <a:pos x="970" y="124"/>
                  </a:cxn>
                  <a:cxn ang="0">
                    <a:pos x="952" y="146"/>
                  </a:cxn>
                  <a:cxn ang="0">
                    <a:pos x="931" y="167"/>
                  </a:cxn>
                  <a:cxn ang="0">
                    <a:pos x="908" y="187"/>
                  </a:cxn>
                  <a:cxn ang="0">
                    <a:pos x="884" y="206"/>
                  </a:cxn>
                  <a:cxn ang="0">
                    <a:pos x="858" y="223"/>
                  </a:cxn>
                  <a:cxn ang="0">
                    <a:pos x="829" y="238"/>
                  </a:cxn>
                  <a:cxn ang="0">
                    <a:pos x="800" y="254"/>
                  </a:cxn>
                  <a:cxn ang="0">
                    <a:pos x="770" y="267"/>
                  </a:cxn>
                  <a:cxn ang="0">
                    <a:pos x="738" y="281"/>
                  </a:cxn>
                  <a:cxn ang="0">
                    <a:pos x="705" y="293"/>
                  </a:cxn>
                  <a:cxn ang="0">
                    <a:pos x="670" y="301"/>
                  </a:cxn>
                  <a:cxn ang="0">
                    <a:pos x="634" y="311"/>
                  </a:cxn>
                  <a:cxn ang="0">
                    <a:pos x="598" y="318"/>
                  </a:cxn>
                  <a:cxn ang="0">
                    <a:pos x="559" y="325"/>
                  </a:cxn>
                  <a:cxn ang="0">
                    <a:pos x="520" y="330"/>
                  </a:cxn>
                  <a:cxn ang="0">
                    <a:pos x="481" y="333"/>
                  </a:cxn>
                  <a:cxn ang="0">
                    <a:pos x="440" y="335"/>
                  </a:cxn>
                  <a:cxn ang="0">
                    <a:pos x="400" y="337"/>
                  </a:cxn>
                  <a:cxn ang="0">
                    <a:pos x="357" y="335"/>
                  </a:cxn>
                  <a:cxn ang="0">
                    <a:pos x="315" y="333"/>
                  </a:cxn>
                  <a:cxn ang="0">
                    <a:pos x="270" y="330"/>
                  </a:cxn>
                  <a:cxn ang="0">
                    <a:pos x="226" y="325"/>
                  </a:cxn>
                  <a:cxn ang="0">
                    <a:pos x="182" y="320"/>
                  </a:cxn>
                  <a:cxn ang="0">
                    <a:pos x="136" y="311"/>
                  </a:cxn>
                  <a:cxn ang="0">
                    <a:pos x="92" y="303"/>
                  </a:cxn>
                  <a:cxn ang="0">
                    <a:pos x="46" y="291"/>
                  </a:cxn>
                  <a:cxn ang="0">
                    <a:pos x="0" y="279"/>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38100" cmpd="sng">
                <a:solidFill>
                  <a:schemeClr val="bg2"/>
                </a:solidFill>
                <a:prstDash val="solid"/>
                <a:round/>
                <a:headEnd/>
                <a:tailEnd/>
              </a:ln>
            </p:spPr>
            <p:txBody>
              <a:bodyPr/>
              <a:lstStyle/>
              <a:p>
                <a:endParaRPr lang="id-ID"/>
              </a:p>
            </p:txBody>
          </p:sp>
          <p:sp>
            <p:nvSpPr>
              <p:cNvPr id="71244" name="Freeform 9804"/>
              <p:cNvSpPr>
                <a:spLocks/>
              </p:cNvSpPr>
              <p:nvPr userDrawn="1"/>
            </p:nvSpPr>
            <p:spPr bwMode="auto">
              <a:xfrm>
                <a:off x="478" y="810"/>
                <a:ext cx="448" cy="343"/>
              </a:xfrm>
              <a:custGeom>
                <a:avLst/>
                <a:gdLst/>
                <a:ahLst/>
                <a:cxnLst>
                  <a:cxn ang="0">
                    <a:pos x="7" y="0"/>
                  </a:cxn>
                  <a:cxn ang="0">
                    <a:pos x="7" y="0"/>
                  </a:cxn>
                  <a:cxn ang="0">
                    <a:pos x="1" y="22"/>
                  </a:cxn>
                  <a:cxn ang="0">
                    <a:pos x="0" y="44"/>
                  </a:cxn>
                  <a:cxn ang="0">
                    <a:pos x="0" y="68"/>
                  </a:cxn>
                  <a:cxn ang="0">
                    <a:pos x="3" y="90"/>
                  </a:cxn>
                  <a:cxn ang="0">
                    <a:pos x="8" y="113"/>
                  </a:cxn>
                  <a:cxn ang="0">
                    <a:pos x="15" y="137"/>
                  </a:cxn>
                  <a:cxn ang="0">
                    <a:pos x="25" y="163"/>
                  </a:cxn>
                  <a:cxn ang="0">
                    <a:pos x="39" y="187"/>
                  </a:cxn>
                  <a:cxn ang="0">
                    <a:pos x="54" y="210"/>
                  </a:cxn>
                  <a:cxn ang="0">
                    <a:pos x="71" y="236"/>
                  </a:cxn>
                  <a:cxn ang="0">
                    <a:pos x="90" y="260"/>
                  </a:cxn>
                  <a:cxn ang="0">
                    <a:pos x="112" y="285"/>
                  </a:cxn>
                  <a:cxn ang="0">
                    <a:pos x="134" y="309"/>
                  </a:cxn>
                  <a:cxn ang="0">
                    <a:pos x="159" y="334"/>
                  </a:cxn>
                  <a:cxn ang="0">
                    <a:pos x="188" y="358"/>
                  </a:cxn>
                  <a:cxn ang="0">
                    <a:pos x="217" y="382"/>
                  </a:cxn>
                  <a:cxn ang="0">
                    <a:pos x="248" y="407"/>
                  </a:cxn>
                  <a:cxn ang="0">
                    <a:pos x="280" y="431"/>
                  </a:cxn>
                  <a:cxn ang="0">
                    <a:pos x="316" y="453"/>
                  </a:cxn>
                  <a:cxn ang="0">
                    <a:pos x="351" y="477"/>
                  </a:cxn>
                  <a:cxn ang="0">
                    <a:pos x="389" y="499"/>
                  </a:cxn>
                  <a:cxn ang="0">
                    <a:pos x="430" y="521"/>
                  </a:cxn>
                  <a:cxn ang="0">
                    <a:pos x="470" y="543"/>
                  </a:cxn>
                  <a:cxn ang="0">
                    <a:pos x="513" y="565"/>
                  </a:cxn>
                  <a:cxn ang="0">
                    <a:pos x="555" y="586"/>
                  </a:cxn>
                  <a:cxn ang="0">
                    <a:pos x="601" y="606"/>
                  </a:cxn>
                  <a:cxn ang="0">
                    <a:pos x="647" y="625"/>
                  </a:cxn>
                  <a:cxn ang="0">
                    <a:pos x="695" y="643"/>
                  </a:cxn>
                  <a:cxn ang="0">
                    <a:pos x="744" y="662"/>
                  </a:cxn>
                  <a:cxn ang="0">
                    <a:pos x="793" y="679"/>
                  </a:cxn>
                  <a:cxn ang="0">
                    <a:pos x="844" y="694"/>
                  </a:cxn>
                  <a:cxn ang="0">
                    <a:pos x="897" y="710"/>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38100" cmpd="sng">
                <a:solidFill>
                  <a:schemeClr val="bg2"/>
                </a:solidFill>
                <a:prstDash val="solid"/>
                <a:round/>
                <a:headEnd/>
                <a:tailEnd/>
              </a:ln>
            </p:spPr>
            <p:txBody>
              <a:bodyPr/>
              <a:lstStyle/>
              <a:p>
                <a:endParaRPr lang="id-ID"/>
              </a:p>
            </p:txBody>
          </p:sp>
          <p:sp>
            <p:nvSpPr>
              <p:cNvPr id="71245" name="Freeform 9805"/>
              <p:cNvSpPr>
                <a:spLocks/>
              </p:cNvSpPr>
              <p:nvPr userDrawn="1"/>
            </p:nvSpPr>
            <p:spPr bwMode="auto">
              <a:xfrm>
                <a:off x="928" y="1089"/>
                <a:ext cx="566" cy="109"/>
              </a:xfrm>
              <a:custGeom>
                <a:avLst/>
                <a:gdLst/>
                <a:ahLst/>
                <a:cxnLst>
                  <a:cxn ang="0">
                    <a:pos x="1132" y="0"/>
                  </a:cxn>
                  <a:cxn ang="0">
                    <a:pos x="1132" y="0"/>
                  </a:cxn>
                  <a:cxn ang="0">
                    <a:pos x="1125" y="22"/>
                  </a:cxn>
                  <a:cxn ang="0">
                    <a:pos x="1115" y="43"/>
                  </a:cxn>
                  <a:cxn ang="0">
                    <a:pos x="1103" y="61"/>
                  </a:cxn>
                  <a:cxn ang="0">
                    <a:pos x="1087" y="80"/>
                  </a:cxn>
                  <a:cxn ang="0">
                    <a:pos x="1070" y="97"/>
                  </a:cxn>
                  <a:cxn ang="0">
                    <a:pos x="1050" y="114"/>
                  </a:cxn>
                  <a:cxn ang="0">
                    <a:pos x="1030" y="129"/>
                  </a:cxn>
                  <a:cxn ang="0">
                    <a:pos x="1006" y="143"/>
                  </a:cxn>
                  <a:cxn ang="0">
                    <a:pos x="980" y="155"/>
                  </a:cxn>
                  <a:cxn ang="0">
                    <a:pos x="953" y="167"/>
                  </a:cxn>
                  <a:cxn ang="0">
                    <a:pos x="923" y="179"/>
                  </a:cxn>
                  <a:cxn ang="0">
                    <a:pos x="892" y="187"/>
                  </a:cxn>
                  <a:cxn ang="0">
                    <a:pos x="860" y="196"/>
                  </a:cxn>
                  <a:cxn ang="0">
                    <a:pos x="824" y="204"/>
                  </a:cxn>
                  <a:cxn ang="0">
                    <a:pos x="788" y="209"/>
                  </a:cxn>
                  <a:cxn ang="0">
                    <a:pos x="751" y="214"/>
                  </a:cxn>
                  <a:cxn ang="0">
                    <a:pos x="712" y="219"/>
                  </a:cxn>
                  <a:cxn ang="0">
                    <a:pos x="671" y="221"/>
                  </a:cxn>
                  <a:cxn ang="0">
                    <a:pos x="629" y="223"/>
                  </a:cxn>
                  <a:cxn ang="0">
                    <a:pos x="586" y="224"/>
                  </a:cxn>
                  <a:cxn ang="0">
                    <a:pos x="542" y="223"/>
                  </a:cxn>
                  <a:cxn ang="0">
                    <a:pos x="498" y="221"/>
                  </a:cxn>
                  <a:cxn ang="0">
                    <a:pos x="450" y="218"/>
                  </a:cxn>
                  <a:cxn ang="0">
                    <a:pos x="405" y="214"/>
                  </a:cxn>
                  <a:cxn ang="0">
                    <a:pos x="355" y="207"/>
                  </a:cxn>
                  <a:cxn ang="0">
                    <a:pos x="306" y="202"/>
                  </a:cxn>
                  <a:cxn ang="0">
                    <a:pos x="257" y="194"/>
                  </a:cxn>
                  <a:cxn ang="0">
                    <a:pos x="207" y="184"/>
                  </a:cxn>
                  <a:cxn ang="0">
                    <a:pos x="156" y="173"/>
                  </a:cxn>
                  <a:cxn ang="0">
                    <a:pos x="106" y="162"/>
                  </a:cxn>
                  <a:cxn ang="0">
                    <a:pos x="53" y="150"/>
                  </a:cxn>
                  <a:cxn ang="0">
                    <a:pos x="0" y="134"/>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38100" cmpd="sng">
                <a:solidFill>
                  <a:schemeClr val="bg2"/>
                </a:solidFill>
                <a:prstDash val="solid"/>
                <a:round/>
                <a:headEnd/>
                <a:tailEnd/>
              </a:ln>
            </p:spPr>
            <p:txBody>
              <a:bodyPr/>
              <a:lstStyle/>
              <a:p>
                <a:endParaRPr lang="id-ID"/>
              </a:p>
            </p:txBody>
          </p:sp>
          <p:sp>
            <p:nvSpPr>
              <p:cNvPr id="71246" name="Freeform 9806"/>
              <p:cNvSpPr>
                <a:spLocks/>
              </p:cNvSpPr>
              <p:nvPr userDrawn="1"/>
            </p:nvSpPr>
            <p:spPr bwMode="auto">
              <a:xfrm>
                <a:off x="531" y="1115"/>
                <a:ext cx="344" cy="218"/>
              </a:xfrm>
              <a:custGeom>
                <a:avLst/>
                <a:gdLst/>
                <a:ahLst/>
                <a:cxnLst>
                  <a:cxn ang="0">
                    <a:pos x="4" y="0"/>
                  </a:cxn>
                  <a:cxn ang="0">
                    <a:pos x="4" y="0"/>
                  </a:cxn>
                  <a:cxn ang="0">
                    <a:pos x="2" y="11"/>
                  </a:cxn>
                  <a:cxn ang="0">
                    <a:pos x="0" y="25"/>
                  </a:cxn>
                  <a:cxn ang="0">
                    <a:pos x="2" y="39"/>
                  </a:cxn>
                  <a:cxn ang="0">
                    <a:pos x="5" y="51"/>
                  </a:cxn>
                  <a:cxn ang="0">
                    <a:pos x="10" y="66"/>
                  </a:cxn>
                  <a:cxn ang="0">
                    <a:pos x="17" y="79"/>
                  </a:cxn>
                  <a:cxn ang="0">
                    <a:pos x="26" y="93"/>
                  </a:cxn>
                  <a:cxn ang="0">
                    <a:pos x="36" y="108"/>
                  </a:cxn>
                  <a:cxn ang="0">
                    <a:pos x="48" y="122"/>
                  </a:cxn>
                  <a:cxn ang="0">
                    <a:pos x="61" y="137"/>
                  </a:cxn>
                  <a:cxn ang="0">
                    <a:pos x="94" y="168"/>
                  </a:cxn>
                  <a:cxn ang="0">
                    <a:pos x="133" y="198"/>
                  </a:cxn>
                  <a:cxn ang="0">
                    <a:pos x="175" y="229"/>
                  </a:cxn>
                  <a:cxn ang="0">
                    <a:pos x="224" y="259"/>
                  </a:cxn>
                  <a:cxn ang="0">
                    <a:pos x="279" y="288"/>
                  </a:cxn>
                  <a:cxn ang="0">
                    <a:pos x="338" y="319"/>
                  </a:cxn>
                  <a:cxn ang="0">
                    <a:pos x="401" y="348"/>
                  </a:cxn>
                  <a:cxn ang="0">
                    <a:pos x="467" y="375"/>
                  </a:cxn>
                  <a:cxn ang="0">
                    <a:pos x="537" y="400"/>
                  </a:cxn>
                  <a:cxn ang="0">
                    <a:pos x="612" y="426"/>
                  </a:cxn>
                  <a:cxn ang="0">
                    <a:pos x="688" y="450"/>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38100" cmpd="sng">
                <a:solidFill>
                  <a:schemeClr val="bg2"/>
                </a:solidFill>
                <a:prstDash val="solid"/>
                <a:round/>
                <a:headEnd/>
                <a:tailEnd/>
              </a:ln>
            </p:spPr>
            <p:txBody>
              <a:bodyPr/>
              <a:lstStyle/>
              <a:p>
                <a:endParaRPr lang="id-ID"/>
              </a:p>
            </p:txBody>
          </p:sp>
          <p:sp>
            <p:nvSpPr>
              <p:cNvPr id="71247" name="Freeform 9807"/>
              <p:cNvSpPr>
                <a:spLocks/>
              </p:cNvSpPr>
              <p:nvPr userDrawn="1"/>
            </p:nvSpPr>
            <p:spPr bwMode="auto">
              <a:xfrm>
                <a:off x="872" y="1332"/>
                <a:ext cx="353" cy="52"/>
              </a:xfrm>
              <a:custGeom>
                <a:avLst/>
                <a:gdLst/>
                <a:ahLst/>
                <a:cxnLst>
                  <a:cxn ang="0">
                    <a:pos x="707" y="73"/>
                  </a:cxn>
                  <a:cxn ang="0">
                    <a:pos x="707" y="73"/>
                  </a:cxn>
                  <a:cxn ang="0">
                    <a:pos x="705" y="78"/>
                  </a:cxn>
                  <a:cxn ang="0">
                    <a:pos x="700" y="83"/>
                  </a:cxn>
                  <a:cxn ang="0">
                    <a:pos x="695" y="88"/>
                  </a:cxn>
                  <a:cxn ang="0">
                    <a:pos x="686" y="93"/>
                  </a:cxn>
                  <a:cxn ang="0">
                    <a:pos x="678" y="97"/>
                  </a:cxn>
                  <a:cxn ang="0">
                    <a:pos x="668" y="100"/>
                  </a:cxn>
                  <a:cxn ang="0">
                    <a:pos x="642" y="104"/>
                  </a:cxn>
                  <a:cxn ang="0">
                    <a:pos x="610" y="107"/>
                  </a:cxn>
                  <a:cxn ang="0">
                    <a:pos x="574" y="107"/>
                  </a:cxn>
                  <a:cxn ang="0">
                    <a:pos x="532" y="105"/>
                  </a:cxn>
                  <a:cxn ang="0">
                    <a:pos x="486" y="100"/>
                  </a:cxn>
                  <a:cxn ang="0">
                    <a:pos x="437" y="95"/>
                  </a:cxn>
                  <a:cxn ang="0">
                    <a:pos x="382" y="87"/>
                  </a:cxn>
                  <a:cxn ang="0">
                    <a:pos x="326" y="76"/>
                  </a:cxn>
                  <a:cxn ang="0">
                    <a:pos x="265" y="66"/>
                  </a:cxn>
                  <a:cxn ang="0">
                    <a:pos x="202" y="51"/>
                  </a:cxn>
                  <a:cxn ang="0">
                    <a:pos x="136" y="36"/>
                  </a:cxn>
                  <a:cxn ang="0">
                    <a:pos x="70" y="19"/>
                  </a:cxn>
                  <a:cxn ang="0">
                    <a:pos x="0" y="0"/>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38100" cmpd="sng">
                <a:solidFill>
                  <a:schemeClr val="bg2"/>
                </a:solidFill>
                <a:prstDash val="solid"/>
                <a:round/>
                <a:headEnd/>
                <a:tailEnd/>
              </a:ln>
            </p:spPr>
            <p:txBody>
              <a:bodyPr/>
              <a:lstStyle/>
              <a:p>
                <a:endParaRPr lang="id-ID"/>
              </a:p>
            </p:txBody>
          </p:sp>
          <p:sp>
            <p:nvSpPr>
              <p:cNvPr id="71248" name="Line 9808"/>
              <p:cNvSpPr>
                <a:spLocks noChangeShapeType="1"/>
              </p:cNvSpPr>
              <p:nvPr userDrawn="1"/>
            </p:nvSpPr>
            <p:spPr bwMode="auto">
              <a:xfrm flipH="1">
                <a:off x="859" y="409"/>
                <a:ext cx="294" cy="996"/>
              </a:xfrm>
              <a:prstGeom prst="line">
                <a:avLst/>
              </a:prstGeom>
              <a:noFill/>
              <a:ln w="38100">
                <a:solidFill>
                  <a:schemeClr val="bg2"/>
                </a:solidFill>
                <a:round/>
                <a:headEnd/>
                <a:tailEnd/>
              </a:ln>
            </p:spPr>
            <p:txBody>
              <a:bodyPr/>
              <a:lstStyle/>
              <a:p>
                <a:endParaRPr lang="id-ID"/>
              </a:p>
            </p:txBody>
          </p:sp>
          <p:sp>
            <p:nvSpPr>
              <p:cNvPr id="71249" name="Freeform 9809"/>
              <p:cNvSpPr>
                <a:spLocks/>
              </p:cNvSpPr>
              <p:nvPr userDrawn="1"/>
            </p:nvSpPr>
            <p:spPr bwMode="auto">
              <a:xfrm>
                <a:off x="471" y="388"/>
                <a:ext cx="1059" cy="1031"/>
              </a:xfrm>
              <a:custGeom>
                <a:avLst/>
                <a:gdLst/>
                <a:ahLst/>
                <a:cxnLst>
                  <a:cxn ang="0">
                    <a:pos x="2059" y="1410"/>
                  </a:cxn>
                  <a:cxn ang="0">
                    <a:pos x="1996" y="1558"/>
                  </a:cxn>
                  <a:cxn ang="0">
                    <a:pos x="1913" y="1692"/>
                  </a:cxn>
                  <a:cxn ang="0">
                    <a:pos x="1813" y="1811"/>
                  </a:cxn>
                  <a:cxn ang="0">
                    <a:pos x="1699" y="1913"/>
                  </a:cxn>
                  <a:cxn ang="0">
                    <a:pos x="1572" y="1998"/>
                  </a:cxn>
                  <a:cxn ang="0">
                    <a:pos x="1432" y="2062"/>
                  </a:cxn>
                  <a:cxn ang="0">
                    <a:pos x="1286" y="2107"/>
                  </a:cxn>
                  <a:cxn ang="0">
                    <a:pos x="1133" y="2130"/>
                  </a:cxn>
                  <a:cxn ang="0">
                    <a:pos x="977" y="2130"/>
                  </a:cxn>
                  <a:cxn ang="0">
                    <a:pos x="819" y="2107"/>
                  </a:cxn>
                  <a:cxn ang="0">
                    <a:pos x="714" y="2076"/>
                  </a:cxn>
                  <a:cxn ang="0">
                    <a:pos x="568" y="2013"/>
                  </a:cxn>
                  <a:cxn ang="0">
                    <a:pos x="433" y="1930"/>
                  </a:cxn>
                  <a:cxn ang="0">
                    <a:pos x="316" y="1830"/>
                  </a:cxn>
                  <a:cxn ang="0">
                    <a:pos x="216" y="1714"/>
                  </a:cxn>
                  <a:cxn ang="0">
                    <a:pos x="133" y="1587"/>
                  </a:cxn>
                  <a:cxn ang="0">
                    <a:pos x="68" y="1448"/>
                  </a:cxn>
                  <a:cxn ang="0">
                    <a:pos x="24" y="1300"/>
                  </a:cxn>
                  <a:cxn ang="0">
                    <a:pos x="2" y="1147"/>
                  </a:cxn>
                  <a:cxn ang="0">
                    <a:pos x="4" y="989"/>
                  </a:cxn>
                  <a:cxn ang="0">
                    <a:pos x="27" y="829"/>
                  </a:cxn>
                  <a:cxn ang="0">
                    <a:pos x="58" y="724"/>
                  </a:cxn>
                  <a:cxn ang="0">
                    <a:pos x="121" y="576"/>
                  </a:cxn>
                  <a:cxn ang="0">
                    <a:pos x="204" y="442"/>
                  </a:cxn>
                  <a:cxn ang="0">
                    <a:pos x="304" y="323"/>
                  </a:cxn>
                  <a:cxn ang="0">
                    <a:pos x="418" y="219"/>
                  </a:cxn>
                  <a:cxn ang="0">
                    <a:pos x="547" y="136"/>
                  </a:cxn>
                  <a:cxn ang="0">
                    <a:pos x="685" y="72"/>
                  </a:cxn>
                  <a:cxn ang="0">
                    <a:pos x="831" y="26"/>
                  </a:cxn>
                  <a:cxn ang="0">
                    <a:pos x="984" y="4"/>
                  </a:cxn>
                  <a:cxn ang="0">
                    <a:pos x="1140" y="4"/>
                  </a:cxn>
                  <a:cxn ang="0">
                    <a:pos x="1300" y="27"/>
                  </a:cxn>
                  <a:cxn ang="0">
                    <a:pos x="1403" y="56"/>
                  </a:cxn>
                  <a:cxn ang="0">
                    <a:pos x="1551" y="121"/>
                  </a:cxn>
                  <a:cxn ang="0">
                    <a:pos x="1684" y="202"/>
                  </a:cxn>
                  <a:cxn ang="0">
                    <a:pos x="1801" y="303"/>
                  </a:cxn>
                  <a:cxn ang="0">
                    <a:pos x="1903" y="418"/>
                  </a:cxn>
                  <a:cxn ang="0">
                    <a:pos x="1984" y="547"/>
                  </a:cxn>
                  <a:cxn ang="0">
                    <a:pos x="2049" y="685"/>
                  </a:cxn>
                  <a:cxn ang="0">
                    <a:pos x="2093" y="833"/>
                  </a:cxn>
                  <a:cxn ang="0">
                    <a:pos x="2115" y="987"/>
                  </a:cxn>
                  <a:cxn ang="0">
                    <a:pos x="2114" y="1145"/>
                  </a:cxn>
                  <a:cxn ang="0">
                    <a:pos x="2090" y="1303"/>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lnTo>
                      <a:pt x="2076" y="1357"/>
                    </a:lnTo>
                    <a:close/>
                  </a:path>
                </a:pathLst>
              </a:custGeom>
              <a:noFill/>
              <a:ln w="38100" cmpd="sng">
                <a:solidFill>
                  <a:schemeClr val="bg2"/>
                </a:solidFill>
                <a:prstDash val="solid"/>
                <a:round/>
                <a:headEnd/>
                <a:tailEnd/>
              </a:ln>
            </p:spPr>
            <p:txBody>
              <a:bodyPr/>
              <a:lstStyle/>
              <a:p>
                <a:endParaRPr lang="id-ID"/>
              </a:p>
            </p:txBody>
          </p:sp>
          <p:sp>
            <p:nvSpPr>
              <p:cNvPr id="71250" name="Freeform 9810"/>
              <p:cNvSpPr>
                <a:spLocks/>
              </p:cNvSpPr>
              <p:nvPr userDrawn="1"/>
            </p:nvSpPr>
            <p:spPr bwMode="auto">
              <a:xfrm>
                <a:off x="474" y="389"/>
                <a:ext cx="1059" cy="1031"/>
              </a:xfrm>
              <a:custGeom>
                <a:avLst/>
                <a:gdLst/>
                <a:ahLst/>
                <a:cxnLst>
                  <a:cxn ang="0">
                    <a:pos x="2059" y="1408"/>
                  </a:cxn>
                  <a:cxn ang="0">
                    <a:pos x="1996" y="1558"/>
                  </a:cxn>
                  <a:cxn ang="0">
                    <a:pos x="1913" y="1692"/>
                  </a:cxn>
                  <a:cxn ang="0">
                    <a:pos x="1813" y="1811"/>
                  </a:cxn>
                  <a:cxn ang="0">
                    <a:pos x="1699" y="1913"/>
                  </a:cxn>
                  <a:cxn ang="0">
                    <a:pos x="1570" y="1998"/>
                  </a:cxn>
                  <a:cxn ang="0">
                    <a:pos x="1432" y="2062"/>
                  </a:cxn>
                  <a:cxn ang="0">
                    <a:pos x="1286" y="2106"/>
                  </a:cxn>
                  <a:cxn ang="0">
                    <a:pos x="1133" y="2130"/>
                  </a:cxn>
                  <a:cxn ang="0">
                    <a:pos x="977" y="2130"/>
                  </a:cxn>
                  <a:cxn ang="0">
                    <a:pos x="819" y="2105"/>
                  </a:cxn>
                  <a:cxn ang="0">
                    <a:pos x="714" y="2076"/>
                  </a:cxn>
                  <a:cxn ang="0">
                    <a:pos x="566" y="2013"/>
                  </a:cxn>
                  <a:cxn ang="0">
                    <a:pos x="433" y="1930"/>
                  </a:cxn>
                  <a:cxn ang="0">
                    <a:pos x="316" y="1829"/>
                  </a:cxn>
                  <a:cxn ang="0">
                    <a:pos x="216" y="1714"/>
                  </a:cxn>
                  <a:cxn ang="0">
                    <a:pos x="133" y="1587"/>
                  </a:cxn>
                  <a:cxn ang="0">
                    <a:pos x="68" y="1447"/>
                  </a:cxn>
                  <a:cxn ang="0">
                    <a:pos x="24" y="1299"/>
                  </a:cxn>
                  <a:cxn ang="0">
                    <a:pos x="2" y="1147"/>
                  </a:cxn>
                  <a:cxn ang="0">
                    <a:pos x="3" y="989"/>
                  </a:cxn>
                  <a:cxn ang="0">
                    <a:pos x="27" y="829"/>
                  </a:cxn>
                  <a:cxn ang="0">
                    <a:pos x="58" y="724"/>
                  </a:cxn>
                  <a:cxn ang="0">
                    <a:pos x="121" y="574"/>
                  </a:cxn>
                  <a:cxn ang="0">
                    <a:pos x="204" y="440"/>
                  </a:cxn>
                  <a:cxn ang="0">
                    <a:pos x="304" y="321"/>
                  </a:cxn>
                  <a:cxn ang="0">
                    <a:pos x="418" y="219"/>
                  </a:cxn>
                  <a:cxn ang="0">
                    <a:pos x="547" y="136"/>
                  </a:cxn>
                  <a:cxn ang="0">
                    <a:pos x="685" y="70"/>
                  </a:cxn>
                  <a:cxn ang="0">
                    <a:pos x="831" y="25"/>
                  </a:cxn>
                  <a:cxn ang="0">
                    <a:pos x="984" y="3"/>
                  </a:cxn>
                  <a:cxn ang="0">
                    <a:pos x="1140" y="3"/>
                  </a:cxn>
                  <a:cxn ang="0">
                    <a:pos x="1298" y="27"/>
                  </a:cxn>
                  <a:cxn ang="0">
                    <a:pos x="1403" y="56"/>
                  </a:cxn>
                  <a:cxn ang="0">
                    <a:pos x="1551" y="119"/>
                  </a:cxn>
                  <a:cxn ang="0">
                    <a:pos x="1684" y="202"/>
                  </a:cxn>
                  <a:cxn ang="0">
                    <a:pos x="1801" y="302"/>
                  </a:cxn>
                  <a:cxn ang="0">
                    <a:pos x="1901" y="418"/>
                  </a:cxn>
                  <a:cxn ang="0">
                    <a:pos x="1984" y="547"/>
                  </a:cxn>
                  <a:cxn ang="0">
                    <a:pos x="2049" y="684"/>
                  </a:cxn>
                  <a:cxn ang="0">
                    <a:pos x="2093" y="832"/>
                  </a:cxn>
                  <a:cxn ang="0">
                    <a:pos x="2115" y="987"/>
                  </a:cxn>
                  <a:cxn ang="0">
                    <a:pos x="2113" y="1143"/>
                  </a:cxn>
                  <a:cxn ang="0">
                    <a:pos x="2090" y="1303"/>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lnTo>
                      <a:pt x="2076" y="1357"/>
                    </a:lnTo>
                    <a:close/>
                  </a:path>
                </a:pathLst>
              </a:custGeom>
              <a:noFill/>
              <a:ln w="38100" cmpd="sng">
                <a:solidFill>
                  <a:schemeClr val="bg2"/>
                </a:solidFill>
                <a:prstDash val="solid"/>
                <a:round/>
                <a:headEnd/>
                <a:tailEnd/>
              </a:ln>
            </p:spPr>
            <p:txBody>
              <a:bodyPr/>
              <a:lstStyle/>
              <a:p>
                <a:endParaRPr lang="id-ID"/>
              </a:p>
            </p:txBody>
          </p:sp>
          <p:sp>
            <p:nvSpPr>
              <p:cNvPr id="71251" name="Freeform 9811"/>
              <p:cNvSpPr>
                <a:spLocks/>
              </p:cNvSpPr>
              <p:nvPr userDrawn="1"/>
            </p:nvSpPr>
            <p:spPr bwMode="auto">
              <a:xfrm>
                <a:off x="531" y="488"/>
                <a:ext cx="804" cy="641"/>
              </a:xfrm>
              <a:custGeom>
                <a:avLst/>
                <a:gdLst/>
                <a:ahLst/>
                <a:cxnLst>
                  <a:cxn ang="0">
                    <a:pos x="0" y="1326"/>
                  </a:cxn>
                  <a:cxn ang="0">
                    <a:pos x="0" y="1326"/>
                  </a:cxn>
                  <a:cxn ang="0">
                    <a:pos x="26" y="1243"/>
                  </a:cxn>
                  <a:cxn ang="0">
                    <a:pos x="53" y="1162"/>
                  </a:cxn>
                  <a:cxn ang="0">
                    <a:pos x="83" y="1082"/>
                  </a:cxn>
                  <a:cxn ang="0">
                    <a:pos x="116" y="1005"/>
                  </a:cxn>
                  <a:cxn ang="0">
                    <a:pos x="151" y="931"/>
                  </a:cxn>
                  <a:cxn ang="0">
                    <a:pos x="189" y="858"/>
                  </a:cxn>
                  <a:cxn ang="0">
                    <a:pos x="228" y="786"/>
                  </a:cxn>
                  <a:cxn ang="0">
                    <a:pos x="269" y="718"/>
                  </a:cxn>
                  <a:cxn ang="0">
                    <a:pos x="311" y="654"/>
                  </a:cxn>
                  <a:cxn ang="0">
                    <a:pos x="357" y="591"/>
                  </a:cxn>
                  <a:cxn ang="0">
                    <a:pos x="403" y="531"/>
                  </a:cxn>
                  <a:cxn ang="0">
                    <a:pos x="452" y="474"/>
                  </a:cxn>
                  <a:cxn ang="0">
                    <a:pos x="501" y="419"/>
                  </a:cxn>
                  <a:cxn ang="0">
                    <a:pos x="552" y="367"/>
                  </a:cxn>
                  <a:cxn ang="0">
                    <a:pos x="605" y="319"/>
                  </a:cxn>
                  <a:cxn ang="0">
                    <a:pos x="658" y="273"/>
                  </a:cxn>
                  <a:cxn ang="0">
                    <a:pos x="714" y="231"/>
                  </a:cxn>
                  <a:cxn ang="0">
                    <a:pos x="768" y="192"/>
                  </a:cxn>
                  <a:cxn ang="0">
                    <a:pos x="826" y="156"/>
                  </a:cxn>
                  <a:cxn ang="0">
                    <a:pos x="884" y="124"/>
                  </a:cxn>
                  <a:cxn ang="0">
                    <a:pos x="941" y="97"/>
                  </a:cxn>
                  <a:cxn ang="0">
                    <a:pos x="1001" y="71"/>
                  </a:cxn>
                  <a:cxn ang="0">
                    <a:pos x="1060" y="49"/>
                  </a:cxn>
                  <a:cxn ang="0">
                    <a:pos x="1120" y="32"/>
                  </a:cxn>
                  <a:cxn ang="0">
                    <a:pos x="1181" y="17"/>
                  </a:cxn>
                  <a:cxn ang="0">
                    <a:pos x="1242" y="8"/>
                  </a:cxn>
                  <a:cxn ang="0">
                    <a:pos x="1303" y="1"/>
                  </a:cxn>
                  <a:cxn ang="0">
                    <a:pos x="1334" y="0"/>
                  </a:cxn>
                  <a:cxn ang="0">
                    <a:pos x="1364" y="0"/>
                  </a:cxn>
                  <a:cxn ang="0">
                    <a:pos x="1395" y="0"/>
                  </a:cxn>
                  <a:cxn ang="0">
                    <a:pos x="1425" y="1"/>
                  </a:cxn>
                  <a:cxn ang="0">
                    <a:pos x="1456" y="5"/>
                  </a:cxn>
                  <a:cxn ang="0">
                    <a:pos x="1487" y="8"/>
                  </a:cxn>
                  <a:cxn ang="0">
                    <a:pos x="1517" y="13"/>
                  </a:cxn>
                  <a:cxn ang="0">
                    <a:pos x="1548" y="18"/>
                  </a:cxn>
                  <a:cxn ang="0">
                    <a:pos x="1578" y="25"/>
                  </a:cxn>
                  <a:cxn ang="0">
                    <a:pos x="1609" y="34"/>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38100" cmpd="sng">
                <a:solidFill>
                  <a:schemeClr val="bg2"/>
                </a:solidFill>
                <a:prstDash val="solid"/>
                <a:round/>
                <a:headEnd/>
                <a:tailEnd/>
              </a:ln>
            </p:spPr>
            <p:txBody>
              <a:bodyPr/>
              <a:lstStyle/>
              <a:p>
                <a:endParaRPr lang="id-ID"/>
              </a:p>
            </p:txBody>
          </p:sp>
          <p:sp>
            <p:nvSpPr>
              <p:cNvPr id="71252" name="Freeform 9812"/>
              <p:cNvSpPr>
                <a:spLocks/>
              </p:cNvSpPr>
              <p:nvPr userDrawn="1"/>
            </p:nvSpPr>
            <p:spPr bwMode="auto">
              <a:xfrm>
                <a:off x="941" y="393"/>
                <a:ext cx="408" cy="932"/>
              </a:xfrm>
              <a:custGeom>
                <a:avLst/>
                <a:gdLst/>
                <a:ahLst/>
                <a:cxnLst>
                  <a:cxn ang="0">
                    <a:pos x="730" y="1928"/>
                  </a:cxn>
                  <a:cxn ang="0">
                    <a:pos x="730" y="1928"/>
                  </a:cxn>
                  <a:cxn ang="0">
                    <a:pos x="752" y="1845"/>
                  </a:cxn>
                  <a:cxn ang="0">
                    <a:pos x="771" y="1762"/>
                  </a:cxn>
                  <a:cxn ang="0">
                    <a:pos x="786" y="1680"/>
                  </a:cxn>
                  <a:cxn ang="0">
                    <a:pos x="800" y="1599"/>
                  </a:cxn>
                  <a:cxn ang="0">
                    <a:pos x="808" y="1517"/>
                  </a:cxn>
                  <a:cxn ang="0">
                    <a:pos x="813" y="1436"/>
                  </a:cxn>
                  <a:cxn ang="0">
                    <a:pos x="817" y="1358"/>
                  </a:cxn>
                  <a:cxn ang="0">
                    <a:pos x="815" y="1278"/>
                  </a:cxn>
                  <a:cxn ang="0">
                    <a:pos x="812" y="1201"/>
                  </a:cxn>
                  <a:cxn ang="0">
                    <a:pos x="805" y="1125"/>
                  </a:cxn>
                  <a:cxn ang="0">
                    <a:pos x="796" y="1050"/>
                  </a:cxn>
                  <a:cxn ang="0">
                    <a:pos x="783" y="977"/>
                  </a:cxn>
                  <a:cxn ang="0">
                    <a:pos x="768" y="906"/>
                  </a:cxn>
                  <a:cxn ang="0">
                    <a:pos x="751" y="836"/>
                  </a:cxn>
                  <a:cxn ang="0">
                    <a:pos x="729" y="767"/>
                  </a:cxn>
                  <a:cxn ang="0">
                    <a:pos x="706" y="702"/>
                  </a:cxn>
                  <a:cxn ang="0">
                    <a:pos x="679" y="637"/>
                  </a:cxn>
                  <a:cxn ang="0">
                    <a:pos x="650" y="575"/>
                  </a:cxn>
                  <a:cxn ang="0">
                    <a:pos x="620" y="515"/>
                  </a:cxn>
                  <a:cxn ang="0">
                    <a:pos x="586" y="457"/>
                  </a:cxn>
                  <a:cxn ang="0">
                    <a:pos x="548" y="403"/>
                  </a:cxn>
                  <a:cxn ang="0">
                    <a:pos x="511" y="352"/>
                  </a:cxn>
                  <a:cxn ang="0">
                    <a:pos x="469" y="301"/>
                  </a:cxn>
                  <a:cxn ang="0">
                    <a:pos x="426" y="255"/>
                  </a:cxn>
                  <a:cxn ang="0">
                    <a:pos x="380" y="211"/>
                  </a:cxn>
                  <a:cxn ang="0">
                    <a:pos x="333" y="172"/>
                  </a:cxn>
                  <a:cxn ang="0">
                    <a:pos x="282" y="135"/>
                  </a:cxn>
                  <a:cxn ang="0">
                    <a:pos x="229" y="101"/>
                  </a:cxn>
                  <a:cxn ang="0">
                    <a:pos x="175" y="70"/>
                  </a:cxn>
                  <a:cxn ang="0">
                    <a:pos x="147" y="56"/>
                  </a:cxn>
                  <a:cxn ang="0">
                    <a:pos x="119" y="43"/>
                  </a:cxn>
                  <a:cxn ang="0">
                    <a:pos x="90" y="31"/>
                  </a:cxn>
                  <a:cxn ang="0">
                    <a:pos x="61" y="19"/>
                  </a:cxn>
                  <a:cxn ang="0">
                    <a:pos x="30" y="9"/>
                  </a:cxn>
                  <a:cxn ang="0">
                    <a:pos x="0" y="0"/>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38100" cmpd="sng">
                <a:solidFill>
                  <a:schemeClr val="bg2"/>
                </a:solidFill>
                <a:prstDash val="solid"/>
                <a:round/>
                <a:headEnd/>
                <a:tailEnd/>
              </a:ln>
            </p:spPr>
            <p:txBody>
              <a:bodyPr/>
              <a:lstStyle/>
              <a:p>
                <a:endParaRPr lang="id-ID"/>
              </a:p>
            </p:txBody>
          </p:sp>
        </p:grpSp>
      </p:gr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ransition>
    <p:wipe dir="r"/>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cs typeface="Arial" charset="0"/>
        </a:defRPr>
      </a:lvl2pPr>
      <a:lvl3pPr algn="ctr" rtl="0" eaLnBrk="1" fontAlgn="base" hangingPunct="1">
        <a:spcBef>
          <a:spcPct val="0"/>
        </a:spcBef>
        <a:spcAft>
          <a:spcPct val="0"/>
        </a:spcAft>
        <a:defRPr sz="4400">
          <a:solidFill>
            <a:schemeClr val="tx1"/>
          </a:solidFill>
          <a:latin typeface="Arial" charset="0"/>
          <a:cs typeface="Arial" charset="0"/>
        </a:defRPr>
      </a:lvl3pPr>
      <a:lvl4pPr algn="ctr" rtl="0" eaLnBrk="1" fontAlgn="base" hangingPunct="1">
        <a:spcBef>
          <a:spcPct val="0"/>
        </a:spcBef>
        <a:spcAft>
          <a:spcPct val="0"/>
        </a:spcAft>
        <a:defRPr sz="4400">
          <a:solidFill>
            <a:schemeClr val="tx1"/>
          </a:solidFill>
          <a:latin typeface="Arial" charset="0"/>
          <a:cs typeface="Arial" charset="0"/>
        </a:defRPr>
      </a:lvl4pPr>
      <a:lvl5pPr algn="ctr" rtl="0" eaLnBrk="1" fontAlgn="base" hangingPunct="1">
        <a:spcBef>
          <a:spcPct val="0"/>
        </a:spcBef>
        <a:spcAft>
          <a:spcPct val="0"/>
        </a:spcAft>
        <a:defRPr sz="44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Arial" charset="0"/>
          <a:cs typeface="Arial" charset="0"/>
        </a:defRPr>
      </a:lvl6pPr>
      <a:lvl7pPr marL="914400" algn="ctr" rtl="0" eaLnBrk="1" fontAlgn="base" hangingPunct="1">
        <a:spcBef>
          <a:spcPct val="0"/>
        </a:spcBef>
        <a:spcAft>
          <a:spcPct val="0"/>
        </a:spcAft>
        <a:defRPr sz="4400">
          <a:solidFill>
            <a:schemeClr val="tx1"/>
          </a:solidFill>
          <a:latin typeface="Arial" charset="0"/>
          <a:cs typeface="Arial" charset="0"/>
        </a:defRPr>
      </a:lvl7pPr>
      <a:lvl8pPr marL="1371600" algn="ctr" rtl="0" eaLnBrk="1" fontAlgn="base" hangingPunct="1">
        <a:spcBef>
          <a:spcPct val="0"/>
        </a:spcBef>
        <a:spcAft>
          <a:spcPct val="0"/>
        </a:spcAft>
        <a:defRPr sz="4400">
          <a:solidFill>
            <a:schemeClr val="tx1"/>
          </a:solidFill>
          <a:latin typeface="Arial" charset="0"/>
          <a:cs typeface="Arial" charset="0"/>
        </a:defRPr>
      </a:lvl8pPr>
      <a:lvl9pPr marL="1828800" algn="ctr"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ELEKTRONI</a:t>
            </a:r>
            <a:r>
              <a:rPr lang="en-US" dirty="0" smtClean="0"/>
              <a:t>C</a:t>
            </a:r>
            <a:r>
              <a:rPr lang="id-ID" dirty="0" smtClean="0"/>
              <a:t> HEALTH RECORD - STRUCTURE</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Persyaratan untuk menyusun EHR</a:t>
            </a:r>
            <a:br>
              <a:rPr lang="id-ID" b="1" dirty="0"/>
            </a:br>
            <a:endParaRPr lang="id-ID" dirty="0"/>
          </a:p>
        </p:txBody>
      </p:sp>
      <p:sp>
        <p:nvSpPr>
          <p:cNvPr id="3" name="Content Placeholder 2"/>
          <p:cNvSpPr>
            <a:spLocks noGrp="1"/>
          </p:cNvSpPr>
          <p:nvPr>
            <p:ph idx="1"/>
          </p:nvPr>
        </p:nvSpPr>
        <p:spPr/>
        <p:txBody>
          <a:bodyPr>
            <a:normAutofit fontScale="92500" lnSpcReduction="20000"/>
          </a:bodyPr>
          <a:lstStyle/>
          <a:p>
            <a:r>
              <a:rPr lang="id-ID" dirty="0"/>
              <a:t>Riset tentang persyaratan untuk menyusun informasi rekam kesehatan memberi perhatian pada konteks isi informasi yang harus ditangkap selama entry individu klinis pada saat direkam. </a:t>
            </a:r>
            <a:endParaRPr lang="id-ID" dirty="0" smtClean="0"/>
          </a:p>
          <a:p>
            <a:r>
              <a:rPr lang="id-ID" dirty="0"/>
              <a:t>Sekarang telah banyak dibicarakan persyaratan klinis dan legal untuk arsitektur informasi EHR jika disadari adanya interkoneksi antar sistem klinik. </a:t>
            </a:r>
            <a:endParaRPr lang="id-ID" dirty="0" smtClean="0"/>
          </a:p>
          <a:p>
            <a:r>
              <a:rPr lang="id-ID" dirty="0"/>
              <a:t>Konteks ini terdiri dari:</a:t>
            </a:r>
            <a:endParaRPr lang="id-ID" sz="2800" dirty="0"/>
          </a:p>
          <a:p>
            <a:pPr lvl="1"/>
            <a:r>
              <a:rPr lang="id-ID" dirty="0"/>
              <a:t>compositional context, </a:t>
            </a:r>
            <a:endParaRPr lang="id-ID" sz="2400" dirty="0"/>
          </a:p>
          <a:p>
            <a:pPr lvl="1"/>
            <a:r>
              <a:rPr lang="id-ID" dirty="0"/>
              <a:t>ethico legal context,</a:t>
            </a:r>
            <a:endParaRPr lang="id-ID" sz="2400" dirty="0"/>
          </a:p>
          <a:p>
            <a:pPr lvl="1"/>
            <a:r>
              <a:rPr lang="id-ID" dirty="0"/>
              <a:t>reasoning context, </a:t>
            </a:r>
            <a:endParaRPr lang="id-ID" sz="2400" dirty="0"/>
          </a:p>
          <a:p>
            <a:pPr lvl="1"/>
            <a:r>
              <a:rPr lang="id-ID" dirty="0"/>
              <a:t>care process context</a:t>
            </a:r>
            <a:endParaRPr lang="id-ID" sz="2400" dirty="0"/>
          </a:p>
          <a:p>
            <a:endParaRPr lang="id-ID"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5"/>
          <p:cNvPicPr>
            <a:picLocks noChangeAspect="1" noChangeArrowheads="1"/>
          </p:cNvPicPr>
          <p:nvPr/>
        </p:nvPicPr>
        <p:blipFill>
          <a:blip r:embed="rId2" cstate="print"/>
          <a:srcRect/>
          <a:stretch>
            <a:fillRect/>
          </a:stretch>
        </p:blipFill>
        <p:spPr bwMode="auto">
          <a:xfrm>
            <a:off x="2143107" y="1500174"/>
            <a:ext cx="6488249" cy="4786346"/>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Compositional context</a:t>
            </a:r>
            <a:br>
              <a:rPr lang="id-ID" b="1"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Terdapat </a:t>
            </a:r>
            <a:r>
              <a:rPr lang="id-ID" dirty="0"/>
              <a:t>beberapa segi dari konteks ini yaitu </a:t>
            </a:r>
          </a:p>
          <a:p>
            <a:pPr lvl="0"/>
            <a:r>
              <a:rPr lang="id-ID" dirty="0"/>
              <a:t>Setiap record entry harus dapat menunjukkan </a:t>
            </a:r>
            <a:r>
              <a:rPr lang="id-ID" dirty="0" smtClean="0"/>
              <a:t>entry name</a:t>
            </a:r>
            <a:endParaRPr lang="id-ID" dirty="0"/>
          </a:p>
          <a:p>
            <a:pPr lvl="0"/>
            <a:r>
              <a:rPr lang="id-ID" dirty="0"/>
              <a:t>Record entry dapat berupa elemen misalnya berat badan atau komponen misalnya tekanan darah</a:t>
            </a:r>
          </a:p>
          <a:p>
            <a:pPr lvl="0"/>
            <a:r>
              <a:rPr lang="id-ID" dirty="0"/>
              <a:t>Hirarki struktur formal dari record harus menjamin dimana entry benar-benar dilakukan dan digolongkan oleh pengarang.</a:t>
            </a:r>
          </a:p>
          <a:p>
            <a:r>
              <a:rPr lang="id-ID" dirty="0"/>
              <a:t>Arsitektur record harus menegaskan </a:t>
            </a:r>
            <a:r>
              <a:rPr lang="id-ID" i="1" dirty="0"/>
              <a:t>medico-legal</a:t>
            </a:r>
            <a:r>
              <a:rPr lang="id-ID" dirty="0"/>
              <a:t>, penerimaan kohort data dari EHR harus difikirkan</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2050" name="Picture 6"/>
          <p:cNvPicPr>
            <a:picLocks noChangeAspect="1" noChangeArrowheads="1"/>
          </p:cNvPicPr>
          <p:nvPr/>
        </p:nvPicPr>
        <p:blipFill>
          <a:blip r:embed="rId2" cstate="print"/>
          <a:srcRect/>
          <a:stretch>
            <a:fillRect/>
          </a:stretch>
        </p:blipFill>
        <p:spPr bwMode="auto">
          <a:xfrm>
            <a:off x="2071670" y="1142984"/>
            <a:ext cx="6715172" cy="5512508"/>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Data value contact </a:t>
            </a:r>
            <a:br>
              <a:rPr lang="id-ID" b="1" dirty="0" smtClean="0"/>
            </a:br>
            <a:endParaRPr lang="id-ID" dirty="0"/>
          </a:p>
        </p:txBody>
      </p:sp>
      <p:sp>
        <p:nvSpPr>
          <p:cNvPr id="3" name="Content Placeholder 2"/>
          <p:cNvSpPr>
            <a:spLocks noGrp="1"/>
          </p:cNvSpPr>
          <p:nvPr>
            <p:ph idx="1"/>
          </p:nvPr>
        </p:nvSpPr>
        <p:spPr/>
        <p:txBody>
          <a:bodyPr/>
          <a:lstStyle/>
          <a:p>
            <a:r>
              <a:rPr lang="id-ID" dirty="0" smtClean="0"/>
              <a:t>Konteks </a:t>
            </a:r>
            <a:r>
              <a:rPr lang="id-ID" dirty="0"/>
              <a:t>ini mengacu pada detil yang baik berkaitan dengan pemilihan nilai tersebut. EHR membutuhkan dapat menyusun berbagai macam data termasuk </a:t>
            </a:r>
            <a:endParaRPr lang="id-ID" sz="2800" dirty="0"/>
          </a:p>
          <a:p>
            <a:pPr lvl="1"/>
            <a:r>
              <a:rPr lang="id-ID" dirty="0"/>
              <a:t>teks, kuantitas, waktu, orang, multimedia</a:t>
            </a:r>
            <a:endParaRPr lang="id-ID" sz="2600" dirty="0"/>
          </a:p>
          <a:p>
            <a:pPr lvl="1"/>
            <a:r>
              <a:rPr lang="id-ID" dirty="0"/>
              <a:t>nama terminologi, versi </a:t>
            </a:r>
            <a:r>
              <a:rPr lang="id-ID" dirty="0" smtClean="0"/>
              <a:t>dan </a:t>
            </a:r>
            <a:r>
              <a:rPr lang="id-ID" dirty="0"/>
              <a:t>registrasi agency</a:t>
            </a:r>
            <a:endParaRPr lang="id-ID" sz="2600" dirty="0"/>
          </a:p>
          <a:p>
            <a:pPr lvl="1"/>
            <a:r>
              <a:rPr lang="id-ID" dirty="0"/>
              <a:t>bahasa yang biasa dipakai ketika merekam data</a:t>
            </a:r>
            <a:endParaRPr lang="id-ID" sz="2600" dirty="0"/>
          </a:p>
          <a:p>
            <a:pPr lvl="1"/>
            <a:r>
              <a:rPr lang="id-ID" dirty="0"/>
              <a:t>range normal</a:t>
            </a:r>
            <a:endParaRPr lang="id-ID" sz="2600" dirty="0"/>
          </a:p>
          <a:p>
            <a:endParaRPr lang="id-ID"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3074" name="Picture 7"/>
          <p:cNvPicPr>
            <a:picLocks noChangeAspect="1" noChangeArrowheads="1"/>
          </p:cNvPicPr>
          <p:nvPr/>
        </p:nvPicPr>
        <p:blipFill>
          <a:blip r:embed="rId2" cstate="print"/>
          <a:srcRect/>
          <a:stretch>
            <a:fillRect/>
          </a:stretch>
        </p:blipFill>
        <p:spPr bwMode="auto">
          <a:xfrm>
            <a:off x="2143108" y="1428735"/>
            <a:ext cx="6500858" cy="5316091"/>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Ethico-legal context</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Sebagai </a:t>
            </a:r>
            <a:r>
              <a:rPr lang="id-ID" dirty="0"/>
              <a:t>contoh pembaca dapat memastikan bahwa data telah direvisi dari aslinya,  yang berarti terdapat kesalahan dalam pencatatan dan telah dikoreksi (akses ke versi yang asli harus lebih sulit daripada versi yang terbaru). Macam konteks ini termasuk:</a:t>
            </a:r>
            <a:endParaRPr lang="id-ID" sz="2800" dirty="0"/>
          </a:p>
          <a:p>
            <a:pPr lvl="1"/>
            <a:r>
              <a:rPr lang="id-ID" dirty="0"/>
              <a:t>mengidentifikasi pengarang, agen yang berwenang dan tangungjawab legal untuk dokumentasi pelayanan kesehatan.</a:t>
            </a:r>
            <a:endParaRPr lang="id-ID" sz="2400" dirty="0"/>
          </a:p>
          <a:p>
            <a:pPr lvl="1"/>
            <a:r>
              <a:rPr lang="id-ID" dirty="0"/>
              <a:t>Identifikasi subyek pelayanan, dan subyek informasi dari yang diisikan  tiap entry</a:t>
            </a:r>
            <a:endParaRPr lang="id-ID" sz="2400" dirty="0"/>
          </a:p>
          <a:p>
            <a:pPr lvl="1"/>
            <a:r>
              <a:rPr lang="id-ID" dirty="0"/>
              <a:t>Tanggal dan waktu dari pengisi record, transfer pelayanan dan kejadian yang dicatat.</a:t>
            </a:r>
            <a:endParaRPr lang="id-ID" sz="2400" dirty="0"/>
          </a:p>
          <a:p>
            <a:pPr lvl="1"/>
            <a:r>
              <a:rPr lang="id-ID" dirty="0"/>
              <a:t>Kontrol versi.</a:t>
            </a:r>
            <a:endParaRPr lang="id-ID" sz="2400" dirty="0"/>
          </a:p>
          <a:p>
            <a:pPr lvl="1"/>
            <a:r>
              <a:rPr lang="id-ID" dirty="0"/>
              <a:t>Hak akses, hak amandemen. </a:t>
            </a:r>
            <a:endParaRPr lang="id-ID" sz="2400" dirty="0"/>
          </a:p>
          <a:p>
            <a:endParaRPr lang="id-ID"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8"/>
          <p:cNvPicPr>
            <a:picLocks noChangeAspect="1" noChangeArrowheads="1"/>
          </p:cNvPicPr>
          <p:nvPr/>
        </p:nvPicPr>
        <p:blipFill>
          <a:blip r:embed="rId2" cstate="print"/>
          <a:srcRect/>
          <a:stretch>
            <a:fillRect/>
          </a:stretch>
        </p:blipFill>
        <p:spPr bwMode="auto">
          <a:xfrm>
            <a:off x="1928794" y="1113568"/>
            <a:ext cx="6715172" cy="5530142"/>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Reasoning context</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Konteks </a:t>
            </a:r>
            <a:r>
              <a:rPr lang="id-ID" dirty="0"/>
              <a:t>ini mengacu pada informasi yang mungkin berhubungan dengan entry untuk menjelaskan bagaimana atau mengapa diaplikasikan pada pasien di bagian ini.</a:t>
            </a:r>
            <a:endParaRPr lang="id-ID" sz="2800" dirty="0"/>
          </a:p>
          <a:p>
            <a:r>
              <a:rPr lang="id-ID" dirty="0"/>
              <a:t>Reasoning context mungkin berisi:</a:t>
            </a:r>
            <a:endParaRPr lang="id-ID" sz="2800" dirty="0"/>
          </a:p>
          <a:p>
            <a:pPr lvl="1"/>
            <a:r>
              <a:rPr lang="id-ID" dirty="0"/>
              <a:t>kehadiran/absen</a:t>
            </a:r>
            <a:endParaRPr lang="id-ID" sz="2400" dirty="0"/>
          </a:p>
          <a:p>
            <a:pPr lvl="1"/>
            <a:r>
              <a:rPr lang="id-ID" dirty="0"/>
              <a:t>kepastian</a:t>
            </a:r>
            <a:endParaRPr lang="id-ID" sz="2400" dirty="0"/>
          </a:p>
          <a:p>
            <a:pPr lvl="1"/>
            <a:r>
              <a:rPr lang="id-ID" dirty="0"/>
              <a:t>keadaan klinis secara umum</a:t>
            </a:r>
            <a:endParaRPr lang="id-ID" sz="2400" dirty="0"/>
          </a:p>
          <a:p>
            <a:pPr lvl="1"/>
            <a:r>
              <a:rPr lang="id-ID" dirty="0"/>
              <a:t>catatan tambahan oleh pengisi</a:t>
            </a:r>
            <a:endParaRPr lang="id-ID" sz="2400" dirty="0"/>
          </a:p>
          <a:p>
            <a:pPr lvl="1"/>
            <a:r>
              <a:rPr lang="id-ID" dirty="0"/>
              <a:t>observasi abnormal</a:t>
            </a:r>
            <a:endParaRPr lang="id-ID" sz="2400" dirty="0"/>
          </a:p>
          <a:p>
            <a:pPr lvl="1"/>
            <a:r>
              <a:rPr lang="id-ID" dirty="0"/>
              <a:t>justifikasi atau alasan klinis</a:t>
            </a:r>
            <a:endParaRPr lang="id-ID" sz="2400" dirty="0"/>
          </a:p>
          <a:p>
            <a:pPr lvl="1"/>
            <a:r>
              <a:rPr lang="id-ID" dirty="0"/>
              <a:t>referensi pengetahuan</a:t>
            </a:r>
            <a:endParaRPr lang="id-ID" sz="2400" dirty="0"/>
          </a:p>
          <a:p>
            <a:endParaRPr lang="id-ID"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5122" name="Picture 9"/>
          <p:cNvPicPr>
            <a:picLocks noChangeAspect="1" noChangeArrowheads="1"/>
          </p:cNvPicPr>
          <p:nvPr/>
        </p:nvPicPr>
        <p:blipFill>
          <a:blip r:embed="rId2" cstate="print"/>
          <a:srcRect/>
          <a:stretch>
            <a:fillRect/>
          </a:stretch>
        </p:blipFill>
        <p:spPr bwMode="auto">
          <a:xfrm>
            <a:off x="1857356" y="1241990"/>
            <a:ext cx="6643734" cy="5401720"/>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id-ID" dirty="0" smtClean="0"/>
              <a:t>LATAR BELAKANG</a:t>
            </a:r>
            <a:endParaRPr lang="id-ID" dirty="0"/>
          </a:p>
        </p:txBody>
      </p:sp>
      <p:sp>
        <p:nvSpPr>
          <p:cNvPr id="3" name="Content Placeholder 2"/>
          <p:cNvSpPr>
            <a:spLocks noGrp="1"/>
          </p:cNvSpPr>
          <p:nvPr>
            <p:ph idx="1"/>
          </p:nvPr>
        </p:nvSpPr>
        <p:spPr>
          <a:xfrm>
            <a:off x="2000232" y="1428736"/>
            <a:ext cx="7143768" cy="5214974"/>
          </a:xfrm>
        </p:spPr>
        <p:txBody>
          <a:bodyPr>
            <a:normAutofit fontScale="85000" lnSpcReduction="20000"/>
          </a:bodyPr>
          <a:lstStyle/>
          <a:p>
            <a:r>
              <a:rPr lang="id-ID" dirty="0"/>
              <a:t>Peningkatan institusi pelayanan kesehatan yang menuntut profesional medis untuk </a:t>
            </a:r>
            <a:endParaRPr lang="id-ID" dirty="0" smtClean="0"/>
          </a:p>
          <a:p>
            <a:pPr lvl="1"/>
            <a:r>
              <a:rPr lang="id-ID" dirty="0" smtClean="0"/>
              <a:t>akses </a:t>
            </a:r>
            <a:r>
              <a:rPr lang="id-ID" dirty="0"/>
              <a:t>informasi medis pasien yang mungkin didistribusikan antar instansi, </a:t>
            </a:r>
            <a:endParaRPr lang="id-ID" dirty="0" smtClean="0"/>
          </a:p>
          <a:p>
            <a:pPr lvl="1"/>
            <a:r>
              <a:rPr lang="id-ID" dirty="0" smtClean="0"/>
              <a:t>dibangun </a:t>
            </a:r>
            <a:r>
              <a:rPr lang="id-ID" dirty="0"/>
              <a:t>dari berbagai macam variasi format kertas dan elektronik dan </a:t>
            </a:r>
            <a:endParaRPr lang="id-ID" dirty="0" smtClean="0"/>
          </a:p>
          <a:p>
            <a:pPr lvl="1"/>
            <a:r>
              <a:rPr lang="id-ID" dirty="0" smtClean="0"/>
              <a:t>disajikan </a:t>
            </a:r>
            <a:r>
              <a:rPr lang="id-ID" dirty="0"/>
              <a:t>dalam campuran narasi, struktur, kode dan </a:t>
            </a:r>
            <a:r>
              <a:rPr lang="id-ID" dirty="0" smtClean="0"/>
              <a:t>multimedia</a:t>
            </a:r>
          </a:p>
          <a:p>
            <a:r>
              <a:rPr lang="id-ID" dirty="0"/>
              <a:t>Dibutuhkan </a:t>
            </a:r>
            <a:r>
              <a:rPr lang="id-ID" i="1" dirty="0"/>
              <a:t>interoperability standard</a:t>
            </a:r>
            <a:r>
              <a:rPr lang="id-ID" dirty="0"/>
              <a:t> yang dapat membuat sistem komputer klinik untuk </a:t>
            </a:r>
            <a:r>
              <a:rPr lang="id-ID" i="1" dirty="0"/>
              <a:t>share</a:t>
            </a:r>
            <a:r>
              <a:rPr lang="id-ID" dirty="0"/>
              <a:t> data kesehatan dengan tetap menjaga kualitas klinis tiap individu dan berkontribusi di </a:t>
            </a:r>
            <a:r>
              <a:rPr lang="id-ID" dirty="0" smtClean="0"/>
              <a:t>dalamnya</a:t>
            </a:r>
          </a:p>
          <a:p>
            <a:r>
              <a:rPr lang="id-ID" dirty="0"/>
              <a:t>Perhatian untuk menjaga kerahasiaan dari informasi personal yang sensitif juga harus ditujukan untuk menjaga kepercayaan konsumen ketika EHR tersebar luas.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Care process context</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Konteks </a:t>
            </a:r>
            <a:r>
              <a:rPr lang="id-ID" dirty="0"/>
              <a:t>ini berkaitan dengan link dan ponter yang membantu untuk menampilkan non kronologis dari rekam kesehatan.</a:t>
            </a:r>
          </a:p>
          <a:p>
            <a:r>
              <a:rPr lang="id-ID" dirty="0"/>
              <a:t>Potensial link dan pointer yang harus </a:t>
            </a:r>
            <a:r>
              <a:rPr lang="id-ID" dirty="0" smtClean="0"/>
              <a:t>terdapat </a:t>
            </a:r>
            <a:r>
              <a:rPr lang="id-ID" dirty="0"/>
              <a:t>dalam EHR adalah :</a:t>
            </a:r>
          </a:p>
          <a:p>
            <a:pPr lvl="1" fontAlgn="base"/>
            <a:r>
              <a:rPr lang="id-ID" dirty="0"/>
              <a:t>Sebab dan akibat</a:t>
            </a:r>
          </a:p>
          <a:p>
            <a:pPr lvl="1" fontAlgn="base"/>
            <a:r>
              <a:rPr lang="id-ID" dirty="0"/>
              <a:t>Permintaan dan hasil</a:t>
            </a:r>
          </a:p>
          <a:p>
            <a:pPr lvl="1" fontAlgn="base"/>
            <a:r>
              <a:rPr lang="id-ID" dirty="0"/>
              <a:t>Status proses</a:t>
            </a:r>
          </a:p>
          <a:p>
            <a:pPr lvl="1" fontAlgn="base"/>
            <a:r>
              <a:rPr lang="id-ID" dirty="0"/>
              <a:t>Definisi masalah</a:t>
            </a:r>
          </a:p>
          <a:p>
            <a:pPr lvl="1" fontAlgn="base"/>
            <a:r>
              <a:rPr lang="id-ID" dirty="0"/>
              <a:t>Episode perawatan</a:t>
            </a:r>
          </a:p>
          <a:p>
            <a:pPr lvl="1" fontAlgn="base"/>
            <a:r>
              <a:rPr lang="id-ID" dirty="0"/>
              <a:t>Jalannya protokol</a:t>
            </a:r>
          </a:p>
          <a:p>
            <a:pPr lvl="1" fontAlgn="base"/>
            <a:r>
              <a:rPr lang="id-ID" dirty="0"/>
              <a:t>Decission support systems </a:t>
            </a:r>
            <a:r>
              <a:rPr lang="id-ID" baseline="30000" dirty="0"/>
              <a:t>(6)</a:t>
            </a:r>
            <a:endParaRPr lang="id-ID" dirty="0"/>
          </a:p>
          <a:p>
            <a:endParaRPr lang="id-ID"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1026" name="Picture 10"/>
          <p:cNvPicPr>
            <a:picLocks noChangeAspect="1" noChangeArrowheads="1"/>
          </p:cNvPicPr>
          <p:nvPr/>
        </p:nvPicPr>
        <p:blipFill>
          <a:blip r:embed="rId2" cstate="print"/>
          <a:srcRect/>
          <a:stretch>
            <a:fillRect/>
          </a:stretch>
        </p:blipFill>
        <p:spPr bwMode="auto">
          <a:xfrm>
            <a:off x="2123728" y="1124744"/>
            <a:ext cx="6715172" cy="5491347"/>
          </a:xfrm>
          <a:prstGeom prst="rect">
            <a:avLst/>
          </a:prstGeom>
          <a:solidFill>
            <a:srgbClr val="FFFFFF"/>
          </a:solid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tantangan dan perubahan budaya</a:t>
            </a:r>
            <a:endParaRPr lang="id-ID" dirty="0"/>
          </a:p>
        </p:txBody>
      </p:sp>
      <p:sp>
        <p:nvSpPr>
          <p:cNvPr id="3" name="Content Placeholder 2"/>
          <p:cNvSpPr>
            <a:spLocks noGrp="1"/>
          </p:cNvSpPr>
          <p:nvPr>
            <p:ph idx="1"/>
          </p:nvPr>
        </p:nvSpPr>
        <p:spPr>
          <a:xfrm>
            <a:off x="2000232" y="1285860"/>
            <a:ext cx="7143768" cy="5357850"/>
          </a:xfrm>
        </p:spPr>
        <p:txBody>
          <a:bodyPr>
            <a:normAutofit fontScale="77500" lnSpcReduction="20000"/>
          </a:bodyPr>
          <a:lstStyle/>
          <a:p>
            <a:pPr lvl="0"/>
            <a:r>
              <a:rPr lang="id-ID" dirty="0"/>
              <a:t>Keterbatasan dana dari institusi pelayanan kesehatan dan optimalisasi sumber daya yang ada.</a:t>
            </a:r>
          </a:p>
          <a:p>
            <a:pPr lvl="0"/>
            <a:r>
              <a:rPr lang="id-ID" dirty="0"/>
              <a:t>Pembagian pelayanan dari spesialis ke arah komunitas</a:t>
            </a:r>
          </a:p>
          <a:p>
            <a:pPr lvl="0"/>
            <a:r>
              <a:rPr lang="id-ID" dirty="0"/>
              <a:t>Persyaratan untuk menghantarkan </a:t>
            </a:r>
            <a:r>
              <a:rPr lang="id-ID" i="1" dirty="0"/>
              <a:t>evidence-base</a:t>
            </a:r>
            <a:r>
              <a:rPr lang="id-ID" dirty="0"/>
              <a:t> dan pelayanan yang berkualitas</a:t>
            </a:r>
          </a:p>
          <a:p>
            <a:pPr lvl="0"/>
            <a:r>
              <a:rPr lang="id-ID" dirty="0"/>
              <a:t>Berkembangnya konsumerisme dan partispasi aktif dari pasien dalam pelayanan kesehatan</a:t>
            </a:r>
          </a:p>
          <a:p>
            <a:pPr lvl="0"/>
            <a:r>
              <a:rPr lang="id-ID" dirty="0"/>
              <a:t>Kesamaan akses dan keterlibatan public dalam menetapkan prioritas.</a:t>
            </a:r>
          </a:p>
          <a:p>
            <a:pPr lvl="0"/>
            <a:r>
              <a:rPr lang="id-ID" dirty="0"/>
              <a:t>Meningkatnya kompleksitas dari pelayanan kesehatan</a:t>
            </a:r>
          </a:p>
          <a:p>
            <a:pPr lvl="0"/>
            <a:r>
              <a:rPr lang="id-ID" dirty="0"/>
              <a:t>Meningkatnya distribusi dan pelayanan mobile</a:t>
            </a:r>
          </a:p>
          <a:p>
            <a:pPr lvl="0"/>
            <a:r>
              <a:rPr lang="id-ID" dirty="0"/>
              <a:t>Perubahan dalam suasana kerja dan akuntabilitas dari pelayanan kesehatan</a:t>
            </a:r>
          </a:p>
          <a:p>
            <a:pPr lvl="0"/>
            <a:r>
              <a:rPr lang="id-ID" dirty="0"/>
              <a:t>Pertumbuhan pengetahuan medis yang cepat</a:t>
            </a:r>
          </a:p>
          <a:p>
            <a:pPr lvl="0"/>
            <a:r>
              <a:rPr lang="id-ID" dirty="0"/>
              <a:t>Tuntutan akan catatan medis pasien yang komprehensif</a:t>
            </a:r>
          </a:p>
          <a:p>
            <a:pPr lvl="0"/>
            <a:r>
              <a:rPr lang="id-ID" dirty="0"/>
              <a:t>Meningkatnya perhatian akan kerahasiaan informasi medis pasien.</a:t>
            </a:r>
          </a:p>
          <a:p>
            <a:endParaRPr lang="id-ID"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keuntungan dari penggunaan EHR </a:t>
            </a:r>
          </a:p>
        </p:txBody>
      </p:sp>
      <p:sp>
        <p:nvSpPr>
          <p:cNvPr id="3" name="Content Placeholder 2"/>
          <p:cNvSpPr>
            <a:spLocks noGrp="1"/>
          </p:cNvSpPr>
          <p:nvPr>
            <p:ph idx="1"/>
          </p:nvPr>
        </p:nvSpPr>
        <p:spPr>
          <a:xfrm>
            <a:off x="2000232" y="1285860"/>
            <a:ext cx="7143768" cy="5572140"/>
          </a:xfrm>
        </p:spPr>
        <p:txBody>
          <a:bodyPr>
            <a:normAutofit fontScale="62500" lnSpcReduction="20000"/>
          </a:bodyPr>
          <a:lstStyle/>
          <a:p>
            <a:r>
              <a:rPr lang="id-ID" sz="3400" dirty="0"/>
              <a:t>mendapatkan, mengorganisasi dan melihat </a:t>
            </a:r>
            <a:r>
              <a:rPr lang="id-ID" sz="3400" i="1" dirty="0"/>
              <a:t>record</a:t>
            </a:r>
            <a:r>
              <a:rPr lang="id-ID" sz="3400" dirty="0"/>
              <a:t> data kesehatan. </a:t>
            </a:r>
            <a:endParaRPr lang="id-ID" sz="3400" dirty="0" smtClean="0"/>
          </a:p>
          <a:p>
            <a:r>
              <a:rPr lang="id-ID" sz="3400" dirty="0" smtClean="0"/>
              <a:t>Duplikasi </a:t>
            </a:r>
            <a:r>
              <a:rPr lang="id-ID" sz="3400" dirty="0"/>
              <a:t>entry data dapat dihindari ketika data ditangkap, </a:t>
            </a:r>
            <a:endParaRPr lang="id-ID" sz="3400" dirty="0" smtClean="0"/>
          </a:p>
          <a:p>
            <a:r>
              <a:rPr lang="id-ID" sz="3400" dirty="0" smtClean="0"/>
              <a:t>perawatan </a:t>
            </a:r>
            <a:r>
              <a:rPr lang="id-ID" sz="3400" dirty="0"/>
              <a:t>dan komunikasi aman dan konsisten sesuai dengan kebutuhan klinis. </a:t>
            </a:r>
            <a:endParaRPr lang="id-ID" sz="3400" dirty="0" smtClean="0"/>
          </a:p>
          <a:p>
            <a:r>
              <a:rPr lang="id-ID" sz="3400" dirty="0" smtClean="0"/>
              <a:t>Informasi </a:t>
            </a:r>
            <a:r>
              <a:rPr lang="id-ID" sz="3400" dirty="0"/>
              <a:t>yang sama dapat dilihat dengan berbagai macam cara, sebagai contoh berdasarkan problem, episode atau ringkasan sama baiknya dengan kronologis tradisional. </a:t>
            </a:r>
            <a:endParaRPr lang="id-ID" sz="3400" dirty="0" smtClean="0"/>
          </a:p>
          <a:p>
            <a:r>
              <a:rPr lang="id-ID" sz="3400" dirty="0" smtClean="0"/>
              <a:t>Standar </a:t>
            </a:r>
            <a:r>
              <a:rPr lang="id-ID" sz="3400" dirty="0"/>
              <a:t>data dan </a:t>
            </a:r>
            <a:r>
              <a:rPr lang="id-ID" sz="3400" i="1" dirty="0"/>
              <a:t>template</a:t>
            </a:r>
            <a:r>
              <a:rPr lang="id-ID" sz="3400" dirty="0"/>
              <a:t> untuk memastikan penangkapan data dan komunikasi dapat dijabarkan dan diadaptasikan seperti susunan praktis. </a:t>
            </a:r>
            <a:endParaRPr lang="id-ID" sz="3400" dirty="0" smtClean="0"/>
          </a:p>
          <a:p>
            <a:r>
              <a:rPr lang="id-ID" sz="3400" dirty="0" smtClean="0"/>
              <a:t>Pasien </a:t>
            </a:r>
            <a:r>
              <a:rPr lang="id-ID" sz="3400" dirty="0"/>
              <a:t>record dapat diakses dari terminal manapun di jaringan bahkan dengan multiuser bersamaan. </a:t>
            </a:r>
            <a:endParaRPr lang="id-ID" sz="3400" dirty="0" smtClean="0"/>
          </a:p>
          <a:p>
            <a:r>
              <a:rPr lang="id-ID" sz="3400" dirty="0" smtClean="0"/>
              <a:t>Sistem </a:t>
            </a:r>
            <a:r>
              <a:rPr lang="id-ID" sz="3400" dirty="0"/>
              <a:t>dapat menghantarkan peringatan secara </a:t>
            </a:r>
            <a:r>
              <a:rPr lang="id-ID" sz="3400" i="1" dirty="0"/>
              <a:t>real time</a:t>
            </a:r>
            <a:r>
              <a:rPr lang="id-ID" sz="3400" dirty="0"/>
              <a:t> dan mendukung keputusan dalam pengetahuan medis dan informasi yang didokumentasikan sebelumnya dari tiap pasien</a:t>
            </a:r>
            <a:r>
              <a:rPr lang="id-ID" dirty="0"/>
              <a:t>. </a:t>
            </a:r>
          </a:p>
          <a:p>
            <a:endParaRPr lang="id-ID"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EHR</a:t>
            </a:r>
            <a:endParaRPr lang="id-ID" dirty="0"/>
          </a:p>
        </p:txBody>
      </p:sp>
      <p:sp>
        <p:nvSpPr>
          <p:cNvPr id="3" name="Content Placeholder 2"/>
          <p:cNvSpPr>
            <a:spLocks noGrp="1"/>
          </p:cNvSpPr>
          <p:nvPr>
            <p:ph idx="1"/>
          </p:nvPr>
        </p:nvSpPr>
        <p:spPr/>
        <p:txBody>
          <a:bodyPr>
            <a:normAutofit fontScale="85000" lnSpcReduction="10000"/>
          </a:bodyPr>
          <a:lstStyle/>
          <a:p>
            <a:pPr lvl="0"/>
            <a:r>
              <a:rPr lang="id-ID" dirty="0"/>
              <a:t>Mendukung keterlibatan konsumen</a:t>
            </a:r>
          </a:p>
          <a:p>
            <a:pPr lvl="1"/>
            <a:r>
              <a:rPr lang="id-ID" dirty="0"/>
              <a:t>Melindungi privacy dan kerahasiaan perorangan</a:t>
            </a:r>
          </a:p>
          <a:p>
            <a:pPr lvl="1"/>
            <a:r>
              <a:rPr lang="id-ID" dirty="0"/>
              <a:t>Menyediakan informasi konsumen</a:t>
            </a:r>
          </a:p>
          <a:p>
            <a:pPr lvl="1"/>
            <a:r>
              <a:rPr lang="id-ID" dirty="0"/>
              <a:t>Mengakomodasi pendukung keputusan dan perawatan sendiri pasien</a:t>
            </a:r>
          </a:p>
          <a:p>
            <a:pPr lvl="1"/>
            <a:r>
              <a:rPr lang="id-ID" dirty="0"/>
              <a:t>Memastikan accountability dari profesional kesehatan</a:t>
            </a:r>
          </a:p>
          <a:p>
            <a:pPr lvl="1"/>
            <a:r>
              <a:rPr lang="id-ID" dirty="0"/>
              <a:t>Konsumen dapat mengakses informasi</a:t>
            </a:r>
          </a:p>
          <a:p>
            <a:pPr lvl="0"/>
            <a:r>
              <a:rPr lang="id-ID" dirty="0"/>
              <a:t>Mendukung konsumen pelayanan kesehatan</a:t>
            </a:r>
          </a:p>
          <a:p>
            <a:pPr lvl="1"/>
            <a:r>
              <a:rPr lang="id-ID" dirty="0"/>
              <a:t>Menyusun basis historis</a:t>
            </a:r>
          </a:p>
          <a:p>
            <a:pPr lvl="1"/>
            <a:r>
              <a:rPr lang="id-ID" dirty="0"/>
              <a:t>Mengantisipasi problem dan tindakan kesehatan di masa depan</a:t>
            </a:r>
          </a:p>
          <a:p>
            <a:pPr lvl="1"/>
            <a:r>
              <a:rPr lang="id-ID" dirty="0"/>
              <a:t>Mendeskripsikan pengukuran pencegahan</a:t>
            </a:r>
          </a:p>
          <a:p>
            <a:pPr lvl="1"/>
            <a:r>
              <a:rPr lang="id-ID" dirty="0"/>
              <a:t>Identifikasi deviasi dari tren yang tidak diharapkan</a:t>
            </a:r>
          </a:p>
          <a:p>
            <a:pPr lvl="1"/>
            <a:r>
              <a:rPr lang="id-ID" dirty="0"/>
              <a:t>Mengakomodasi pendukung keputusan</a:t>
            </a:r>
          </a:p>
          <a:p>
            <a:endParaRPr lang="id-ID"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EHR</a:t>
            </a:r>
            <a:endParaRPr lang="id-ID" dirty="0"/>
          </a:p>
        </p:txBody>
      </p:sp>
      <p:sp>
        <p:nvSpPr>
          <p:cNvPr id="3" name="Content Placeholder 2"/>
          <p:cNvSpPr>
            <a:spLocks noGrp="1"/>
          </p:cNvSpPr>
          <p:nvPr>
            <p:ph idx="1"/>
          </p:nvPr>
        </p:nvSpPr>
        <p:spPr>
          <a:xfrm>
            <a:off x="1928794" y="1357298"/>
            <a:ext cx="7215206" cy="5214974"/>
          </a:xfrm>
        </p:spPr>
        <p:txBody>
          <a:bodyPr>
            <a:normAutofit fontScale="77500" lnSpcReduction="20000"/>
          </a:bodyPr>
          <a:lstStyle/>
          <a:p>
            <a:pPr lvl="0"/>
            <a:r>
              <a:rPr lang="id-ID" dirty="0"/>
              <a:t>Mendukung komunikasi</a:t>
            </a:r>
          </a:p>
          <a:p>
            <a:pPr lvl="1"/>
            <a:r>
              <a:rPr lang="id-ID" dirty="0"/>
              <a:t>Mendukung keberlanjutan, kolaborasi pelayanan dan kasus managemen</a:t>
            </a:r>
          </a:p>
          <a:p>
            <a:pPr lvl="1"/>
            <a:r>
              <a:rPr lang="id-ID" dirty="0"/>
              <a:t>Akses ke database pengetahuan medis</a:t>
            </a:r>
          </a:p>
          <a:p>
            <a:pPr lvl="1"/>
            <a:r>
              <a:rPr lang="id-ID" dirty="0"/>
              <a:t>Menghasilkan laporan otomatis</a:t>
            </a:r>
          </a:p>
          <a:p>
            <a:pPr lvl="1"/>
            <a:r>
              <a:rPr lang="id-ID" dirty="0"/>
              <a:t>Mendukung email dan </a:t>
            </a:r>
            <a:r>
              <a:rPr lang="id-ID" i="1" dirty="0"/>
              <a:t>electronic data interchange </a:t>
            </a:r>
            <a:r>
              <a:rPr lang="id-ID" dirty="0"/>
              <a:t>(EDI)</a:t>
            </a:r>
          </a:p>
          <a:p>
            <a:pPr lvl="1"/>
            <a:r>
              <a:rPr lang="id-ID" dirty="0"/>
              <a:t>Dapat transfer record</a:t>
            </a:r>
          </a:p>
          <a:p>
            <a:pPr lvl="1"/>
            <a:r>
              <a:rPr lang="id-ID" dirty="0"/>
              <a:t>dapat akses record kapanpun dan dimanapun dibutuhkan</a:t>
            </a:r>
          </a:p>
          <a:p>
            <a:pPr lvl="1"/>
            <a:r>
              <a:rPr lang="id-ID" dirty="0"/>
              <a:t>mendukung pengambilan informasi secara selektif</a:t>
            </a:r>
          </a:p>
          <a:p>
            <a:pPr lvl="0"/>
            <a:r>
              <a:rPr lang="id-ID" dirty="0"/>
              <a:t>Mendukung managemen dan perbaikan kualitas</a:t>
            </a:r>
          </a:p>
          <a:p>
            <a:pPr lvl="1"/>
            <a:r>
              <a:rPr lang="id-ID" dirty="0"/>
              <a:t> Membuat kerja profesional pelayanan kesehatan semakin efisien.</a:t>
            </a:r>
          </a:p>
          <a:p>
            <a:pPr lvl="1"/>
            <a:r>
              <a:rPr lang="id-ID" dirty="0"/>
              <a:t>Mendukung keberlanjutan penilaian profesional.</a:t>
            </a:r>
          </a:p>
          <a:p>
            <a:pPr lvl="1"/>
            <a:r>
              <a:rPr lang="id-ID" dirty="0"/>
              <a:t>Memfasilitasi tugas managemen dan mengurangi laporan berulang</a:t>
            </a:r>
          </a:p>
          <a:p>
            <a:pPr lvl="1"/>
            <a:r>
              <a:rPr lang="id-ID" dirty="0"/>
              <a:t>Meningkatkan </a:t>
            </a:r>
            <a:r>
              <a:rPr lang="id-ID" i="1" dirty="0"/>
              <a:t>cost-efective</a:t>
            </a:r>
            <a:endParaRPr lang="id-ID" dirty="0"/>
          </a:p>
          <a:p>
            <a:pPr lvl="1"/>
            <a:r>
              <a:rPr lang="id-ID" dirty="0"/>
              <a:t>Menyediakan kegiatan yang legal</a:t>
            </a:r>
          </a:p>
          <a:p>
            <a:pPr lvl="1"/>
            <a:r>
              <a:rPr lang="id-ID" dirty="0"/>
              <a:t>Menyediakan justifikasi untuk tindakan dan diagnosis</a:t>
            </a:r>
          </a:p>
          <a:p>
            <a:endParaRPr lang="id-ID"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EHR</a:t>
            </a:r>
            <a:endParaRPr lang="id-ID" dirty="0"/>
          </a:p>
        </p:txBody>
      </p:sp>
      <p:sp>
        <p:nvSpPr>
          <p:cNvPr id="3" name="Content Placeholder 2"/>
          <p:cNvSpPr>
            <a:spLocks noGrp="1"/>
          </p:cNvSpPr>
          <p:nvPr>
            <p:ph idx="1"/>
          </p:nvPr>
        </p:nvSpPr>
        <p:spPr/>
        <p:txBody>
          <a:bodyPr/>
          <a:lstStyle/>
          <a:p>
            <a:pPr lvl="0"/>
            <a:r>
              <a:rPr lang="id-ID" dirty="0"/>
              <a:t>Mendukung pelayanan kesehatan</a:t>
            </a:r>
          </a:p>
          <a:p>
            <a:pPr lvl="2"/>
            <a:r>
              <a:rPr lang="id-ID" dirty="0"/>
              <a:t>Mendukung pengembangan kebijakan</a:t>
            </a:r>
          </a:p>
          <a:p>
            <a:pPr lvl="2"/>
            <a:r>
              <a:rPr lang="id-ID" dirty="0"/>
              <a:t>Menyediakan bukti untuk pengembangan dan evaluasi program</a:t>
            </a:r>
          </a:p>
          <a:p>
            <a:pPr lvl="0"/>
            <a:r>
              <a:rPr lang="id-ID" dirty="0"/>
              <a:t>Mendukung riset dan pendidikan</a:t>
            </a:r>
          </a:p>
          <a:p>
            <a:pPr lvl="2"/>
            <a:r>
              <a:rPr lang="id-ID" dirty="0"/>
              <a:t>Mendukung riset klinis</a:t>
            </a:r>
          </a:p>
          <a:p>
            <a:pPr lvl="2"/>
            <a:r>
              <a:rPr lang="id-ID" dirty="0"/>
              <a:t>Membantu audit klinis</a:t>
            </a:r>
          </a:p>
          <a:p>
            <a:pPr lvl="2"/>
            <a:r>
              <a:rPr lang="id-ID" dirty="0"/>
              <a:t>Mendukung pendidikan medis</a:t>
            </a:r>
          </a:p>
          <a:p>
            <a:endParaRPr lang="id-ID"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Karakteristik EHR yang baik</a:t>
            </a:r>
            <a:br>
              <a:rPr lang="id-ID" b="1" dirty="0"/>
            </a:br>
            <a:endParaRPr lang="id-ID" dirty="0"/>
          </a:p>
        </p:txBody>
      </p:sp>
      <p:sp>
        <p:nvSpPr>
          <p:cNvPr id="3" name="Content Placeholder 2"/>
          <p:cNvSpPr>
            <a:spLocks noGrp="1"/>
          </p:cNvSpPr>
          <p:nvPr>
            <p:ph idx="1"/>
          </p:nvPr>
        </p:nvSpPr>
        <p:spPr>
          <a:xfrm>
            <a:off x="2000232" y="1285860"/>
            <a:ext cx="7143768" cy="5286412"/>
          </a:xfrm>
        </p:spPr>
        <p:txBody>
          <a:bodyPr>
            <a:normAutofit fontScale="92500" lnSpcReduction="10000"/>
          </a:bodyPr>
          <a:lstStyle/>
          <a:p>
            <a:r>
              <a:rPr lang="id-ID" dirty="0"/>
              <a:t>Entry terbuat sebagai kontribusi formal untuk pertumbuhan dan menyusun riwayat melalui penyusun yang bertanggung jawab untuk tindakan </a:t>
            </a:r>
            <a:r>
              <a:rPr lang="id-ID" dirty="0" smtClean="0"/>
              <a:t>kesehatan</a:t>
            </a:r>
          </a:p>
          <a:p>
            <a:r>
              <a:rPr lang="id-ID" dirty="0" smtClean="0"/>
              <a:t>Penggunaan </a:t>
            </a:r>
            <a:r>
              <a:rPr lang="id-ID" dirty="0"/>
              <a:t>terminology atau teks bebas, praktisi klinis membutuhkan banyak dan variasi kosa kata untuk mengekspresikan variasi dan kompleksitas dari masing-masing </a:t>
            </a:r>
            <a:r>
              <a:rPr lang="id-ID" dirty="0" smtClean="0"/>
              <a:t>pasien</a:t>
            </a:r>
          </a:p>
          <a:p>
            <a:r>
              <a:rPr lang="id-ID" dirty="0"/>
              <a:t>Sistem EHR harus dilandasi terminologi umum untuk mengekpresikan isi data klinis yang dapat mengakomodasi ekspresi selain mendukung kebutuhan untuk interpretasi terstruktur dan semi-struktur masing-masing entry</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EHR</a:t>
            </a:r>
            <a:endParaRPr lang="id-ID" dirty="0"/>
          </a:p>
        </p:txBody>
      </p:sp>
      <p:sp>
        <p:nvSpPr>
          <p:cNvPr id="3" name="Content Placeholder 2"/>
          <p:cNvSpPr>
            <a:spLocks noGrp="1"/>
          </p:cNvSpPr>
          <p:nvPr>
            <p:ph idx="1"/>
          </p:nvPr>
        </p:nvSpPr>
        <p:spPr/>
        <p:txBody>
          <a:bodyPr>
            <a:normAutofit fontScale="92500" lnSpcReduction="10000"/>
          </a:bodyPr>
          <a:lstStyle/>
          <a:p>
            <a:r>
              <a:rPr lang="id-ID" dirty="0"/>
              <a:t>Struktur organisasi dari EHR dibutuhkan untuk disesuaikan dengan kebutuhan </a:t>
            </a:r>
            <a:r>
              <a:rPr lang="id-ID" dirty="0" smtClean="0"/>
              <a:t>dokter</a:t>
            </a:r>
          </a:p>
          <a:p>
            <a:r>
              <a:rPr lang="id-ID" dirty="0"/>
              <a:t>Fleksibilitas entry data dan mendukung narasi adalah alasan utama untuk retensi record kertas oleh banyak </a:t>
            </a:r>
            <a:r>
              <a:rPr lang="id-ID" dirty="0" smtClean="0"/>
              <a:t>dokter</a:t>
            </a:r>
          </a:p>
          <a:p>
            <a:r>
              <a:rPr lang="id-ID" dirty="0"/>
              <a:t>Pencapaian keseimbangan antara struktur, sistematika record dan narasi holistik sangat sulit </a:t>
            </a:r>
            <a:r>
              <a:rPr lang="id-ID" dirty="0" smtClean="0"/>
              <a:t>dilakukan</a:t>
            </a:r>
          </a:p>
          <a:p>
            <a:r>
              <a:rPr lang="id-ID" dirty="0" smtClean="0"/>
              <a:t>membutuhkan flexible framework untuk merekam proses konsultasi dan mengakomodasi dokter secara pribadi seperti pasien</a:t>
            </a:r>
          </a:p>
          <a:p>
            <a:endParaRPr lang="id-ID"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web ico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 icon</Template>
  <TotalTime>2516</TotalTime>
  <Words>950</Words>
  <Application>Microsoft Office PowerPoint</Application>
  <PresentationFormat>On-screen Show (4:3)</PresentationFormat>
  <Paragraphs>123</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Corbel</vt:lpstr>
      <vt:lpstr>web icon</vt:lpstr>
      <vt:lpstr>ELEKTRONIC HEALTH RECORD - STRUCTURE</vt:lpstr>
      <vt:lpstr>LATAR BELAKANG</vt:lpstr>
      <vt:lpstr>tantangan dan perubahan budaya</vt:lpstr>
      <vt:lpstr>keuntungan dari penggunaan EHR </vt:lpstr>
      <vt:lpstr>PERAN EHR</vt:lpstr>
      <vt:lpstr>PERAN EHR</vt:lpstr>
      <vt:lpstr>PERAN EHR</vt:lpstr>
      <vt:lpstr>Karakteristik EHR yang baik </vt:lpstr>
      <vt:lpstr>KARAKTERISTIK EHR</vt:lpstr>
      <vt:lpstr>Persyaratan untuk menyusun EHR </vt:lpstr>
      <vt:lpstr>PowerPoint Presentation</vt:lpstr>
      <vt:lpstr>Compositional context </vt:lpstr>
      <vt:lpstr>PowerPoint Presentation</vt:lpstr>
      <vt:lpstr>Data value contact  </vt:lpstr>
      <vt:lpstr>PowerPoint Presentation</vt:lpstr>
      <vt:lpstr>Ethico-legal context </vt:lpstr>
      <vt:lpstr>PowerPoint Presentation</vt:lpstr>
      <vt:lpstr>Reasoning context </vt:lpstr>
      <vt:lpstr>PowerPoint Presentation</vt:lpstr>
      <vt:lpstr>Care process context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ELEKTRONIK HEALTH RECORD</dc:title>
  <dc:creator>Rachma</dc:creator>
  <cp:lastModifiedBy>User</cp:lastModifiedBy>
  <cp:revision>7</cp:revision>
  <dcterms:created xsi:type="dcterms:W3CDTF">2010-04-27T08:53:50Z</dcterms:created>
  <dcterms:modified xsi:type="dcterms:W3CDTF">2018-04-03T02:53:14Z</dcterms:modified>
</cp:coreProperties>
</file>