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305E-7B6F-4C59-9415-C3BD68A28398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7B05-AE47-4064-AFE7-1AD68C11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ETIKA KESEHATAN MASYARAKAT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  </a:t>
            </a:r>
            <a:r>
              <a:rPr lang="en-US" b="1" dirty="0" err="1">
                <a:solidFill>
                  <a:schemeClr val="tx1"/>
                </a:solidFill>
              </a:rPr>
              <a:t>Pengertian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Etika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kesehatan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tatanan</a:t>
            </a:r>
            <a:r>
              <a:rPr lang="en-US" dirty="0">
                <a:solidFill>
                  <a:schemeClr val="tx1"/>
                </a:solidFill>
              </a:rPr>
              <a:t> moral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universal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eksistensi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resiko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mengakibatkan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penderitaan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kecacatan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keberdayaan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sejahtera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8153400" cy="6019800"/>
          </a:xfrm>
        </p:spPr>
        <p:txBody>
          <a:bodyPr/>
          <a:lstStyle/>
          <a:p>
            <a:pPr algn="l"/>
            <a:endParaRPr lang="fi-FI" dirty="0" smtClean="0">
              <a:solidFill>
                <a:schemeClr val="tx1"/>
              </a:solidFill>
            </a:endParaRPr>
          </a:p>
          <a:p>
            <a:pPr algn="l"/>
            <a:endParaRPr lang="fi-FI" dirty="0">
              <a:solidFill>
                <a:schemeClr val="tx1"/>
              </a:solidFill>
            </a:endParaRP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4. Kaum </a:t>
            </a:r>
            <a:r>
              <a:rPr lang="fi-FI" dirty="0">
                <a:solidFill>
                  <a:schemeClr val="tx1"/>
                </a:solidFill>
              </a:rPr>
              <a:t>agama memubutuhkan perbandingan tata nilai yang bersumber dari norma-norma budaya secara universalistic dalam kapasitas untuk memberikan kemudahan logic pada manusia dalam memahami keyakinan agama.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153400" cy="5943600"/>
          </a:xfrm>
        </p:spPr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Di tengah masyarakat terdapat banyak norma yang berlaku secara khusus dan umum. </a:t>
            </a:r>
            <a:r>
              <a:rPr lang="en-US" b="1" dirty="0">
                <a:solidFill>
                  <a:schemeClr val="tx1"/>
                </a:solidFill>
              </a:rPr>
              <a:t>Norma-</a:t>
            </a:r>
            <a:r>
              <a:rPr lang="en-US" b="1" dirty="0" err="1">
                <a:solidFill>
                  <a:schemeClr val="tx1"/>
                </a:solidFill>
              </a:rPr>
              <a:t>norma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tersebut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Norma </a:t>
            </a:r>
            <a:r>
              <a:rPr lang="en-US" dirty="0" err="1">
                <a:solidFill>
                  <a:schemeClr val="tx1"/>
                </a:solidFill>
              </a:rPr>
              <a:t>sopan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santun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lahiriah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moral.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Norma </a:t>
            </a:r>
            <a:r>
              <a:rPr lang="en-US" dirty="0" err="1" smtClean="0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norma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dilanggar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sanksi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Norma moral,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norma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mengatur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tuntutan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tertinggi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substansi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santun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norma</a:t>
            </a:r>
            <a:r>
              <a:rPr lang="en-US" dirty="0">
                <a:solidFill>
                  <a:schemeClr val="tx1"/>
                </a:solidFill>
              </a:rPr>
              <a:t> hokum.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001000" cy="58674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berkaitan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moralitas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pertanggung-gugatan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individu-individu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tatanan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Pertanggung-gugatan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kebebasan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eksistensi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229600" cy="5867400"/>
          </a:xfrm>
        </p:spPr>
        <p:txBody>
          <a:bodyPr/>
          <a:lstStyle/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buruk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kewajiban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diartikan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azas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berkenaan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ahlak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dianut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golongan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153400" cy="60198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deskriptif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normatif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deskriptif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menggam-barkan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153400" cy="5867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sistematis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dibedakan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melahirkan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melahirkan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individual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”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deskriptif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”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individual ”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”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382000" cy="556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makna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dikandung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predikat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kesusilaan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menyelidiki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peng-gunaan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predikat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sehari-hari</a:t>
            </a:r>
            <a:r>
              <a:rPr lang="en-US" dirty="0" smtClean="0">
                <a:solidFill>
                  <a:schemeClr val="tx1"/>
                </a:solidFill>
              </a:rPr>
              <a:t>. Dari </a:t>
            </a:r>
            <a:r>
              <a:rPr lang="en-US" dirty="0" err="1" smtClean="0">
                <a:solidFill>
                  <a:schemeClr val="tx1"/>
                </a:solidFill>
              </a:rPr>
              <a:t>sini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lahirlah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 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deskrip-tif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deskriptif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terlihat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paparan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filosof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ajaran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doktrin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Sifat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normatif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khusus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terlihat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misal-nya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profesi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deskriptif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membe-rikan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mem-berikan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mem-berikan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sekedar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menggambarkan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norma-norma</a:t>
            </a:r>
            <a:r>
              <a:rPr lang="en-US" dirty="0" smtClean="0">
                <a:solidFill>
                  <a:schemeClr val="tx1"/>
                </a:solidFill>
              </a:rPr>
              <a:t> terse-but.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8077200" cy="57150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mengemukakan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sesuai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norma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sekedar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melukiskan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deskriptif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tetapi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bersifat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preskriptif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memerintahkan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229600" cy="59436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norma-norma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menuntun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bertindak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menghindarkan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hal-hal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buruk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kaidah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individual </a:t>
            </a:r>
            <a:r>
              <a:rPr lang="en-US" dirty="0" err="1" smtClean="0">
                <a:solidFill>
                  <a:schemeClr val="tx1"/>
                </a:solidFill>
              </a:rPr>
              <a:t>ataupun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terikat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kewajiban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berupaya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akhlak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luhur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59436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sistematis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individual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khusus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. 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 ”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deskriptif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”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normatif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8229600" cy="60198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rgbClr val="C00000"/>
                </a:solidFill>
              </a:rPr>
              <a:t>Etika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kesehatan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masyarakat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sangat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berbeda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dengan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etika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kedoktera</a:t>
            </a:r>
            <a:r>
              <a:rPr lang="en-US" dirty="0" err="1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menyatakan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kedokteran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janganlah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pertimbangan-pertimbangan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senantiasa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kewajiban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melindungi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makhluk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insani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229600" cy="59436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melahirkan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ragam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ajaran-ajaran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doktrin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dicetuskan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filosof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khusus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terutama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etika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077200" cy="6096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dinamika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tersen-diri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dibandingkan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etika-etika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profesinya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seringkali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dihadapkan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menyangkut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Bagaimanakah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seharusnya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menampilkan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tingkah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lakunya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kehidupan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berorganisasi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menjalan-kan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sesuai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?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382000" cy="57912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kepemimpi-nan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memberdayakan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menghormati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menghargai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kontribusi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menekankan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terbuka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jujur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bertanggung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yang lain,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pertumbuhan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pribadi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077200" cy="59436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rgbClr val="C00000"/>
                </a:solidFill>
              </a:rPr>
              <a:t>Dokter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berkewajiban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menyimpan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rahasia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kedokteran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dipercayakan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medical record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kewajiban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profesinya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penerjemahan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profesi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kedokteran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doktrin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profesinya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saya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merahasikan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segala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sesuatu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saya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ketahui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pekerjaan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dokter</a:t>
            </a:r>
            <a:r>
              <a:rPr lang="en-US" dirty="0">
                <a:solidFill>
                  <a:srgbClr val="FF0000"/>
                </a:solidFill>
              </a:rPr>
              <a:t>”.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8001000" cy="60198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Rahasia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kedokteran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diterjemahkan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diketahui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orang-orang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pengobatan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229600" cy="5943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Segala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diketahui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fakta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penderita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intrepretasinya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menegakkan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diagnosa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anamnesa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jasmaniah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alat-alat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kedokteran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05800" cy="6096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err="1">
                <a:solidFill>
                  <a:srgbClr val="C00000"/>
                </a:solidFill>
              </a:rPr>
              <a:t>Dalam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dimensi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kesehatan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masyarakat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rahasia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tidak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dikenal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bahkan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tranparansi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merupakan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kekuatan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dari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penyelesaian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problema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Prosedur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tenaga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akuntabiltas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masyarakat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indicator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kualitas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upaya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penyembuyian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fakta-fakta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tenaga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kegagalan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fakta-fakta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berkembang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hadir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kongkrit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8077200" cy="59436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Konsep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Etika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usaha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memakai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pikirnya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menyelesaikan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Alasan etika dibutuhkan saat ini adalah</a:t>
            </a:r>
            <a:r>
              <a:rPr lang="fi-FI" b="1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1.    Masyarakat semakin pluralistic, termasuk dalam hal moralitas, norma-norma moral sendiri masih diperdebatkan misalnya dalam bidang etika seksual, hubungan anak dan orang tuanya, kewajiban terhadap negara, sopan santun dalam pergaulan.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153400" cy="5791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dirty="0" smtClean="0">
                <a:solidFill>
                  <a:schemeClr val="tx1"/>
                </a:solidFill>
              </a:rPr>
              <a:t>.2.</a:t>
            </a:r>
            <a:r>
              <a:rPr lang="fi-FI" dirty="0">
                <a:solidFill>
                  <a:schemeClr val="tx1"/>
                </a:solidFill>
              </a:rPr>
              <a:t>    Desakan transformasi pada dimensi kehidupan manusia, sehingga manusia secara evolusi, dan radikal menganut nilai-nilai baru yang sesungguhnya tidak sesuai dengan tatanan sosialnya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i-FI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fi-FI" dirty="0">
                <a:solidFill>
                  <a:schemeClr val="tx1"/>
                </a:solidFill>
              </a:rPr>
              <a:t>3.    Eksploitasi modernisasi dari kelompok tertentu untuk kepentingan sepihak, dan seringkali manusia tidak sadar, bahwa modernisasi bukanlah untuk mengabaikan tata nilai, tetapi justeru memberikan kemudahan dalam pencapaian derajat kesejahteraan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810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ETIKA KESEHATAN MASYARAKAT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KESEHATAN MASYARAKAT</dc:title>
  <dc:creator>User</dc:creator>
  <cp:lastModifiedBy>User</cp:lastModifiedBy>
  <cp:revision>17</cp:revision>
  <dcterms:created xsi:type="dcterms:W3CDTF">2016-11-07T03:18:21Z</dcterms:created>
  <dcterms:modified xsi:type="dcterms:W3CDTF">2016-11-10T02:47:48Z</dcterms:modified>
</cp:coreProperties>
</file>