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8F4A-7BB1-4918-B3E5-E6846A842FED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5083-14DA-4BBA-B14B-FC700C2DF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8F4A-7BB1-4918-B3E5-E6846A842FED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5083-14DA-4BBA-B14B-FC700C2DF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8F4A-7BB1-4918-B3E5-E6846A842FED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5083-14DA-4BBA-B14B-FC700C2DF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8F4A-7BB1-4918-B3E5-E6846A842FED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5083-14DA-4BBA-B14B-FC700C2DF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8F4A-7BB1-4918-B3E5-E6846A842FED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5083-14DA-4BBA-B14B-FC700C2DF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8F4A-7BB1-4918-B3E5-E6846A842FED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5083-14DA-4BBA-B14B-FC700C2DF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8F4A-7BB1-4918-B3E5-E6846A842FED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5083-14DA-4BBA-B14B-FC700C2DF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8F4A-7BB1-4918-B3E5-E6846A842FED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5083-14DA-4BBA-B14B-FC700C2DF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8F4A-7BB1-4918-B3E5-E6846A842FED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5083-14DA-4BBA-B14B-FC700C2DF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8F4A-7BB1-4918-B3E5-E6846A842FED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5083-14DA-4BBA-B14B-FC700C2DF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8F4A-7BB1-4918-B3E5-E6846A842FED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5083-14DA-4BBA-B14B-FC700C2DF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8F4A-7BB1-4918-B3E5-E6846A842FED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B5083-14DA-4BBA-B14B-FC700C2DF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295399"/>
          </a:xfrm>
        </p:spPr>
        <p:txBody>
          <a:bodyPr/>
          <a:lstStyle/>
          <a:p>
            <a:r>
              <a:rPr lang="en-US" b="1" dirty="0" smtClean="0"/>
              <a:t>ETIKA ORGANISASI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1534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MENGAPA PERLU BER ETIKA ?</a:t>
            </a:r>
            <a:endParaRPr lang="en-US" b="1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err="1" smtClean="0">
                <a:solidFill>
                  <a:schemeClr val="tx1"/>
                </a:solidFill>
              </a:rPr>
              <a:t>Ancaman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krisis</a:t>
            </a:r>
            <a:r>
              <a:rPr lang="en-US" b="1" dirty="0" smtClean="0">
                <a:solidFill>
                  <a:schemeClr val="tx1"/>
                </a:solidFill>
              </a:rPr>
              <a:t> global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aspek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keamanan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</a:rPr>
              <a:t>senjata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nuklir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aspek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lingkungan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</a:rPr>
              <a:t>degradasi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hebat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</a:rPr>
              <a:t>kualitas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lingkungan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aspek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psikologis</a:t>
            </a:r>
            <a:r>
              <a:rPr lang="en-US" sz="2800" dirty="0" smtClean="0">
                <a:solidFill>
                  <a:schemeClr val="tx1"/>
                </a:solidFill>
              </a:rPr>
              <a:t> ( </a:t>
            </a:r>
            <a:r>
              <a:rPr lang="en-US" sz="2800" dirty="0" err="1" smtClean="0">
                <a:solidFill>
                  <a:schemeClr val="tx1"/>
                </a:solidFill>
              </a:rPr>
              <a:t>depresi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stres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kegelisahan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aspek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kesehatan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</a:rPr>
              <a:t>ancaman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kematian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</a:rPr>
              <a:t>akibat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penyakit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gaya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hidup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kekurangan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gizi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aspek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ekonomi</a:t>
            </a:r>
            <a:r>
              <a:rPr lang="en-US" sz="2800" dirty="0" smtClean="0">
                <a:solidFill>
                  <a:schemeClr val="tx1"/>
                </a:solidFill>
              </a:rPr>
              <a:t> ( </a:t>
            </a:r>
            <a:r>
              <a:rPr lang="en-US" sz="2800" dirty="0" err="1" smtClean="0">
                <a:solidFill>
                  <a:schemeClr val="tx1"/>
                </a:solidFill>
              </a:rPr>
              <a:t>pengangguran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inflasi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asek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sosial</a:t>
            </a:r>
            <a:r>
              <a:rPr lang="en-US" sz="2800" dirty="0" smtClean="0">
                <a:solidFill>
                  <a:schemeClr val="tx1"/>
                </a:solidFill>
              </a:rPr>
              <a:t> ( </a:t>
            </a:r>
            <a:r>
              <a:rPr lang="en-US" sz="2800" dirty="0" err="1" smtClean="0">
                <a:solidFill>
                  <a:schemeClr val="tx1"/>
                </a:solidFill>
              </a:rPr>
              <a:t>desintegrasi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sosial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kekerasan</a:t>
            </a:r>
            <a:r>
              <a:rPr lang="en-US" sz="2800" dirty="0" smtClean="0">
                <a:solidFill>
                  <a:schemeClr val="tx1"/>
                </a:solidFill>
              </a:rPr>
              <a:t>, )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382000" cy="60198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IQ, EQ,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SQ </a:t>
            </a:r>
            <a:r>
              <a:rPr lang="en-US" dirty="0" err="1" smtClean="0">
                <a:solidFill>
                  <a:srgbClr val="FF0000"/>
                </a:solidFill>
              </a:rPr>
              <a:t>merupakan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suatu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kesatuan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terpisahkan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dgn</a:t>
            </a:r>
            <a:r>
              <a:rPr lang="en-US" dirty="0" smtClean="0">
                <a:solidFill>
                  <a:srgbClr val="FF0000"/>
                </a:solidFill>
              </a:rPr>
              <a:t> SQ </a:t>
            </a:r>
            <a:r>
              <a:rPr lang="en-US" dirty="0" err="1" smtClean="0">
                <a:solidFill>
                  <a:srgbClr val="FF0000"/>
                </a:solidFill>
              </a:rPr>
              <a:t>sbg</a:t>
            </a:r>
            <a:r>
              <a:rPr lang="en-US" dirty="0" smtClean="0">
                <a:solidFill>
                  <a:srgbClr val="FF0000"/>
                </a:solidFill>
              </a:rPr>
              <a:t> FONDASI</a:t>
            </a:r>
          </a:p>
          <a:p>
            <a:pPr algn="l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SPIRITUALITAS :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Berhubungan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upaya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pencarian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makna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kehidupan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melalui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hubungan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langsung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TUHAN (</a:t>
            </a:r>
            <a:r>
              <a:rPr lang="en-US" dirty="0" err="1" smtClean="0">
                <a:solidFill>
                  <a:schemeClr val="tx1"/>
                </a:solidFill>
              </a:rPr>
              <a:t>kekuatan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terbatas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potensi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murni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8001000" cy="5943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ETIKA</a:t>
            </a:r>
          </a:p>
          <a:p>
            <a:pPr algn="l"/>
            <a:r>
              <a:rPr lang="en-US" dirty="0" err="1" smtClean="0">
                <a:solidFill>
                  <a:srgbClr val="FF0000"/>
                </a:solidFill>
              </a:rPr>
              <a:t>Adalah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cabang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ilmu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membahas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tentang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perilaku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manusia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mengenai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apa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baik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apa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baik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konteks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hubungan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manusia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dgn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Tuhan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manusia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dgn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mns</a:t>
            </a:r>
            <a:r>
              <a:rPr lang="en-US" dirty="0" smtClean="0">
                <a:solidFill>
                  <a:srgbClr val="FF0000"/>
                </a:solidFill>
              </a:rPr>
              <a:t> lain,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manusia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dgn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alam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  <a:p>
            <a:pPr algn="l"/>
            <a:endParaRPr lang="en-US" dirty="0" smtClean="0">
              <a:solidFill>
                <a:srgbClr val="FF0000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Banyak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keliru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menafsirkan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menyentuh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manusia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dgn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mns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lainnya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saja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melalui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penalaran</a:t>
            </a:r>
            <a:r>
              <a:rPr lang="en-US" dirty="0" smtClean="0">
                <a:solidFill>
                  <a:schemeClr val="tx1"/>
                </a:solidFill>
              </a:rPr>
              <a:t> ( </a:t>
            </a:r>
            <a:r>
              <a:rPr lang="en-US" dirty="0" err="1" smtClean="0">
                <a:solidFill>
                  <a:schemeClr val="tx1"/>
                </a:solidFill>
              </a:rPr>
              <a:t>logika</a:t>
            </a:r>
            <a:r>
              <a:rPr lang="en-US" dirty="0" smtClean="0">
                <a:solidFill>
                  <a:schemeClr val="tx1"/>
                </a:solidFill>
              </a:rPr>
              <a:t>, IQ) </a:t>
            </a:r>
            <a:r>
              <a:rPr lang="en-US" dirty="0" err="1" smtClean="0">
                <a:solidFill>
                  <a:schemeClr val="tx1"/>
                </a:solidFill>
              </a:rPr>
              <a:t>saja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1000"/>
            <a:ext cx="8077200" cy="6096000"/>
          </a:xfrm>
        </p:spPr>
        <p:txBody>
          <a:bodyPr/>
          <a:lstStyle/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kajian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etika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disamping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mencari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konsep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teori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penjelasan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logis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ttg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menyangkut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mns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hendaknya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hasil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pemahaman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tsb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dpt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dimanfaatkan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melakukan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transformasi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menuju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tingkat-tingkat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kematangan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emosi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kesadaran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tinggi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kajian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implementasi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melibatkan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ketiga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kecerdasan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terpadu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rgbClr val="FF0000"/>
                </a:solidFill>
              </a:rPr>
              <a:t>yaitu</a:t>
            </a:r>
            <a:r>
              <a:rPr lang="en-US" dirty="0" smtClean="0">
                <a:solidFill>
                  <a:srgbClr val="FF0000"/>
                </a:solidFill>
              </a:rPr>
              <a:t> IQ, EQ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SQ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077200" cy="5486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"/>
            <a:ext cx="7924800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219200" y="4724400"/>
            <a:ext cx="67056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SELAMAT BELAJAR</a:t>
            </a:r>
            <a:endParaRPr lang="en-US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514350" indent="-514350"/>
            <a:r>
              <a:rPr lang="en-US" b="1" dirty="0" err="1" smtClean="0">
                <a:solidFill>
                  <a:schemeClr val="tx1"/>
                </a:solidFill>
              </a:rPr>
              <a:t>Etika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perlu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dikaji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secara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/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>
              <a:buFontTx/>
              <a:buChar char="-"/>
            </a:pPr>
            <a:r>
              <a:rPr lang="en-US" dirty="0" err="1" smtClean="0">
                <a:solidFill>
                  <a:schemeClr val="tx1"/>
                </a:solidFill>
              </a:rPr>
              <a:t>teoritis</a:t>
            </a:r>
            <a:r>
              <a:rPr lang="en-US" dirty="0" smtClean="0">
                <a:solidFill>
                  <a:schemeClr val="tx1"/>
                </a:solidFill>
              </a:rPr>
              <a:t>,( </a:t>
            </a:r>
            <a:r>
              <a:rPr lang="en-US" dirty="0" err="1" smtClean="0">
                <a:solidFill>
                  <a:schemeClr val="tx1"/>
                </a:solidFill>
              </a:rPr>
              <a:t>pemahaman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ttg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hakikat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hidup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manusia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 algn="l">
              <a:buFontTx/>
              <a:buChar char="-"/>
            </a:pPr>
            <a:r>
              <a:rPr lang="en-US" dirty="0" err="1" smtClean="0">
                <a:solidFill>
                  <a:schemeClr val="tx1"/>
                </a:solidFill>
              </a:rPr>
              <a:t>praktis</a:t>
            </a:r>
            <a:r>
              <a:rPr lang="en-US" dirty="0" smtClean="0">
                <a:solidFill>
                  <a:schemeClr val="tx1"/>
                </a:solidFill>
              </a:rPr>
              <a:t>. (</a:t>
            </a:r>
            <a:r>
              <a:rPr lang="en-US" dirty="0" err="1" smtClean="0">
                <a:solidFill>
                  <a:schemeClr val="tx1"/>
                </a:solidFill>
              </a:rPr>
              <a:t>penerapan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kehidupan</a:t>
            </a:r>
            <a:r>
              <a:rPr lang="en-US" dirty="0" smtClean="0">
                <a:solidFill>
                  <a:schemeClr val="tx1"/>
                </a:solidFill>
              </a:rPr>
              <a:t> se-hari2)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096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Schumacher : </a:t>
            </a:r>
            <a:r>
              <a:rPr lang="en-US" b="1" dirty="0" err="1" smtClean="0">
                <a:solidFill>
                  <a:schemeClr val="tx1"/>
                </a:solidFill>
              </a:rPr>
              <a:t>tingkatan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dalam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alam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semesta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Benda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dituliskan</a:t>
            </a:r>
            <a:r>
              <a:rPr lang="en-US" dirty="0" smtClean="0">
                <a:solidFill>
                  <a:schemeClr val="tx1"/>
                </a:solidFill>
              </a:rPr>
              <a:t> P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Tumbuhan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dituliskan</a:t>
            </a:r>
            <a:r>
              <a:rPr lang="en-US" dirty="0" smtClean="0">
                <a:solidFill>
                  <a:schemeClr val="tx1"/>
                </a:solidFill>
              </a:rPr>
              <a:t> P+X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Hewan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dituliskan</a:t>
            </a:r>
            <a:r>
              <a:rPr lang="en-US" dirty="0" smtClean="0">
                <a:solidFill>
                  <a:schemeClr val="tx1"/>
                </a:solidFill>
              </a:rPr>
              <a:t> P+X+Y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Manusia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dituliskan</a:t>
            </a:r>
            <a:r>
              <a:rPr lang="en-US" dirty="0" smtClean="0">
                <a:solidFill>
                  <a:schemeClr val="tx1"/>
                </a:solidFill>
              </a:rPr>
              <a:t> P+X+Y+Z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514350" indent="-514350" algn="l"/>
            <a:r>
              <a:rPr lang="en-US" dirty="0" smtClean="0">
                <a:solidFill>
                  <a:schemeClr val="tx1"/>
                </a:solidFill>
              </a:rPr>
              <a:t>P = </a:t>
            </a:r>
            <a:r>
              <a:rPr lang="en-US" dirty="0" err="1" smtClean="0">
                <a:solidFill>
                  <a:schemeClr val="tx1"/>
                </a:solidFill>
              </a:rPr>
              <a:t>substansi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materi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dirty="0" smtClean="0">
                <a:solidFill>
                  <a:schemeClr val="tx1"/>
                </a:solidFill>
              </a:rPr>
              <a:t>P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X = </a:t>
            </a:r>
            <a:r>
              <a:rPr lang="en-US" dirty="0" err="1" smtClean="0">
                <a:solidFill>
                  <a:schemeClr val="tx1"/>
                </a:solidFill>
              </a:rPr>
              <a:t>unsur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kehidupan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dirty="0" smtClean="0">
                <a:solidFill>
                  <a:schemeClr val="tx1"/>
                </a:solidFill>
              </a:rPr>
              <a:t>P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X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Y = </a:t>
            </a:r>
            <a:r>
              <a:rPr lang="en-US" dirty="0" err="1" smtClean="0">
                <a:solidFill>
                  <a:schemeClr val="tx1"/>
                </a:solidFill>
              </a:rPr>
              <a:t>unsur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kesadaran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dirty="0" smtClean="0">
                <a:solidFill>
                  <a:schemeClr val="tx1"/>
                </a:solidFill>
              </a:rPr>
              <a:t>P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X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Y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Z = </a:t>
            </a:r>
            <a:r>
              <a:rPr lang="en-US" dirty="0" err="1" smtClean="0">
                <a:solidFill>
                  <a:schemeClr val="tx1"/>
                </a:solidFill>
              </a:rPr>
              <a:t>unsur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kesadaran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transendental</a:t>
            </a:r>
            <a:r>
              <a:rPr lang="en-US" dirty="0" smtClean="0">
                <a:solidFill>
                  <a:schemeClr val="tx1"/>
                </a:solidFill>
              </a:rPr>
              <a:t>/spiritual 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"/>
            <a:ext cx="8305800" cy="6324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err="1" smtClean="0">
                <a:solidFill>
                  <a:schemeClr val="tx1"/>
                </a:solidFill>
              </a:rPr>
              <a:t>Konsepsi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ttg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manusia</a:t>
            </a:r>
            <a:r>
              <a:rPr lang="en-US" b="1" dirty="0" smtClean="0">
                <a:solidFill>
                  <a:schemeClr val="tx1"/>
                </a:solidFill>
              </a:rPr>
              <a:t> ( </a:t>
            </a:r>
            <a:r>
              <a:rPr lang="en-US" b="1" dirty="0" err="1" smtClean="0">
                <a:solidFill>
                  <a:schemeClr val="tx1"/>
                </a:solidFill>
              </a:rPr>
              <a:t>McDavid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Harari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Psikoanalisis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i="1" dirty="0" err="1" smtClean="0">
                <a:solidFill>
                  <a:srgbClr val="FF0000"/>
                </a:solidFill>
              </a:rPr>
              <a:t>homovalensi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mahluk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digerakkan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keinginan2 </a:t>
            </a:r>
            <a:r>
              <a:rPr lang="en-US" dirty="0" err="1" smtClean="0">
                <a:solidFill>
                  <a:schemeClr val="tx1"/>
                </a:solidFill>
              </a:rPr>
              <a:t>terpendam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Behaviorisme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i="1" dirty="0" smtClean="0">
                <a:solidFill>
                  <a:srgbClr val="FF0000"/>
                </a:solidFill>
              </a:rPr>
              <a:t>homo </a:t>
            </a:r>
            <a:r>
              <a:rPr lang="en-US" i="1" dirty="0" err="1" smtClean="0">
                <a:solidFill>
                  <a:srgbClr val="FF0000"/>
                </a:solidFill>
              </a:rPr>
              <a:t>mechanicus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perilaku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manusia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dibentuk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ditentukan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lingkungan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Kognitif</a:t>
            </a:r>
            <a:r>
              <a:rPr lang="en-US" dirty="0" smtClean="0">
                <a:solidFill>
                  <a:schemeClr val="tx1"/>
                </a:solidFill>
              </a:rPr>
              <a:t> ( </a:t>
            </a:r>
            <a:r>
              <a:rPr lang="en-US" i="1" dirty="0" err="1" smtClean="0">
                <a:solidFill>
                  <a:srgbClr val="FF0000"/>
                </a:solidFill>
              </a:rPr>
              <a:t>homosapiens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manusia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dianggap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bereaksi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pasif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lingkungannya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Humanisme</a:t>
            </a:r>
            <a:r>
              <a:rPr lang="en-US" dirty="0" smtClean="0">
                <a:solidFill>
                  <a:schemeClr val="tx1"/>
                </a:solidFill>
              </a:rPr>
              <a:t>( </a:t>
            </a:r>
            <a:r>
              <a:rPr lang="en-US" i="1" dirty="0" smtClean="0">
                <a:solidFill>
                  <a:srgbClr val="FF0000"/>
                </a:solidFill>
              </a:rPr>
              <a:t>homo </a:t>
            </a:r>
            <a:r>
              <a:rPr lang="en-US" i="1" dirty="0" err="1" smtClean="0">
                <a:solidFill>
                  <a:srgbClr val="FF0000"/>
                </a:solidFill>
              </a:rPr>
              <a:t>ludens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mns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sbg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merumuskan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strategi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transaksional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lingkungannya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62484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 Steiner: </a:t>
            </a:r>
            <a:r>
              <a:rPr lang="en-US" b="1" dirty="0" err="1" smtClean="0">
                <a:solidFill>
                  <a:schemeClr val="tx1"/>
                </a:solidFill>
              </a:rPr>
              <a:t>Lapisan</a:t>
            </a:r>
            <a:r>
              <a:rPr lang="en-US" b="1" dirty="0" smtClean="0">
                <a:solidFill>
                  <a:schemeClr val="tx1"/>
                </a:solidFill>
              </a:rPr>
              <a:t>-</a:t>
            </a:r>
            <a:r>
              <a:rPr lang="en-US" b="1" dirty="0" err="1" smtClean="0">
                <a:solidFill>
                  <a:schemeClr val="tx1"/>
                </a:solidFill>
              </a:rPr>
              <a:t>lapisan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energi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yg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ada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pada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manusia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Lapisan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fisik</a:t>
            </a:r>
            <a:r>
              <a:rPr lang="en-US" b="1" dirty="0" smtClean="0">
                <a:solidFill>
                  <a:schemeClr val="tx1"/>
                </a:solidFill>
              </a:rPr>
              <a:t>/</a:t>
            </a:r>
            <a:r>
              <a:rPr lang="en-US" b="1" dirty="0" err="1" smtClean="0">
                <a:solidFill>
                  <a:schemeClr val="tx1"/>
                </a:solidFill>
              </a:rPr>
              <a:t>materi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Badan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fisik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phisical</a:t>
            </a:r>
            <a:r>
              <a:rPr lang="en-US" dirty="0" smtClean="0">
                <a:solidFill>
                  <a:schemeClr val="tx1"/>
                </a:solidFill>
              </a:rPr>
              <a:t> body, </a:t>
            </a:r>
            <a:r>
              <a:rPr lang="en-US" dirty="0" err="1" smtClean="0">
                <a:solidFill>
                  <a:schemeClr val="tx1"/>
                </a:solidFill>
              </a:rPr>
              <a:t>sama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dgn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semua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benda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tumbuhan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binatang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Badan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eterik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lapisan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unsur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hidup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memgalamu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siklus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hidup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tumbuh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berkembang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mati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mns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tumb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binatang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Badan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astral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memungkinkan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nafsu</a:t>
            </a:r>
            <a:r>
              <a:rPr lang="en-US" dirty="0" smtClean="0">
                <a:solidFill>
                  <a:schemeClr val="tx1"/>
                </a:solidFill>
              </a:rPr>
              <a:t>/passion, </a:t>
            </a:r>
            <a:r>
              <a:rPr lang="en-US" dirty="0" err="1" smtClean="0">
                <a:solidFill>
                  <a:schemeClr val="tx1"/>
                </a:solidFill>
              </a:rPr>
              <a:t>keinginan</a:t>
            </a:r>
            <a:r>
              <a:rPr lang="en-US" dirty="0" smtClean="0">
                <a:solidFill>
                  <a:schemeClr val="tx1"/>
                </a:solidFill>
              </a:rPr>
              <a:t>/desire, </a:t>
            </a:r>
            <a:r>
              <a:rPr lang="en-US" dirty="0" err="1" smtClean="0">
                <a:solidFill>
                  <a:schemeClr val="tx1"/>
                </a:solidFill>
              </a:rPr>
              <a:t>merasakan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senang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sakit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manusia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binatang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1000"/>
            <a:ext cx="8305800" cy="6019800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Lanj</a:t>
            </a:r>
            <a:r>
              <a:rPr lang="en-US" dirty="0" smtClean="0">
                <a:solidFill>
                  <a:schemeClr val="tx1"/>
                </a:solidFill>
              </a:rPr>
              <a:t>….</a:t>
            </a:r>
          </a:p>
          <a:p>
            <a:pPr marL="514350" indent="-514350" algn="l"/>
            <a:r>
              <a:rPr lang="en-US" dirty="0" smtClean="0">
                <a:solidFill>
                  <a:schemeClr val="tx1"/>
                </a:solidFill>
              </a:rPr>
              <a:t>4 . </a:t>
            </a:r>
            <a:r>
              <a:rPr lang="en-US" b="1" dirty="0" err="1" smtClean="0">
                <a:solidFill>
                  <a:schemeClr val="tx1"/>
                </a:solidFill>
              </a:rPr>
              <a:t>Lapisan</a:t>
            </a:r>
            <a:r>
              <a:rPr lang="en-US" b="1" dirty="0" smtClean="0">
                <a:solidFill>
                  <a:schemeClr val="tx1"/>
                </a:solidFill>
              </a:rPr>
              <a:t> EGO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memungkinkan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timbulnya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kesadaran</a:t>
            </a:r>
            <a:r>
              <a:rPr lang="en-US" dirty="0" smtClean="0">
                <a:solidFill>
                  <a:schemeClr val="tx1"/>
                </a:solidFill>
              </a:rPr>
              <a:t> AKU /myself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diluar</a:t>
            </a:r>
            <a:r>
              <a:rPr lang="en-US" dirty="0" smtClean="0">
                <a:solidFill>
                  <a:schemeClr val="tx1"/>
                </a:solidFill>
              </a:rPr>
              <a:t> AKU, </a:t>
            </a:r>
            <a:r>
              <a:rPr lang="en-US" dirty="0" err="1" smtClean="0">
                <a:solidFill>
                  <a:schemeClr val="tx1"/>
                </a:solidFill>
              </a:rPr>
              <a:t>hanya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dimiliki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manusia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binatang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tdk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sdh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terbentuk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sepenuhnya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manusia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dirty="0" smtClean="0">
                <a:solidFill>
                  <a:schemeClr val="tx1"/>
                </a:solidFill>
              </a:rPr>
              <a:t>5. </a:t>
            </a:r>
            <a:r>
              <a:rPr lang="en-US" dirty="0" err="1" smtClean="0">
                <a:solidFill>
                  <a:schemeClr val="tx1"/>
                </a:solidFill>
              </a:rPr>
              <a:t>Lapisan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MANAS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baru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terbentuk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sebagian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lapisan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BUDHI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ATMA/ROH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berupa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potensi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dikembangkan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lbh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lanjut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04800"/>
            <a:ext cx="7848600" cy="6096000"/>
          </a:xfrm>
        </p:spPr>
        <p:txBody>
          <a:bodyPr/>
          <a:lstStyle/>
          <a:p>
            <a:pPr algn="l"/>
            <a:r>
              <a:rPr lang="en-US" b="1" dirty="0" err="1" smtClean="0">
                <a:solidFill>
                  <a:schemeClr val="tx1"/>
                </a:solidFill>
              </a:rPr>
              <a:t>Manusia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sebagai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pribadi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utuh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memiliki</a:t>
            </a:r>
            <a:r>
              <a:rPr lang="en-US" b="1" dirty="0" smtClean="0">
                <a:solidFill>
                  <a:schemeClr val="tx1"/>
                </a:solidFill>
              </a:rPr>
              <a:t> 3  </a:t>
            </a:r>
            <a:r>
              <a:rPr lang="en-US" b="1" dirty="0" err="1" smtClean="0">
                <a:solidFill>
                  <a:schemeClr val="tx1"/>
                </a:solidFill>
              </a:rPr>
              <a:t>lapisan</a:t>
            </a:r>
            <a:r>
              <a:rPr lang="en-US" b="1" dirty="0" smtClean="0">
                <a:solidFill>
                  <a:schemeClr val="tx1"/>
                </a:solidFill>
              </a:rPr>
              <a:t> /</a:t>
            </a:r>
            <a:r>
              <a:rPr lang="en-US" b="1" dirty="0" err="1" smtClean="0">
                <a:solidFill>
                  <a:schemeClr val="tx1"/>
                </a:solidFill>
              </a:rPr>
              <a:t>demensi</a:t>
            </a:r>
            <a:r>
              <a:rPr lang="en-US" b="1" dirty="0" smtClean="0">
                <a:solidFill>
                  <a:schemeClr val="tx1"/>
                </a:solidFill>
              </a:rPr>
              <a:t> (</a:t>
            </a:r>
            <a:r>
              <a:rPr lang="en-US" b="1" dirty="0" err="1" smtClean="0">
                <a:solidFill>
                  <a:schemeClr val="tx1"/>
                </a:solidFill>
              </a:rPr>
              <a:t>Agustian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Kustara</a:t>
            </a:r>
            <a:r>
              <a:rPr lang="en-US" b="1" dirty="0" smtClean="0">
                <a:solidFill>
                  <a:schemeClr val="tx1"/>
                </a:solidFill>
              </a:rPr>
              <a:t>) </a:t>
            </a:r>
            <a:r>
              <a:rPr lang="en-US" b="1" dirty="0" err="1" smtClean="0">
                <a:solidFill>
                  <a:schemeClr val="tx1"/>
                </a:solidFill>
              </a:rPr>
              <a:t>yaitu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Fisik</a:t>
            </a:r>
            <a:r>
              <a:rPr lang="en-US" dirty="0" smtClean="0">
                <a:solidFill>
                  <a:schemeClr val="tx1"/>
                </a:solidFill>
              </a:rPr>
              <a:t> (physics)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Pikiran</a:t>
            </a:r>
            <a:r>
              <a:rPr lang="en-US" dirty="0" smtClean="0">
                <a:solidFill>
                  <a:schemeClr val="tx1"/>
                </a:solidFill>
              </a:rPr>
              <a:t>/mental ( mind)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Roh</a:t>
            </a:r>
            <a:r>
              <a:rPr lang="en-US" dirty="0" smtClean="0">
                <a:solidFill>
                  <a:schemeClr val="tx1"/>
                </a:solidFill>
              </a:rPr>
              <a:t> (spirit/soul)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"/>
            <a:ext cx="8382000" cy="6019800"/>
          </a:xfrm>
        </p:spPr>
        <p:txBody>
          <a:bodyPr>
            <a:normAutofit fontScale="92500"/>
          </a:bodyPr>
          <a:lstStyle/>
          <a:p>
            <a:pPr algn="l"/>
            <a:r>
              <a:rPr lang="en-US" b="1" dirty="0" err="1" smtClean="0">
                <a:solidFill>
                  <a:schemeClr val="tx1"/>
                </a:solidFill>
              </a:rPr>
              <a:t>Hakikat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otak</a:t>
            </a:r>
            <a:r>
              <a:rPr lang="en-US" b="1" dirty="0" smtClean="0">
                <a:solidFill>
                  <a:schemeClr val="tx1"/>
                </a:solidFill>
              </a:rPr>
              <a:t>/brain 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kecerdasan</a:t>
            </a:r>
            <a:r>
              <a:rPr lang="en-US" b="1" dirty="0" smtClean="0">
                <a:solidFill>
                  <a:schemeClr val="tx1"/>
                </a:solidFill>
              </a:rPr>
              <a:t>/ intelligence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Zohar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Marshal </a:t>
            </a:r>
            <a:r>
              <a:rPr lang="en-US" dirty="0" err="1" smtClean="0">
                <a:solidFill>
                  <a:schemeClr val="tx1"/>
                </a:solidFill>
              </a:rPr>
              <a:t>menilai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terdapat</a:t>
            </a:r>
            <a:r>
              <a:rPr lang="en-US" dirty="0" smtClean="0">
                <a:solidFill>
                  <a:schemeClr val="tx1"/>
                </a:solidFill>
              </a:rPr>
              <a:t> 3 </a:t>
            </a:r>
            <a:r>
              <a:rPr lang="en-US" dirty="0" err="1" smtClean="0">
                <a:solidFill>
                  <a:schemeClr val="tx1"/>
                </a:solidFill>
              </a:rPr>
              <a:t>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berpikir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kecerdasan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berpikir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seri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otak</a:t>
            </a:r>
            <a:r>
              <a:rPr lang="en-US" dirty="0" smtClean="0">
                <a:solidFill>
                  <a:srgbClr val="FF0000"/>
                </a:solidFill>
              </a:rPr>
              <a:t> Intellectual Quotient-IQ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Berpikir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asosiatif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otak</a:t>
            </a:r>
            <a:r>
              <a:rPr lang="en-US" dirty="0" smtClean="0">
                <a:solidFill>
                  <a:srgbClr val="FF0000"/>
                </a:solidFill>
              </a:rPr>
              <a:t> Emotional </a:t>
            </a:r>
            <a:r>
              <a:rPr lang="en-US" dirty="0" err="1" smtClean="0">
                <a:solidFill>
                  <a:srgbClr val="FF0000"/>
                </a:solidFill>
              </a:rPr>
              <a:t>Quetient</a:t>
            </a:r>
            <a:r>
              <a:rPr lang="en-US" dirty="0" smtClean="0">
                <a:solidFill>
                  <a:srgbClr val="FF0000"/>
                </a:solidFill>
              </a:rPr>
              <a:t>-EQ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Berpikir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menyatukan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otak</a:t>
            </a:r>
            <a:r>
              <a:rPr lang="en-US" dirty="0" smtClean="0">
                <a:solidFill>
                  <a:srgbClr val="FF0000"/>
                </a:solidFill>
              </a:rPr>
              <a:t> Spiritual </a:t>
            </a:r>
            <a:r>
              <a:rPr lang="en-US" dirty="0" err="1" smtClean="0">
                <a:solidFill>
                  <a:srgbClr val="FF0000"/>
                </a:solidFill>
              </a:rPr>
              <a:t>Quetient</a:t>
            </a:r>
            <a:r>
              <a:rPr lang="en-US" dirty="0" smtClean="0">
                <a:solidFill>
                  <a:srgbClr val="FF0000"/>
                </a:solidFill>
              </a:rPr>
              <a:t>-SQ)</a:t>
            </a:r>
          </a:p>
          <a:p>
            <a:pPr marL="514350" indent="-514350" algn="l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IQ = </a:t>
            </a:r>
            <a:r>
              <a:rPr lang="en-US" dirty="0" err="1" smtClean="0">
                <a:solidFill>
                  <a:schemeClr val="tx1"/>
                </a:solidFill>
              </a:rPr>
              <a:t>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berpikir</a:t>
            </a:r>
            <a:r>
              <a:rPr lang="en-US" dirty="0" smtClean="0">
                <a:solidFill>
                  <a:schemeClr val="tx1"/>
                </a:solidFill>
              </a:rPr>
              <a:t> linear , </a:t>
            </a:r>
            <a:r>
              <a:rPr lang="en-US" dirty="0" err="1" smtClean="0">
                <a:solidFill>
                  <a:schemeClr val="tx1"/>
                </a:solidFill>
              </a:rPr>
              <a:t>logis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melibatkan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perasaan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EQ = </a:t>
            </a:r>
            <a:r>
              <a:rPr lang="en-US" dirty="0" err="1" smtClean="0">
                <a:solidFill>
                  <a:schemeClr val="tx1"/>
                </a:solidFill>
              </a:rPr>
              <a:t>berpikir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asosiasi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hal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misalnya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dgn</a:t>
            </a:r>
            <a:r>
              <a:rPr lang="en-US" dirty="0" smtClean="0">
                <a:solidFill>
                  <a:schemeClr val="tx1"/>
                </a:solidFill>
              </a:rPr>
              <a:t> rasa </a:t>
            </a:r>
            <a:r>
              <a:rPr lang="en-US" dirty="0" err="1" smtClean="0">
                <a:solidFill>
                  <a:schemeClr val="tx1"/>
                </a:solidFill>
              </a:rPr>
              <a:t>lapar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rumah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dgn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kenyamanan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wana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dgn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emosi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dsb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Empati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mengungkapkan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memahami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perasaan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kemandirian</a:t>
            </a:r>
            <a:r>
              <a:rPr lang="en-US" dirty="0" smtClean="0">
                <a:solidFill>
                  <a:schemeClr val="tx1"/>
                </a:solidFill>
              </a:rPr>
              <a:t>. Interpersonal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intrapersonal 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SQ = </a:t>
            </a:r>
            <a:r>
              <a:rPr lang="en-US" dirty="0" err="1" smtClean="0">
                <a:solidFill>
                  <a:schemeClr val="tx1"/>
                </a:solidFill>
              </a:rPr>
              <a:t>mengintegrasikan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IQ </a:t>
            </a:r>
            <a:r>
              <a:rPr lang="en-US" dirty="0" err="1" smtClean="0">
                <a:solidFill>
                  <a:schemeClr val="tx1"/>
                </a:solidFill>
              </a:rPr>
              <a:t>da</a:t>
            </a:r>
            <a:r>
              <a:rPr lang="en-US" dirty="0" smtClean="0">
                <a:solidFill>
                  <a:schemeClr val="tx1"/>
                </a:solidFill>
              </a:rPr>
              <a:t> EQ </a:t>
            </a:r>
            <a:r>
              <a:rPr lang="en-US" dirty="0" err="1" smtClean="0">
                <a:solidFill>
                  <a:schemeClr val="tx1"/>
                </a:solidFill>
              </a:rPr>
              <a:t>sehingga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diperoleh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makna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penyadaran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diri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Kualitas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hidup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dilhami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nilai-nilai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638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ETIKA ORGANISASI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ORGANISASI</dc:title>
  <dc:creator>User</dc:creator>
  <cp:lastModifiedBy>User</cp:lastModifiedBy>
  <cp:revision>23</cp:revision>
  <dcterms:created xsi:type="dcterms:W3CDTF">2016-09-17T09:56:32Z</dcterms:created>
  <dcterms:modified xsi:type="dcterms:W3CDTF">2016-09-26T03:27:02Z</dcterms:modified>
</cp:coreProperties>
</file>