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7" r:id="rId20"/>
    <p:sldId id="275" r:id="rId21"/>
    <p:sldId id="267" r:id="rId22"/>
    <p:sldId id="276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2E0261-E365-4E03-BC38-2FE42DB3CE17}" type="datetimeFigureOut">
              <a:rPr lang="id-ID" smtClean="0"/>
              <a:t>27/03/2018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3173D9-82DC-4741-8D72-831FD8BEFE5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just" rtl="0" eaLnBrk="1" latinLnBrk="0" hangingPunct="1">
        <a:lnSpc>
          <a:spcPct val="150000"/>
        </a:lnSpc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just" rtl="0" eaLnBrk="1" latinLnBrk="0" hangingPunct="1">
        <a:lnSpc>
          <a:spcPct val="150000"/>
        </a:lnSpc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just" rtl="0" eaLnBrk="1" latinLnBrk="0" hangingPunct="1">
        <a:lnSpc>
          <a:spcPct val="150000"/>
        </a:lnSpc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just" rtl="0" eaLnBrk="1" latinLnBrk="0" hangingPunct="1">
        <a:lnSpc>
          <a:spcPct val="150000"/>
        </a:lnSpc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just" rtl="0" eaLnBrk="1" latinLnBrk="0" hangingPunct="1">
        <a:lnSpc>
          <a:spcPct val="150000"/>
        </a:lnSpc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out.com/chicago/books/gillian-flynn-on-gone-girl-intervie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out.com/chicago/books/gillian-flynn-on-gone-girl-intervie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meout.com/chicago/books/gillian-flynn-on-gone-girl-intervie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EVALUASI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 Amida Yusriana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566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PEMBUATAN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Dari segi ini dapat dilihat apakah sebuah karya mengalami proses penelaahan (review) oleh pakar dalam bidang ilmunya (mitra bestari/reviewer)</a:t>
            </a:r>
          </a:p>
          <a:p>
            <a:r>
              <a:rPr lang="id-ID" dirty="0" smtClean="0"/>
              <a:t>Buku dapat dilihat dari komentar para ahli atau resensi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612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PEMANFAATAN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Kredibilitas juga dapat dilihat dari seberapa sering karyanya digunakan orang lain</a:t>
            </a:r>
          </a:p>
          <a:p>
            <a:r>
              <a:rPr lang="id-ID" dirty="0" smtClean="0"/>
              <a:t>Misalnya perancang yang baik, karyanya pasti sering dipakai orang</a:t>
            </a:r>
          </a:p>
          <a:p>
            <a:r>
              <a:rPr lang="id-ID" dirty="0" smtClean="0"/>
              <a:t>Pengutipan atau disebut dengan citation index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517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MENGUTIP SUMBER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pemanfaatan informasi pada tulisan ilmiah diwajibkan memberikan kutipan setelahnya</a:t>
            </a:r>
          </a:p>
          <a:p>
            <a:r>
              <a:rPr lang="id-ID" dirty="0" smtClean="0"/>
              <a:t>Kutipan berguna untuk menandai kredibilitas tulisan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510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Pada penelitian yang dilakukan pada tahun 1969 – 1983 hampir 56% dari acara </a:t>
            </a:r>
            <a:r>
              <a:rPr lang="id-ID" i="1" dirty="0"/>
              <a:t>prime time </a:t>
            </a:r>
            <a:r>
              <a:rPr lang="id-ID" dirty="0"/>
              <a:t>menggambarkan kekerasan dan perempuan digambarkan tiga kali lebih banyak jumlahnya dibanding pria sebagai korban kekerasan tersebut (Richmond-Abbott, 1992: 98 – 99).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8038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MENGUTIP DARI BUKU &amp; JURNAL/SKRIPSI/KARYA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(Richmond-Abbott, 1992:98-99)</a:t>
            </a:r>
          </a:p>
          <a:p>
            <a:r>
              <a:rPr lang="id-ID" dirty="0" smtClean="0"/>
              <a:t>Kalimat kutipan dari buku diprafrase terlebih dahulu menggunakan bahasa sendiri. Jangan diakhir dengan titik</a:t>
            </a:r>
          </a:p>
          <a:p>
            <a:r>
              <a:rPr lang="id-ID" dirty="0" smtClean="0"/>
              <a:t>Tulis nama akhir penulis koma tahun penerbitan koma nomor halaman tempat kutipan diambil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64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/>
              <a:t>Film ini merupakan film yang mendapat sorotan kajian gender. Pada awalnya pengarang buku dan juga penulis </a:t>
            </a:r>
            <a:r>
              <a:rPr lang="id-ID" i="1" dirty="0"/>
              <a:t>script </a:t>
            </a:r>
            <a:r>
              <a:rPr lang="id-ID" dirty="0"/>
              <a:t>film Gone Girl, Gillian Flynn memang ingin menghindari penggambaran klise perempuan sebagai korban yang selalu ada dalam film – film kriminal. Gillian ingin membuktikan bahwa perempuan memiliki pikiran jahat sama dengan pria. Bagi masyarakat, perempuan yang demikian masih menjadi hal yang mengejutkan karena perempuan selalu dianggap baik secara alamiah (</a:t>
            </a:r>
            <a:r>
              <a:rPr lang="id-ID" u="sng" dirty="0">
                <a:hlinkClick r:id="rId2"/>
              </a:rPr>
              <a:t>http://www.timeout.com/chicago/books/gillian-flynn-on-gone-girl-interview</a:t>
            </a:r>
            <a:r>
              <a:rPr lang="id-ID" dirty="0"/>
              <a:t> diakses tanggal 05 November 2015 Pukul 13.12WIB).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101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PENGUTIPAN DARI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(</a:t>
            </a:r>
            <a:r>
              <a:rPr lang="id-ID" u="sng" dirty="0">
                <a:hlinkClick r:id="rId2"/>
              </a:rPr>
              <a:t>http://www.timeout.com/chicago/books/gillian-flynn-on-gone-girl-interview</a:t>
            </a:r>
            <a:r>
              <a:rPr lang="id-ID" dirty="0"/>
              <a:t> diakses tanggal 05 November 2015 Pukul 13.12WIB).</a:t>
            </a:r>
          </a:p>
          <a:p>
            <a:r>
              <a:rPr lang="id-ID" dirty="0" smtClean="0"/>
              <a:t>Tuliskan link secara lengkap lanjutkan tanggal anda melakukan akses diakhir jam akses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940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Letaknya di akhir dan merupakan data lengkap dari sebuah karya</a:t>
            </a:r>
          </a:p>
          <a:p>
            <a:r>
              <a:rPr lang="id-ID" dirty="0" smtClean="0"/>
              <a:t>Daftar pustaka sangat penting saat skripsi</a:t>
            </a:r>
          </a:p>
          <a:p>
            <a:r>
              <a:rPr lang="id-ID" dirty="0" smtClean="0"/>
              <a:t>Dosen akan mengecek daftar pustaka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56459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Richmond-Abbott, Marie. (1992). </a:t>
            </a:r>
            <a:r>
              <a:rPr lang="id-ID" i="1" dirty="0"/>
              <a:t>Masculine &amp; Feminine: Gender Roles Over The Life Cycle Second Edition</a:t>
            </a:r>
            <a:r>
              <a:rPr lang="id-ID" dirty="0"/>
              <a:t>. New York: McGraw-Hill.</a:t>
            </a:r>
          </a:p>
          <a:p>
            <a:r>
              <a:rPr lang="id-ID" dirty="0"/>
              <a:t>Parsi, Novid. (2013). Gillian Flynn on Gone Girl, Interview dalam </a:t>
            </a:r>
            <a:r>
              <a:rPr lang="id-ID" u="sng" dirty="0">
                <a:hlinkClick r:id="rId2"/>
              </a:rPr>
              <a:t>http://www.timeout.com/chicago/books/gillian-flynn-on-gone-girl-interview</a:t>
            </a:r>
            <a:r>
              <a:rPr lang="id-ID" dirty="0"/>
              <a:t> diakses tanggal 05 November 2015 Pukul 13.12WIB.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9668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Adedeji, Opeyemi Adeniyi, Ganiyu Oladiran Oseni &amp; Peter Babatunde Olaitan. (2014). Awareness and Attitude of Healthcare Workers to Cosmetic Surgery in Osogbo, Nigeria. </a:t>
            </a:r>
            <a:r>
              <a:rPr lang="id-ID" i="1" dirty="0"/>
              <a:t>Surgery Research and Practice: Volume 2014 (pp. 1-8)</a:t>
            </a:r>
            <a:r>
              <a:rPr lang="id-ID" dirty="0"/>
              <a:t>. Nigeria. Dalam </a:t>
            </a:r>
            <a:r>
              <a:rPr lang="id-ID" u="sng" dirty="0"/>
              <a:t>http://www.hindawi.com/journals/srp/2014/869567/ </a:t>
            </a:r>
            <a:r>
              <a:rPr lang="id-ID" dirty="0"/>
              <a:t>diunduh tanggal 21 Februari 2016 pukul 20.07 WIB.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488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Mampu melakukan evaluasi awal dan mendalam terhadap informasi yang dipilih dan digunakan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8812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Tulislah kutipan sumber dari jurnal yang anda buat</a:t>
            </a:r>
          </a:p>
          <a:p>
            <a:r>
              <a:rPr lang="id-ID" dirty="0" smtClean="0"/>
              <a:t>Tulis daftar pustakanya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2630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KEMUTAKHIRAN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Kemuktahiran berkaitan dengan waktu penerbitan</a:t>
            </a:r>
          </a:p>
          <a:p>
            <a:r>
              <a:rPr lang="id-ID" dirty="0" smtClean="0"/>
              <a:t>Saat ini batas publikasi yang diperbolehkan digunakan adalah 10 tahun. Jika ada yang lebih baru maka diwajibkan menggunakan yang lebih baru sebagai sumber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8305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Buatlah kutipan dan daftar pustaka dari artikel/buku/jurnal yang telah anda tuliskan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782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Evaluasi informasi adalah mengevaluasi informasi beserta sumbernya dan meliputi analisis mulai dari sumber sampai ke isi informasinya dan juga dampaknya terhadap penerima 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612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Relevansi</a:t>
            </a:r>
          </a:p>
          <a:p>
            <a:r>
              <a:rPr lang="id-ID" dirty="0" smtClean="0"/>
              <a:t>Kredibilitas</a:t>
            </a:r>
          </a:p>
          <a:p>
            <a:r>
              <a:rPr lang="id-ID" dirty="0" smtClean="0"/>
              <a:t>Kemutakhiran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810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Relevansi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Relevansi adalah kesesuaian antara kebutuhan informasi dengan masalah yang akan dibahas</a:t>
            </a:r>
          </a:p>
          <a:p>
            <a:r>
              <a:rPr lang="id-ID" dirty="0" smtClean="0"/>
              <a:t>CONTOH:</a:t>
            </a:r>
          </a:p>
          <a:p>
            <a:r>
              <a:rPr lang="id-ID" dirty="0" smtClean="0"/>
              <a:t>Apakah informasi ini berguna bagi topik kita?</a:t>
            </a:r>
          </a:p>
          <a:p>
            <a:r>
              <a:rPr lang="id-ID" dirty="0" smtClean="0"/>
              <a:t>Seberapa dalamkah informasi yang kita temukan?</a:t>
            </a:r>
          </a:p>
          <a:p>
            <a:r>
              <a:rPr lang="id-ID" dirty="0" smtClean="0"/>
              <a:t>Siapakah pembaca yang dituju oleh informasi ini?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921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KREDIBILITAS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Penilaian kredibilitas digunakan untuk menentukan sejauh mana suatu informasi dapat dipercaya kualitas dan kebenarannya</a:t>
            </a:r>
          </a:p>
          <a:p>
            <a:r>
              <a:rPr lang="id-ID" dirty="0" smtClean="0"/>
              <a:t>Kredibilitas dapat dilihat melalui latar belakang penulisnya, proses pembuatannya (melalui editor atau tidak), index citation</a:t>
            </a:r>
          </a:p>
          <a:p>
            <a:r>
              <a:rPr lang="id-ID" dirty="0" smtClean="0"/>
              <a:t>Mengapa blog tidak dapat digunakan?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167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KREDIBILITAS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Penanggungjawab</a:t>
            </a:r>
          </a:p>
          <a:p>
            <a:r>
              <a:rPr lang="id-ID" dirty="0" smtClean="0"/>
              <a:t>Proses Pembuatan</a:t>
            </a:r>
          </a:p>
          <a:p>
            <a:r>
              <a:rPr lang="id-ID" dirty="0" smtClean="0"/>
              <a:t>Pemanfaatan</a:t>
            </a:r>
          </a:p>
          <a:p>
            <a:r>
              <a:rPr lang="id-ID" dirty="0" smtClean="0"/>
              <a:t>Kemutakhiran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01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Penanggung Jawab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Kredibilitas suatu informasi dapat dinilai dari sejauh mana orang dan lembaga yang </a:t>
            </a:r>
            <a:r>
              <a:rPr lang="id-ID" dirty="0" smtClean="0"/>
              <a:t>mengucapkan</a:t>
            </a:r>
            <a:r>
              <a:rPr lang="id-ID" dirty="0" smtClean="0"/>
              <a:t>, menulis, </a:t>
            </a:r>
            <a:r>
              <a:rPr lang="id-ID" dirty="0" smtClean="0"/>
              <a:t>me</a:t>
            </a:r>
            <a:r>
              <a:rPr lang="id-ID" dirty="0" smtClean="0"/>
              <a:t>nyunting</a:t>
            </a:r>
            <a:r>
              <a:rPr lang="id-ID" dirty="0" smtClean="0"/>
              <a:t>, menciptakan karya, menerbitkan dan mensponsori karya itu mempunyai hak dan kemampuan memproduksi informasi tersebut</a:t>
            </a:r>
          </a:p>
          <a:p>
            <a:r>
              <a:rPr lang="id-ID" dirty="0" smtClean="0"/>
              <a:t>Contoh: Seorang politikus tidak mungkin membuat buku biologi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935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Kredibilitas seorang pencipta karya (penulis, editor, reviewer, seniman, dll) dapat dinilai melalui biografinya, terutama latar belakang pendidikan, karier, karya dan penghargaan</a:t>
            </a:r>
          </a:p>
          <a:p>
            <a:r>
              <a:rPr lang="id-ID" dirty="0" smtClean="0"/>
              <a:t>Jenis lembaga juga menentukan: .edu &amp; .ac (pendidikan), .gov (pemerintah), .com (lembaga komersial), .net (Internet service provider), .org (non komersial)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7404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9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703</Words>
  <Application>Microsoft Office PowerPoint</Application>
  <PresentationFormat>On-screen Show 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EVALUASI INFORMASI</vt:lpstr>
      <vt:lpstr>TUJUAN</vt:lpstr>
      <vt:lpstr>EVALUASI INFORMASI</vt:lpstr>
      <vt:lpstr>NILAI INFORMASI</vt:lpstr>
      <vt:lpstr>Relevansi</vt:lpstr>
      <vt:lpstr>KREDIBILITAS</vt:lpstr>
      <vt:lpstr>NILAI KREDIBILITAS</vt:lpstr>
      <vt:lpstr>Penanggung Jawab</vt:lpstr>
      <vt:lpstr>Lanjutan...</vt:lpstr>
      <vt:lpstr>PROSES PEMBUATAN</vt:lpstr>
      <vt:lpstr>PEMANFAATAN</vt:lpstr>
      <vt:lpstr>MENGUTIP SUMBER</vt:lpstr>
      <vt:lpstr>CONTOH</vt:lpstr>
      <vt:lpstr>MENGUTIP DARI BUKU &amp; JURNAL/SKRIPSI/KARYA ILMIAH</vt:lpstr>
      <vt:lpstr>CONTOH</vt:lpstr>
      <vt:lpstr>PENGUTIPAN DARI INTERNET</vt:lpstr>
      <vt:lpstr>DAFTAR PUSTAKA</vt:lpstr>
      <vt:lpstr>PowerPoint Presentation</vt:lpstr>
      <vt:lpstr>JURNAL</vt:lpstr>
      <vt:lpstr>TUGAS</vt:lpstr>
      <vt:lpstr>KEMUTAKHIRAN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Vaio</dc:creator>
  <cp:lastModifiedBy>Vaio</cp:lastModifiedBy>
  <cp:revision>10</cp:revision>
  <dcterms:created xsi:type="dcterms:W3CDTF">2018-03-25T01:15:22Z</dcterms:created>
  <dcterms:modified xsi:type="dcterms:W3CDTF">2018-03-27T05:33:29Z</dcterms:modified>
</cp:coreProperties>
</file>