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3" r:id="rId19"/>
    <p:sldId id="271" r:id="rId20"/>
    <p:sldId id="275" r:id="rId21"/>
    <p:sldId id="272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27C5-15AD-42CE-B4BF-3D3FD851AFF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C340-ECCF-42C7-90DF-7E65DDD8C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057399"/>
          </a:xfrm>
        </p:spPr>
        <p:txBody>
          <a:bodyPr/>
          <a:lstStyle/>
          <a:p>
            <a:r>
              <a:rPr lang="en-US" dirty="0" smtClean="0"/>
              <a:t>Start Up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010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Zaky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Machmuddah</a:t>
            </a:r>
            <a:r>
              <a:rPr lang="en-US" dirty="0" smtClean="0">
                <a:solidFill>
                  <a:schemeClr val="tx1"/>
                </a:solidFill>
              </a:rPr>
              <a:t>, SE., </a:t>
            </a:r>
            <a:r>
              <a:rPr lang="en-US" dirty="0" err="1" smtClean="0">
                <a:solidFill>
                  <a:schemeClr val="tx1"/>
                </a:solidFill>
              </a:rPr>
              <a:t>M.Si</a:t>
            </a:r>
            <a:r>
              <a:rPr lang="en-US" dirty="0" smtClean="0">
                <a:solidFill>
                  <a:schemeClr val="tx1"/>
                </a:solidFill>
              </a:rPr>
              <a:t>., </a:t>
            </a:r>
            <a:r>
              <a:rPr lang="en-US" dirty="0" err="1" smtClean="0">
                <a:solidFill>
                  <a:schemeClr val="tx1"/>
                </a:solidFill>
              </a:rPr>
              <a:t>Ak</a:t>
            </a:r>
            <a:r>
              <a:rPr lang="en-US" dirty="0" smtClean="0">
                <a:solidFill>
                  <a:schemeClr val="tx1"/>
                </a:solidFill>
              </a:rPr>
              <a:t>., CA., CSRA.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ownloads\WhatsApp Image 2020-03-02 at 15.43.01(2).jpeg"/>
          <p:cNvPicPr>
            <a:picLocks noChangeAspect="1" noChangeArrowheads="1"/>
          </p:cNvPicPr>
          <p:nvPr/>
        </p:nvPicPr>
        <p:blipFill>
          <a:blip r:embed="rId2"/>
          <a:srcRect t="3846" r="3846" b="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ownloads\WhatsApp Image 2020-03-02 at 15.42.59.jpeg"/>
          <p:cNvPicPr>
            <a:picLocks noChangeAspect="1" noChangeArrowheads="1"/>
          </p:cNvPicPr>
          <p:nvPr/>
        </p:nvPicPr>
        <p:blipFill>
          <a:blip r:embed="rId2"/>
          <a:srcRect t="17179" r="2308" b="1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ownloads\WhatsApp Image 2020-03-02 at 15.43.01(3).jpeg"/>
          <p:cNvPicPr>
            <a:picLocks noChangeAspect="1" noChangeArrowheads="1"/>
          </p:cNvPicPr>
          <p:nvPr/>
        </p:nvPicPr>
        <p:blipFill>
          <a:blip r:embed="rId2"/>
          <a:srcRect t="16154" r="3846" b="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ownloads\WhatsApp Image 2020-03-02 at 15.42.59(1).jpeg"/>
          <p:cNvPicPr>
            <a:picLocks noChangeAspect="1" noChangeArrowheads="1"/>
          </p:cNvPicPr>
          <p:nvPr/>
        </p:nvPicPr>
        <p:blipFill>
          <a:blip r:embed="rId2"/>
          <a:srcRect t="19231" b="769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ownloads\WhatsApp Image 2020-03-02 at 15.43.00(4).jpeg"/>
          <p:cNvPicPr>
            <a:picLocks noChangeAspect="1" noChangeArrowheads="1"/>
          </p:cNvPicPr>
          <p:nvPr/>
        </p:nvPicPr>
        <p:blipFill>
          <a:blip r:embed="rId2"/>
          <a:srcRect t="10000" r="9231" b="1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ownloads\WhatsApp Image 2020-03-02 at 15.43.00(1).jpeg"/>
          <p:cNvPicPr>
            <a:picLocks noChangeAspect="1" noChangeArrowheads="1"/>
          </p:cNvPicPr>
          <p:nvPr/>
        </p:nvPicPr>
        <p:blipFill>
          <a:blip r:embed="rId2"/>
          <a:srcRect l="769" t="12051" r="1538" b="89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ownloads\WhatsApp Image 2020-03-02 at 15.42.58(1).jpeg"/>
          <p:cNvPicPr>
            <a:picLocks noChangeAspect="1" noChangeArrowheads="1"/>
          </p:cNvPicPr>
          <p:nvPr/>
        </p:nvPicPr>
        <p:blipFill>
          <a:blip r:embed="rId2"/>
          <a:srcRect l="769" t="12051" r="1538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is traditional busines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asil gambar untuk digital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asil gambar untuk digital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asil gambar untuk digital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trategi Digital Marketing Dalam Bisni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Green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cdn1-production-images-kly.akamaized.net/MdBVnc_78mLRuDYxOQIDkuKAXMw=/52x0:585x300/1280x720/filters:quality(75):strip_icc():format(jpeg)/kly-media-production/medias/2959816/original/049266900_1573029001-gojek_gra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content.fsrg3-1.fna.fbcdn.net/v/t1.0-1/p720x720/43253666_1187538461384142_4955989829738299392_n.jpg?_nc_cat=107&amp;_nc_sid=dbb9e7&amp;_nc_ohc=UZwNix8cRq0AX8byEUu&amp;_nc_ht=scontent.fsrg3-1.fna&amp;_nc_tp=6&amp;oh=4f75233426a49307da7d6930c6227fce&amp;oe=5EED46D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Matur</a:t>
            </a:r>
            <a:r>
              <a:rPr lang="en-US" dirty="0" smtClean="0"/>
              <a:t> </a:t>
            </a:r>
            <a:r>
              <a:rPr lang="en-US" dirty="0" err="1" smtClean="0"/>
              <a:t>Nuwun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enovo\Downloads\WhatsApp Image 2020-03-02 at 15.43.00(3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085"/>
          <a:stretch>
            <a:fillRect/>
          </a:stretch>
        </p:blipFill>
        <p:spPr bwMode="auto">
          <a:xfrm>
            <a:off x="-9839" y="0"/>
            <a:ext cx="92754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WhatsApp Image 2020-03-02 at 15.43.01.jpeg"/>
          <p:cNvPicPr>
            <a:picLocks noChangeAspect="1" noChangeArrowheads="1"/>
          </p:cNvPicPr>
          <p:nvPr/>
        </p:nvPicPr>
        <p:blipFill>
          <a:blip r:embed="rId2"/>
          <a:srcRect l="1538" b="18205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ownloads\WhatsApp Image 2020-03-02 at 15.42.59(2).jpeg"/>
          <p:cNvPicPr>
            <a:picLocks noChangeAspect="1" noChangeArrowheads="1"/>
          </p:cNvPicPr>
          <p:nvPr/>
        </p:nvPicPr>
        <p:blipFill>
          <a:blip r:embed="rId2"/>
          <a:srcRect l="1538" b="1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WhatsApp Image 2020-03-02 at 15.42.58.jpeg"/>
          <p:cNvPicPr>
            <a:picLocks noChangeAspect="1" noChangeArrowheads="1"/>
          </p:cNvPicPr>
          <p:nvPr/>
        </p:nvPicPr>
        <p:blipFill>
          <a:blip r:embed="rId2"/>
          <a:srcRect l="1538" r="769" b="16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ownloads\WhatsApp Image 2020-03-02 at 15.43.00.jpeg"/>
          <p:cNvPicPr>
            <a:picLocks noChangeAspect="1" noChangeArrowheads="1"/>
          </p:cNvPicPr>
          <p:nvPr/>
        </p:nvPicPr>
        <p:blipFill>
          <a:blip r:embed="rId2"/>
          <a:srcRect l="2308" t="769" b="20256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ownloads\WhatsApp Image 2020-03-02 at 15.43.00(2).jpeg"/>
          <p:cNvPicPr>
            <a:picLocks noChangeAspect="1" noChangeArrowheads="1"/>
          </p:cNvPicPr>
          <p:nvPr/>
        </p:nvPicPr>
        <p:blipFill>
          <a:blip r:embed="rId2"/>
          <a:srcRect l="769" t="1795" r="2308" b="1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ownloads\WhatsApp Image 2020-03-02 at 15.43.01(1).jpeg"/>
          <p:cNvPicPr>
            <a:picLocks noChangeAspect="1" noChangeArrowheads="1"/>
          </p:cNvPicPr>
          <p:nvPr/>
        </p:nvPicPr>
        <p:blipFill>
          <a:blip r:embed="rId2"/>
          <a:srcRect t="17180" r="1538" b="12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Start Up Business</vt:lpstr>
      <vt:lpstr>Green Business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Digital Business</vt:lpstr>
      <vt:lpstr>Slide 18</vt:lpstr>
      <vt:lpstr>Slide 19</vt:lpstr>
      <vt:lpstr>Slide 20</vt:lpstr>
      <vt:lpstr>Slide 21</vt:lpstr>
      <vt:lpstr>Matur Nuwun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9</cp:revision>
  <dcterms:created xsi:type="dcterms:W3CDTF">2020-03-02T14:49:48Z</dcterms:created>
  <dcterms:modified xsi:type="dcterms:W3CDTF">2020-03-03T05:43:32Z</dcterms:modified>
</cp:coreProperties>
</file>