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F663-47F3-4444-893E-5DEB55163D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52A5-079F-4BBB-8F69-DDABF5E489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6316" r="18125" b="21053"/>
          <a:stretch>
            <a:fillRect/>
          </a:stretch>
        </p:blipFill>
        <p:spPr bwMode="auto">
          <a:xfrm>
            <a:off x="381000" y="13716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6316" r="5625"/>
          <a:stretch>
            <a:fillRect/>
          </a:stretch>
        </p:blipFill>
        <p:spPr bwMode="auto">
          <a:xfrm>
            <a:off x="2286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00" t="12632" r="5000" b="23158"/>
          <a:stretch>
            <a:fillRect/>
          </a:stretch>
        </p:blipFill>
        <p:spPr bwMode="auto">
          <a:xfrm>
            <a:off x="304800" y="14478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-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7368" r="20625"/>
          <a:stretch>
            <a:fillRect/>
          </a:stretch>
        </p:blipFill>
        <p:spPr bwMode="auto">
          <a:xfrm>
            <a:off x="304800" y="1524000"/>
            <a:ext cx="7543800" cy="40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-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6316" r="21250"/>
          <a:stretch>
            <a:fillRect/>
          </a:stretch>
        </p:blipFill>
        <p:spPr bwMode="auto">
          <a:xfrm>
            <a:off x="304800" y="1600200"/>
            <a:ext cx="71323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-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26316" r="28750" b="21053"/>
          <a:stretch>
            <a:fillRect/>
          </a:stretch>
        </p:blipFill>
        <p:spPr bwMode="auto">
          <a:xfrm>
            <a:off x="228600" y="13716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-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6316" r="27500" b="23158"/>
          <a:stretch>
            <a:fillRect/>
          </a:stretch>
        </p:blipFill>
        <p:spPr bwMode="auto">
          <a:xfrm>
            <a:off x="304800" y="15240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– do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t="27368" r="22500" b="16842"/>
          <a:stretch>
            <a:fillRect/>
          </a:stretch>
        </p:blipFill>
        <p:spPr bwMode="auto">
          <a:xfrm>
            <a:off x="152400" y="1447800"/>
            <a:ext cx="876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50" t="26316" r="50000" b="14737"/>
          <a:stretch>
            <a:fillRect/>
          </a:stretch>
        </p:blipFill>
        <p:spPr bwMode="auto">
          <a:xfrm>
            <a:off x="533400" y="1295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27368" r="14375" b="5263"/>
          <a:stretch>
            <a:fillRect/>
          </a:stretch>
        </p:blipFill>
        <p:spPr bwMode="auto">
          <a:xfrm>
            <a:off x="304800" y="1219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 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Can Change HTML Content</a:t>
            </a:r>
          </a:p>
          <a:p>
            <a:r>
              <a:rPr lang="en-US" dirty="0"/>
              <a:t>JavaScript Can Change HTML Attributes</a:t>
            </a:r>
          </a:p>
          <a:p>
            <a:r>
              <a:rPr lang="en-US" dirty="0"/>
              <a:t>JavaScript Can Change HTML Styles (CSS)</a:t>
            </a:r>
          </a:p>
          <a:p>
            <a:r>
              <a:rPr lang="en-US" dirty="0"/>
              <a:t>JavaScript Can Hide HTML Elements</a:t>
            </a:r>
          </a:p>
          <a:p>
            <a:r>
              <a:rPr lang="en-US" dirty="0"/>
              <a:t>JavaScript Can Show HTML Elements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5263" r="5000" b="31579"/>
          <a:stretch>
            <a:fillRect/>
          </a:stretch>
        </p:blipFill>
        <p:spPr bwMode="auto">
          <a:xfrm>
            <a:off x="381000" y="16002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 Where </a:t>
            </a:r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in &lt;head</a:t>
            </a:r>
            <a:r>
              <a:rPr lang="en-US" dirty="0" smtClean="0"/>
              <a:t>&gt;</a:t>
            </a:r>
          </a:p>
          <a:p>
            <a:r>
              <a:rPr lang="en-US" dirty="0"/>
              <a:t>JavaScript in &lt;body&gt;</a:t>
            </a:r>
          </a:p>
          <a:p>
            <a:r>
              <a:rPr lang="en-US" dirty="0"/>
              <a:t>External JavaScript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6316" r="26875" b="23158"/>
          <a:stretch>
            <a:fillRect/>
          </a:stretch>
        </p:blipFill>
        <p:spPr bwMode="auto">
          <a:xfrm>
            <a:off x="228600" y="16002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6316" r="18125" b="26316"/>
          <a:stretch>
            <a:fillRect/>
          </a:stretch>
        </p:blipFill>
        <p:spPr bwMode="auto">
          <a:xfrm>
            <a:off x="3048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myScript.js</a:t>
            </a:r>
          </a:p>
          <a:p>
            <a:pPr>
              <a:buNone/>
            </a:pPr>
            <a:r>
              <a:rPr lang="en-US" sz="1800" dirty="0"/>
              <a:t>function </a:t>
            </a:r>
            <a:r>
              <a:rPr lang="en-US" sz="1800" dirty="0" err="1"/>
              <a:t>myFunction</a:t>
            </a:r>
            <a:r>
              <a:rPr lang="en-US" sz="1800" dirty="0"/>
              <a:t>() {</a:t>
            </a:r>
            <a:br>
              <a:rPr lang="en-US" sz="1800" dirty="0"/>
            </a:br>
            <a:r>
              <a:rPr lang="en-US" sz="1800" dirty="0"/>
              <a:t>   </a:t>
            </a:r>
            <a:r>
              <a:rPr lang="en-US" sz="1800" dirty="0" err="1"/>
              <a:t>document.getElementById</a:t>
            </a:r>
            <a:r>
              <a:rPr lang="en-US" sz="1800" dirty="0"/>
              <a:t>("demo").</a:t>
            </a:r>
            <a:r>
              <a:rPr lang="en-US" sz="1800" dirty="0" err="1"/>
              <a:t>innerHTML</a:t>
            </a:r>
            <a:r>
              <a:rPr lang="en-US" sz="1800" dirty="0"/>
              <a:t> = "Paragraph changed</a:t>
            </a:r>
            <a:r>
              <a:rPr lang="en-US" sz="1800" dirty="0" smtClean="0"/>
              <a:t>.";}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6316" r="12500" b="28421"/>
          <a:stretch>
            <a:fillRect/>
          </a:stretch>
        </p:blipFill>
        <p:spPr bwMode="auto">
          <a:xfrm>
            <a:off x="76200" y="2057400"/>
            <a:ext cx="876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Display </a:t>
            </a:r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r>
              <a:rPr lang="en-US" sz="1800" dirty="0"/>
              <a:t>Writing into an alert box, using </a:t>
            </a:r>
            <a:r>
              <a:rPr lang="en-US" sz="1800" b="1" dirty="0" err="1"/>
              <a:t>window.alert</a:t>
            </a:r>
            <a:r>
              <a:rPr lang="en-US" sz="1800" b="1" dirty="0"/>
              <a:t>()</a:t>
            </a:r>
            <a:r>
              <a:rPr lang="en-US" sz="1800" dirty="0"/>
              <a:t>.</a:t>
            </a:r>
          </a:p>
          <a:p>
            <a:r>
              <a:rPr lang="en-US" sz="1800" dirty="0"/>
              <a:t>Writing into the HTML output using </a:t>
            </a:r>
            <a:r>
              <a:rPr lang="en-US" sz="1800" b="1" dirty="0" err="1"/>
              <a:t>document.write</a:t>
            </a:r>
            <a:r>
              <a:rPr lang="en-US" sz="1800" b="1" dirty="0"/>
              <a:t>()</a:t>
            </a:r>
            <a:r>
              <a:rPr lang="en-US" sz="1800" dirty="0"/>
              <a:t>.</a:t>
            </a:r>
          </a:p>
          <a:p>
            <a:r>
              <a:rPr lang="en-US" sz="1800" dirty="0"/>
              <a:t>Writing into an HTML element, using </a:t>
            </a:r>
            <a:r>
              <a:rPr lang="en-US" sz="1800" b="1" dirty="0" err="1"/>
              <a:t>innerHTML</a:t>
            </a:r>
            <a:r>
              <a:rPr lang="en-US" sz="1800" dirty="0"/>
              <a:t>.</a:t>
            </a:r>
          </a:p>
          <a:p>
            <a:r>
              <a:rPr lang="en-US" sz="1800" dirty="0"/>
              <a:t>Writing into the browser console, using </a:t>
            </a:r>
            <a:r>
              <a:rPr lang="en-US" sz="1800" b="1" dirty="0"/>
              <a:t>console.log()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" t="11579" r="38125" b="43158"/>
          <a:stretch>
            <a:fillRect/>
          </a:stretch>
        </p:blipFill>
        <p:spPr bwMode="auto">
          <a:xfrm>
            <a:off x="533400" y="34290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4211" r="17500" b="16842"/>
          <a:stretch>
            <a:fillRect/>
          </a:stretch>
        </p:blipFill>
        <p:spPr bwMode="auto">
          <a:xfrm>
            <a:off x="2286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6316" r="31250" b="32631"/>
          <a:stretch>
            <a:fillRect/>
          </a:stretch>
        </p:blipFill>
        <p:spPr bwMode="auto">
          <a:xfrm>
            <a:off x="304800" y="1524000"/>
            <a:ext cx="838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82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Javascript</vt:lpstr>
      <vt:lpstr>JavaScript Introduction</vt:lpstr>
      <vt:lpstr>JavaScript Where To</vt:lpstr>
      <vt:lpstr>Head</vt:lpstr>
      <vt:lpstr>body</vt:lpstr>
      <vt:lpstr>External</vt:lpstr>
      <vt:lpstr>JavaScript Display Possibilities</vt:lpstr>
      <vt:lpstr>Example</vt:lpstr>
      <vt:lpstr>Array</vt:lpstr>
      <vt:lpstr>Object</vt:lpstr>
      <vt:lpstr>Function</vt:lpstr>
      <vt:lpstr>Math</vt:lpstr>
      <vt:lpstr>Condition - IF</vt:lpstr>
      <vt:lpstr>Condition - Switch</vt:lpstr>
      <vt:lpstr>Loop - For</vt:lpstr>
      <vt:lpstr>Loop - While</vt:lpstr>
      <vt:lpstr>Loop – do While</vt:lpstr>
      <vt:lpstr>Form</vt:lpstr>
      <vt:lpstr>Form</vt:lpstr>
      <vt:lpstr>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</dc:title>
  <dc:creator>yogi</dc:creator>
  <cp:lastModifiedBy>yogi</cp:lastModifiedBy>
  <cp:revision>37</cp:revision>
  <dcterms:created xsi:type="dcterms:W3CDTF">2016-10-20T11:34:04Z</dcterms:created>
  <dcterms:modified xsi:type="dcterms:W3CDTF">2016-10-20T12:58:46Z</dcterms:modified>
</cp:coreProperties>
</file>