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59" r:id="rId40"/>
    <p:sldId id="258" r:id="rId4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d-ID"/>
  <c:style val="16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peranan statistik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Sheet1!$A$2:$A$6</c:f>
              <c:strCache>
                <c:ptCount val="5"/>
                <c:pt idx="0">
                  <c:v>tentukan besarnya masalah kesehatan</c:v>
                </c:pt>
                <c:pt idx="1">
                  <c:v>mengukur vital event</c:v>
                </c:pt>
                <c:pt idx="2">
                  <c:v>menentukan prioritas masalah</c:v>
                </c:pt>
                <c:pt idx="3">
                  <c:v>dokumentasi</c:v>
                </c:pt>
                <c:pt idx="4">
                  <c:v>menguji kebenaran masalah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582944493049501"/>
          <c:y val="0.1517895749479172"/>
          <c:w val="0.31372448235637224"/>
          <c:h val="0.76242116871039378"/>
        </c:manualLayout>
      </c:layout>
      <c:txPr>
        <a:bodyPr/>
        <a:lstStyle/>
        <a:p>
          <a:pPr>
            <a:defRPr sz="2000"/>
          </a:pPr>
          <a:endParaRPr lang="id-ID"/>
        </a:p>
      </c:txPr>
    </c:legend>
    <c:plotVisOnly val="1"/>
  </c:chart>
  <c:txPr>
    <a:bodyPr/>
    <a:lstStyle/>
    <a:p>
      <a:pPr>
        <a:defRPr sz="1800"/>
      </a:pPr>
      <a:endParaRPr lang="id-ID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6E4AE1-D1F0-4AD5-B4F0-523D0CFECEA8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D37E9ED0-24F2-4483-9F64-1922A14FADA0}">
      <dgm:prSet phldrT="[Text]"/>
      <dgm:spPr/>
      <dgm:t>
        <a:bodyPr/>
        <a:lstStyle/>
        <a:p>
          <a:r>
            <a:rPr lang="id-ID" b="1" i="1" dirty="0" smtClean="0">
              <a:latin typeface="Aharoni" pitchFamily="2" charset="-79"/>
              <a:cs typeface="Aharoni" pitchFamily="2" charset="-79"/>
            </a:rPr>
            <a:t>Pembatasan masalah </a:t>
          </a:r>
          <a:endParaRPr lang="id-ID" b="1" i="1" dirty="0">
            <a:latin typeface="Aharoni" pitchFamily="2" charset="-79"/>
            <a:cs typeface="Aharoni" pitchFamily="2" charset="-79"/>
          </a:endParaRPr>
        </a:p>
      </dgm:t>
    </dgm:pt>
    <dgm:pt modelId="{EBDBA708-FF5C-4BDE-836E-E4520F5A4BEE}" type="parTrans" cxnId="{B4ED9AE2-6DE9-46C8-B5F2-51CA54279735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A40DBCCD-BCF2-49F0-81F4-8314F8B48162}" type="sibTrans" cxnId="{B4ED9AE2-6DE9-46C8-B5F2-51CA54279735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280E3EA9-73E6-4540-AF7D-D7F03ECAEFAF}">
      <dgm:prSet phldrT="[Text]"/>
      <dgm:spPr/>
      <dgm:t>
        <a:bodyPr/>
        <a:lstStyle/>
        <a:p>
          <a:r>
            <a:rPr lang="id-ID" b="1" i="1" dirty="0" smtClean="0">
              <a:latin typeface="Aharoni" pitchFamily="2" charset="-79"/>
              <a:cs typeface="Aharoni" pitchFamily="2" charset="-79"/>
            </a:rPr>
            <a:t>Pengumpulan data</a:t>
          </a:r>
          <a:endParaRPr lang="id-ID" b="1" i="1" dirty="0">
            <a:latin typeface="Aharoni" pitchFamily="2" charset="-79"/>
            <a:cs typeface="Aharoni" pitchFamily="2" charset="-79"/>
          </a:endParaRPr>
        </a:p>
      </dgm:t>
    </dgm:pt>
    <dgm:pt modelId="{B0B870F7-7683-48BD-99E3-9B9C863A68C2}" type="parTrans" cxnId="{E0951900-D32B-4A04-ACE8-BEB327111E26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D09FC4D0-3B11-405F-A25F-DB4A86819802}" type="sibTrans" cxnId="{E0951900-D32B-4A04-ACE8-BEB327111E26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BDD5C83E-9606-4E1C-9665-F386AC9A555F}">
      <dgm:prSet phldrT="[Text]"/>
      <dgm:spPr/>
      <dgm:t>
        <a:bodyPr/>
        <a:lstStyle/>
        <a:p>
          <a:r>
            <a:rPr lang="id-ID" b="1" i="1" dirty="0" smtClean="0">
              <a:latin typeface="Aharoni" pitchFamily="2" charset="-79"/>
              <a:cs typeface="Aharoni" pitchFamily="2" charset="-79"/>
            </a:rPr>
            <a:t>Pengolahan data</a:t>
          </a:r>
          <a:endParaRPr lang="id-ID" b="1" i="1" dirty="0">
            <a:latin typeface="Aharoni" pitchFamily="2" charset="-79"/>
            <a:cs typeface="Aharoni" pitchFamily="2" charset="-79"/>
          </a:endParaRPr>
        </a:p>
      </dgm:t>
    </dgm:pt>
    <dgm:pt modelId="{15E29A57-6B97-4423-8F48-D7159C0BEE5C}" type="parTrans" cxnId="{5FFC3BB5-46C5-41ED-8F8C-CEFBB81057C5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170866B2-46DC-4318-9112-78818DEBE90D}" type="sibTrans" cxnId="{5FFC3BB5-46C5-41ED-8F8C-CEFBB81057C5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94A47790-7241-472C-8A0F-8C0216A8EF40}">
      <dgm:prSet phldrT="[Text]"/>
      <dgm:spPr/>
      <dgm:t>
        <a:bodyPr/>
        <a:lstStyle/>
        <a:p>
          <a:r>
            <a:rPr lang="id-ID" b="1" i="1" dirty="0" smtClean="0">
              <a:latin typeface="Aharoni" pitchFamily="2" charset="-79"/>
              <a:cs typeface="Aharoni" pitchFamily="2" charset="-79"/>
            </a:rPr>
            <a:t>Analisa data</a:t>
          </a:r>
          <a:endParaRPr lang="id-ID" b="1" i="1" dirty="0">
            <a:latin typeface="Aharoni" pitchFamily="2" charset="-79"/>
            <a:cs typeface="Aharoni" pitchFamily="2" charset="-79"/>
          </a:endParaRPr>
        </a:p>
      </dgm:t>
    </dgm:pt>
    <dgm:pt modelId="{875F3BF1-CC21-4467-82F5-4003A7ACDE48}" type="parTrans" cxnId="{9EBB0B62-1D54-4D56-832D-D72B3C985CB1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49C17633-92E0-4C17-8B3C-FDD3AB7EAB99}" type="sibTrans" cxnId="{9EBB0B62-1D54-4D56-832D-D72B3C985CB1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3C238FF0-ACD4-4CAE-8AC7-57E20C727020}">
      <dgm:prSet phldrT="[Text]"/>
      <dgm:spPr/>
      <dgm:t>
        <a:bodyPr/>
        <a:lstStyle/>
        <a:p>
          <a:r>
            <a:rPr lang="id-ID" b="1" i="1" dirty="0" smtClean="0">
              <a:latin typeface="Aharoni" pitchFamily="2" charset="-79"/>
              <a:cs typeface="Aharoni" pitchFamily="2" charset="-79"/>
            </a:rPr>
            <a:t>Penyajian informasi </a:t>
          </a:r>
          <a:endParaRPr lang="id-ID" b="1" i="1" dirty="0">
            <a:latin typeface="Aharoni" pitchFamily="2" charset="-79"/>
            <a:cs typeface="Aharoni" pitchFamily="2" charset="-79"/>
          </a:endParaRPr>
        </a:p>
      </dgm:t>
    </dgm:pt>
    <dgm:pt modelId="{8AC73244-A7BD-4717-B86C-BB90858646E7}" type="parTrans" cxnId="{8830A4F6-459D-4FCE-A511-CF50F68B5C7F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4E382186-7224-41A0-9B41-19775BECAC08}" type="sibTrans" cxnId="{8830A4F6-459D-4FCE-A511-CF50F68B5C7F}">
      <dgm:prSet/>
      <dgm:spPr/>
      <dgm:t>
        <a:bodyPr/>
        <a:lstStyle/>
        <a:p>
          <a:endParaRPr lang="id-ID" b="1" i="1">
            <a:latin typeface="Aharoni" pitchFamily="2" charset="-79"/>
            <a:cs typeface="Aharoni" pitchFamily="2" charset="-79"/>
          </a:endParaRPr>
        </a:p>
      </dgm:t>
    </dgm:pt>
    <dgm:pt modelId="{8A9E6842-C5DB-4F05-A479-633FFFD24E7B}" type="pres">
      <dgm:prSet presAssocID="{186E4AE1-D1F0-4AD5-B4F0-523D0CFECEA8}" presName="CompostProcess" presStyleCnt="0">
        <dgm:presLayoutVars>
          <dgm:dir/>
          <dgm:resizeHandles val="exact"/>
        </dgm:presLayoutVars>
      </dgm:prSet>
      <dgm:spPr/>
    </dgm:pt>
    <dgm:pt modelId="{4ECD21A8-1642-4B91-A8D1-37CE99F6BEA7}" type="pres">
      <dgm:prSet presAssocID="{186E4AE1-D1F0-4AD5-B4F0-523D0CFECEA8}" presName="arrow" presStyleLbl="bgShp" presStyleIdx="0" presStyleCnt="1"/>
      <dgm:spPr/>
    </dgm:pt>
    <dgm:pt modelId="{3E307361-2312-4352-BF72-729F70994CE1}" type="pres">
      <dgm:prSet presAssocID="{186E4AE1-D1F0-4AD5-B4F0-523D0CFECEA8}" presName="linearProcess" presStyleCnt="0"/>
      <dgm:spPr/>
    </dgm:pt>
    <dgm:pt modelId="{1ABC7D5A-0116-4165-AC91-690B9E140E23}" type="pres">
      <dgm:prSet presAssocID="{D37E9ED0-24F2-4483-9F64-1922A14FADA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A73331-F4F3-41FA-82D5-7C9C8D2C1D15}" type="pres">
      <dgm:prSet presAssocID="{A40DBCCD-BCF2-49F0-81F4-8314F8B48162}" presName="sibTrans" presStyleCnt="0"/>
      <dgm:spPr/>
    </dgm:pt>
    <dgm:pt modelId="{52D8EAC6-3B0E-44FE-A837-F02853E390DF}" type="pres">
      <dgm:prSet presAssocID="{280E3EA9-73E6-4540-AF7D-D7F03ECAEFAF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731471-A421-4A2E-899E-48C28A5BD721}" type="pres">
      <dgm:prSet presAssocID="{D09FC4D0-3B11-405F-A25F-DB4A86819802}" presName="sibTrans" presStyleCnt="0"/>
      <dgm:spPr/>
    </dgm:pt>
    <dgm:pt modelId="{4158EEA1-BD6F-4737-94F9-B361FA60E60B}" type="pres">
      <dgm:prSet presAssocID="{BDD5C83E-9606-4E1C-9665-F386AC9A555F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4015B9-F889-4A36-AB75-5CBB5CDDFD53}" type="pres">
      <dgm:prSet presAssocID="{170866B2-46DC-4318-9112-78818DEBE90D}" presName="sibTrans" presStyleCnt="0"/>
      <dgm:spPr/>
    </dgm:pt>
    <dgm:pt modelId="{E71040A7-AE78-42CC-90FD-7A7134B1F94A}" type="pres">
      <dgm:prSet presAssocID="{94A47790-7241-472C-8A0F-8C0216A8EF4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74A096D-890C-4776-8377-2ABA0F8A0EAE}" type="pres">
      <dgm:prSet presAssocID="{49C17633-92E0-4C17-8B3C-FDD3AB7EAB99}" presName="sibTrans" presStyleCnt="0"/>
      <dgm:spPr/>
    </dgm:pt>
    <dgm:pt modelId="{DA77A9E5-1D8D-43A2-9C9E-1A30619B757A}" type="pres">
      <dgm:prSet presAssocID="{3C238FF0-ACD4-4CAE-8AC7-57E20C727020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2D2685D-27F6-4E31-8F27-5DA1FA68817C}" type="presOf" srcId="{280E3EA9-73E6-4540-AF7D-D7F03ECAEFAF}" destId="{52D8EAC6-3B0E-44FE-A837-F02853E390DF}" srcOrd="0" destOrd="0" presId="urn:microsoft.com/office/officeart/2005/8/layout/hProcess9"/>
    <dgm:cxn modelId="{9EBB0B62-1D54-4D56-832D-D72B3C985CB1}" srcId="{186E4AE1-D1F0-4AD5-B4F0-523D0CFECEA8}" destId="{94A47790-7241-472C-8A0F-8C0216A8EF40}" srcOrd="3" destOrd="0" parTransId="{875F3BF1-CC21-4467-82F5-4003A7ACDE48}" sibTransId="{49C17633-92E0-4C17-8B3C-FDD3AB7EAB99}"/>
    <dgm:cxn modelId="{270674D2-0A90-4FB4-BFB1-82DEB9573CDC}" type="presOf" srcId="{BDD5C83E-9606-4E1C-9665-F386AC9A555F}" destId="{4158EEA1-BD6F-4737-94F9-B361FA60E60B}" srcOrd="0" destOrd="0" presId="urn:microsoft.com/office/officeart/2005/8/layout/hProcess9"/>
    <dgm:cxn modelId="{873D9A8B-6613-49E9-9E58-554189D42202}" type="presOf" srcId="{D37E9ED0-24F2-4483-9F64-1922A14FADA0}" destId="{1ABC7D5A-0116-4165-AC91-690B9E140E23}" srcOrd="0" destOrd="0" presId="urn:microsoft.com/office/officeart/2005/8/layout/hProcess9"/>
    <dgm:cxn modelId="{8830A4F6-459D-4FCE-A511-CF50F68B5C7F}" srcId="{186E4AE1-D1F0-4AD5-B4F0-523D0CFECEA8}" destId="{3C238FF0-ACD4-4CAE-8AC7-57E20C727020}" srcOrd="4" destOrd="0" parTransId="{8AC73244-A7BD-4717-B86C-BB90858646E7}" sibTransId="{4E382186-7224-41A0-9B41-19775BECAC08}"/>
    <dgm:cxn modelId="{E0951900-D32B-4A04-ACE8-BEB327111E26}" srcId="{186E4AE1-D1F0-4AD5-B4F0-523D0CFECEA8}" destId="{280E3EA9-73E6-4540-AF7D-D7F03ECAEFAF}" srcOrd="1" destOrd="0" parTransId="{B0B870F7-7683-48BD-99E3-9B9C863A68C2}" sibTransId="{D09FC4D0-3B11-405F-A25F-DB4A86819802}"/>
    <dgm:cxn modelId="{C7CD40DA-81EB-45B5-B44D-3C98403C49A9}" type="presOf" srcId="{94A47790-7241-472C-8A0F-8C0216A8EF40}" destId="{E71040A7-AE78-42CC-90FD-7A7134B1F94A}" srcOrd="0" destOrd="0" presId="urn:microsoft.com/office/officeart/2005/8/layout/hProcess9"/>
    <dgm:cxn modelId="{5FFC3BB5-46C5-41ED-8F8C-CEFBB81057C5}" srcId="{186E4AE1-D1F0-4AD5-B4F0-523D0CFECEA8}" destId="{BDD5C83E-9606-4E1C-9665-F386AC9A555F}" srcOrd="2" destOrd="0" parTransId="{15E29A57-6B97-4423-8F48-D7159C0BEE5C}" sibTransId="{170866B2-46DC-4318-9112-78818DEBE90D}"/>
    <dgm:cxn modelId="{E8454C54-BBE9-401F-9828-576E07F78416}" type="presOf" srcId="{3C238FF0-ACD4-4CAE-8AC7-57E20C727020}" destId="{DA77A9E5-1D8D-43A2-9C9E-1A30619B757A}" srcOrd="0" destOrd="0" presId="urn:microsoft.com/office/officeart/2005/8/layout/hProcess9"/>
    <dgm:cxn modelId="{AD29E24C-BBDF-460D-B3A6-D09EAE497902}" type="presOf" srcId="{186E4AE1-D1F0-4AD5-B4F0-523D0CFECEA8}" destId="{8A9E6842-C5DB-4F05-A479-633FFFD24E7B}" srcOrd="0" destOrd="0" presId="urn:microsoft.com/office/officeart/2005/8/layout/hProcess9"/>
    <dgm:cxn modelId="{B4ED9AE2-6DE9-46C8-B5F2-51CA54279735}" srcId="{186E4AE1-D1F0-4AD5-B4F0-523D0CFECEA8}" destId="{D37E9ED0-24F2-4483-9F64-1922A14FADA0}" srcOrd="0" destOrd="0" parTransId="{EBDBA708-FF5C-4BDE-836E-E4520F5A4BEE}" sibTransId="{A40DBCCD-BCF2-49F0-81F4-8314F8B48162}"/>
    <dgm:cxn modelId="{DD9E2183-D97A-4B7A-89C8-D9E059AF18C4}" type="presParOf" srcId="{8A9E6842-C5DB-4F05-A479-633FFFD24E7B}" destId="{4ECD21A8-1642-4B91-A8D1-37CE99F6BEA7}" srcOrd="0" destOrd="0" presId="urn:microsoft.com/office/officeart/2005/8/layout/hProcess9"/>
    <dgm:cxn modelId="{1DD2BEBF-8D07-4E43-8B65-8201E6348F4A}" type="presParOf" srcId="{8A9E6842-C5DB-4F05-A479-633FFFD24E7B}" destId="{3E307361-2312-4352-BF72-729F70994CE1}" srcOrd="1" destOrd="0" presId="urn:microsoft.com/office/officeart/2005/8/layout/hProcess9"/>
    <dgm:cxn modelId="{9BFC9D4B-0FB7-47B7-94AE-FE2730542D9B}" type="presParOf" srcId="{3E307361-2312-4352-BF72-729F70994CE1}" destId="{1ABC7D5A-0116-4165-AC91-690B9E140E23}" srcOrd="0" destOrd="0" presId="urn:microsoft.com/office/officeart/2005/8/layout/hProcess9"/>
    <dgm:cxn modelId="{06DEB146-894B-4143-8483-CC37F4AE44C2}" type="presParOf" srcId="{3E307361-2312-4352-BF72-729F70994CE1}" destId="{B1A73331-F4F3-41FA-82D5-7C9C8D2C1D15}" srcOrd="1" destOrd="0" presId="urn:microsoft.com/office/officeart/2005/8/layout/hProcess9"/>
    <dgm:cxn modelId="{FB2CFA0D-2B82-438E-B92B-52DB8D0E9834}" type="presParOf" srcId="{3E307361-2312-4352-BF72-729F70994CE1}" destId="{52D8EAC6-3B0E-44FE-A837-F02853E390DF}" srcOrd="2" destOrd="0" presId="urn:microsoft.com/office/officeart/2005/8/layout/hProcess9"/>
    <dgm:cxn modelId="{86BDA7FD-C96A-46AD-A590-3CBFAF999512}" type="presParOf" srcId="{3E307361-2312-4352-BF72-729F70994CE1}" destId="{D0731471-A421-4A2E-899E-48C28A5BD721}" srcOrd="3" destOrd="0" presId="urn:microsoft.com/office/officeart/2005/8/layout/hProcess9"/>
    <dgm:cxn modelId="{2A67A755-9904-468E-B5BE-CDD785B1028F}" type="presParOf" srcId="{3E307361-2312-4352-BF72-729F70994CE1}" destId="{4158EEA1-BD6F-4737-94F9-B361FA60E60B}" srcOrd="4" destOrd="0" presId="urn:microsoft.com/office/officeart/2005/8/layout/hProcess9"/>
    <dgm:cxn modelId="{C83BA5A3-6ED5-4838-AF0A-2D1D5FFC6143}" type="presParOf" srcId="{3E307361-2312-4352-BF72-729F70994CE1}" destId="{244015B9-F889-4A36-AB75-5CBB5CDDFD53}" srcOrd="5" destOrd="0" presId="urn:microsoft.com/office/officeart/2005/8/layout/hProcess9"/>
    <dgm:cxn modelId="{0F3DDC3E-F1F0-47A8-984C-CDB2132D86EB}" type="presParOf" srcId="{3E307361-2312-4352-BF72-729F70994CE1}" destId="{E71040A7-AE78-42CC-90FD-7A7134B1F94A}" srcOrd="6" destOrd="0" presId="urn:microsoft.com/office/officeart/2005/8/layout/hProcess9"/>
    <dgm:cxn modelId="{030B0F5A-0A42-4249-A939-FA0906F2EBB5}" type="presParOf" srcId="{3E307361-2312-4352-BF72-729F70994CE1}" destId="{974A096D-890C-4776-8377-2ABA0F8A0EAE}" srcOrd="7" destOrd="0" presId="urn:microsoft.com/office/officeart/2005/8/layout/hProcess9"/>
    <dgm:cxn modelId="{5F590761-FA82-4676-A55A-42417EEE61A6}" type="presParOf" srcId="{3E307361-2312-4352-BF72-729F70994CE1}" destId="{DA77A9E5-1D8D-43A2-9C9E-1A30619B757A}" srcOrd="8" destOrd="0" presId="urn:microsoft.com/office/officeart/2005/8/layout/hProcess9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302CDC8-C058-48AA-A903-F9F9F035D58B}" type="doc">
      <dgm:prSet loTypeId="urn:microsoft.com/office/officeart/2005/8/layout/arrow6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FAD314CE-A8DF-4FB7-8BAA-29BFD60DE030}">
      <dgm:prSet phldrT="[Text]"/>
      <dgm:spPr/>
      <dgm:t>
        <a:bodyPr/>
        <a:lstStyle/>
        <a:p>
          <a:r>
            <a:rPr lang="id-ID" dirty="0" smtClean="0"/>
            <a:t>Wawancara tersrtuktur</a:t>
          </a:r>
          <a:endParaRPr lang="id-ID" dirty="0"/>
        </a:p>
      </dgm:t>
    </dgm:pt>
    <dgm:pt modelId="{1C629926-27C8-406C-9A8D-5E84367314EA}" type="parTrans" cxnId="{29E3D47C-2EB8-4330-A092-C538F5F06F68}">
      <dgm:prSet/>
      <dgm:spPr/>
      <dgm:t>
        <a:bodyPr/>
        <a:lstStyle/>
        <a:p>
          <a:endParaRPr lang="id-ID"/>
        </a:p>
      </dgm:t>
    </dgm:pt>
    <dgm:pt modelId="{1317ED4D-BF66-4BD6-887C-F3869E493D4A}" type="sibTrans" cxnId="{29E3D47C-2EB8-4330-A092-C538F5F06F68}">
      <dgm:prSet/>
      <dgm:spPr/>
      <dgm:t>
        <a:bodyPr/>
        <a:lstStyle/>
        <a:p>
          <a:endParaRPr lang="id-ID"/>
        </a:p>
      </dgm:t>
    </dgm:pt>
    <dgm:pt modelId="{06A9B426-A773-42C5-8633-25B7E7BD1497}">
      <dgm:prSet phldrT="[Text]"/>
      <dgm:spPr/>
      <dgm:t>
        <a:bodyPr/>
        <a:lstStyle/>
        <a:p>
          <a:r>
            <a:rPr lang="id-ID" dirty="0" smtClean="0"/>
            <a:t>Wawancara Tidak terstruktur </a:t>
          </a:r>
          <a:endParaRPr lang="id-ID" dirty="0"/>
        </a:p>
      </dgm:t>
    </dgm:pt>
    <dgm:pt modelId="{AE877A2A-1BB8-4CAD-A627-40EE52B1198A}" type="parTrans" cxnId="{855F1FA9-A0F8-40A3-B45F-49D9E77263CD}">
      <dgm:prSet/>
      <dgm:spPr/>
      <dgm:t>
        <a:bodyPr/>
        <a:lstStyle/>
        <a:p>
          <a:endParaRPr lang="id-ID"/>
        </a:p>
      </dgm:t>
    </dgm:pt>
    <dgm:pt modelId="{7C675342-02DE-445C-A6A6-44C61B3552D7}" type="sibTrans" cxnId="{855F1FA9-A0F8-40A3-B45F-49D9E77263CD}">
      <dgm:prSet/>
      <dgm:spPr/>
      <dgm:t>
        <a:bodyPr/>
        <a:lstStyle/>
        <a:p>
          <a:endParaRPr lang="id-ID"/>
        </a:p>
      </dgm:t>
    </dgm:pt>
    <dgm:pt modelId="{8D54A608-E9EC-4F7B-9557-B7004013DF34}" type="pres">
      <dgm:prSet presAssocID="{D302CDC8-C058-48AA-A903-F9F9F035D58B}" presName="compositeShape" presStyleCnt="0">
        <dgm:presLayoutVars>
          <dgm:chMax val="2"/>
          <dgm:dir/>
          <dgm:resizeHandles val="exact"/>
        </dgm:presLayoutVars>
      </dgm:prSet>
      <dgm:spPr/>
    </dgm:pt>
    <dgm:pt modelId="{42C901EF-CCF1-4DFB-B49B-82AD3A5DC198}" type="pres">
      <dgm:prSet presAssocID="{D302CDC8-C058-48AA-A903-F9F9F035D58B}" presName="ribbon" presStyleLbl="node1" presStyleIdx="0" presStyleCnt="1"/>
      <dgm:spPr/>
    </dgm:pt>
    <dgm:pt modelId="{6444E41A-E1E1-4E3E-A02C-8C9B97E1A1A3}" type="pres">
      <dgm:prSet presAssocID="{D302CDC8-C058-48AA-A903-F9F9F035D58B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79A65280-80DD-429C-BCDD-3933D2F9769E}" type="pres">
      <dgm:prSet presAssocID="{D302CDC8-C058-48AA-A903-F9F9F035D58B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9E3D47C-2EB8-4330-A092-C538F5F06F68}" srcId="{D302CDC8-C058-48AA-A903-F9F9F035D58B}" destId="{FAD314CE-A8DF-4FB7-8BAA-29BFD60DE030}" srcOrd="0" destOrd="0" parTransId="{1C629926-27C8-406C-9A8D-5E84367314EA}" sibTransId="{1317ED4D-BF66-4BD6-887C-F3869E493D4A}"/>
    <dgm:cxn modelId="{0EBC7868-7239-4C92-AA89-FAC56645D5DB}" type="presOf" srcId="{FAD314CE-A8DF-4FB7-8BAA-29BFD60DE030}" destId="{6444E41A-E1E1-4E3E-A02C-8C9B97E1A1A3}" srcOrd="0" destOrd="0" presId="urn:microsoft.com/office/officeart/2005/8/layout/arrow6"/>
    <dgm:cxn modelId="{46F13444-BC9B-4505-BB7D-7FE7AF05E930}" type="presOf" srcId="{06A9B426-A773-42C5-8633-25B7E7BD1497}" destId="{79A65280-80DD-429C-BCDD-3933D2F9769E}" srcOrd="0" destOrd="0" presId="urn:microsoft.com/office/officeart/2005/8/layout/arrow6"/>
    <dgm:cxn modelId="{49731578-0EFF-456A-B614-3AB31F051F9E}" type="presOf" srcId="{D302CDC8-C058-48AA-A903-F9F9F035D58B}" destId="{8D54A608-E9EC-4F7B-9557-B7004013DF34}" srcOrd="0" destOrd="0" presId="urn:microsoft.com/office/officeart/2005/8/layout/arrow6"/>
    <dgm:cxn modelId="{855F1FA9-A0F8-40A3-B45F-49D9E77263CD}" srcId="{D302CDC8-C058-48AA-A903-F9F9F035D58B}" destId="{06A9B426-A773-42C5-8633-25B7E7BD1497}" srcOrd="1" destOrd="0" parTransId="{AE877A2A-1BB8-4CAD-A627-40EE52B1198A}" sibTransId="{7C675342-02DE-445C-A6A6-44C61B3552D7}"/>
    <dgm:cxn modelId="{CA8EA016-6499-46CF-B2B6-1D4ADCBC8C16}" type="presParOf" srcId="{8D54A608-E9EC-4F7B-9557-B7004013DF34}" destId="{42C901EF-CCF1-4DFB-B49B-82AD3A5DC198}" srcOrd="0" destOrd="0" presId="urn:microsoft.com/office/officeart/2005/8/layout/arrow6"/>
    <dgm:cxn modelId="{4885898C-13B3-41AC-8346-86D8143AEC95}" type="presParOf" srcId="{8D54A608-E9EC-4F7B-9557-B7004013DF34}" destId="{6444E41A-E1E1-4E3E-A02C-8C9B97E1A1A3}" srcOrd="1" destOrd="0" presId="urn:microsoft.com/office/officeart/2005/8/layout/arrow6"/>
    <dgm:cxn modelId="{1FC756B4-48B8-462A-B50A-03077997B8C9}" type="presParOf" srcId="{8D54A608-E9EC-4F7B-9557-B7004013DF34}" destId="{79A65280-80DD-429C-BCDD-3933D2F9769E}" srcOrd="2" destOrd="0" presId="urn:microsoft.com/office/officeart/2005/8/layout/arrow6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DD3400E-B124-4989-B222-BD82F434309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C788A13-F5A1-4A92-B936-071E1A533DE9}">
      <dgm:prSet phldrT="[Text]"/>
      <dgm:spPr/>
      <dgm:t>
        <a:bodyPr/>
        <a:lstStyle/>
        <a:p>
          <a:r>
            <a:rPr lang="id-ID" dirty="0" smtClean="0"/>
            <a:t>Data yang diperlukan langsung dapat diperoleh</a:t>
          </a:r>
          <a:endParaRPr lang="id-ID" dirty="0"/>
        </a:p>
      </dgm:t>
    </dgm:pt>
    <dgm:pt modelId="{68A35C6F-7F8D-4674-8DB2-0B5C3E8C509B}" type="parTrans" cxnId="{57415182-F168-44C3-BFB7-BD35645FB1B4}">
      <dgm:prSet/>
      <dgm:spPr/>
      <dgm:t>
        <a:bodyPr/>
        <a:lstStyle/>
        <a:p>
          <a:endParaRPr lang="id-ID"/>
        </a:p>
      </dgm:t>
    </dgm:pt>
    <dgm:pt modelId="{9B8DFD0E-B9A3-4014-B30C-394CB342B88F}" type="sibTrans" cxnId="{57415182-F168-44C3-BFB7-BD35645FB1B4}">
      <dgm:prSet/>
      <dgm:spPr/>
      <dgm:t>
        <a:bodyPr/>
        <a:lstStyle/>
        <a:p>
          <a:endParaRPr lang="id-ID"/>
        </a:p>
      </dgm:t>
    </dgm:pt>
    <dgm:pt modelId="{A0D0AC69-6BA8-4826-9E52-84102C585D25}">
      <dgm:prSet phldrT="[Text]"/>
      <dgm:spPr/>
      <dgm:t>
        <a:bodyPr/>
        <a:lstStyle/>
        <a:p>
          <a:r>
            <a:rPr lang="id-ID" dirty="0" smtClean="0"/>
            <a:t>Akurat, Lengkap, &amp; Konsisten  </a:t>
          </a:r>
          <a:endParaRPr lang="id-ID" dirty="0"/>
        </a:p>
      </dgm:t>
    </dgm:pt>
    <dgm:pt modelId="{7C55F57A-23E4-46CF-BCE1-BD03796C112C}" type="parTrans" cxnId="{D00AD6CB-DF68-4D65-87ED-7B7B41D5A6C5}">
      <dgm:prSet/>
      <dgm:spPr/>
      <dgm:t>
        <a:bodyPr/>
        <a:lstStyle/>
        <a:p>
          <a:endParaRPr lang="id-ID"/>
        </a:p>
      </dgm:t>
    </dgm:pt>
    <dgm:pt modelId="{D6A561C1-1A6C-47F2-9A47-7FC9C6135B3F}" type="sibTrans" cxnId="{D00AD6CB-DF68-4D65-87ED-7B7B41D5A6C5}">
      <dgm:prSet/>
      <dgm:spPr/>
      <dgm:t>
        <a:bodyPr/>
        <a:lstStyle/>
        <a:p>
          <a:endParaRPr lang="id-ID"/>
        </a:p>
      </dgm:t>
    </dgm:pt>
    <dgm:pt modelId="{57B7F06F-4203-402F-A66B-FF10EB238E91}">
      <dgm:prSet phldrT="[Text]"/>
      <dgm:spPr/>
      <dgm:t>
        <a:bodyPr/>
        <a:lstStyle/>
        <a:p>
          <a:r>
            <a:rPr lang="id-ID" dirty="0" smtClean="0"/>
            <a:t>Dapat dipertanggung jawabkan </a:t>
          </a:r>
          <a:endParaRPr lang="id-ID" dirty="0"/>
        </a:p>
      </dgm:t>
    </dgm:pt>
    <dgm:pt modelId="{B8159CA6-0720-4F2F-8138-03DDFCC6F149}" type="parTrans" cxnId="{C9C9CE56-1652-4E2C-95E0-C3C961519F5C}">
      <dgm:prSet/>
      <dgm:spPr/>
      <dgm:t>
        <a:bodyPr/>
        <a:lstStyle/>
        <a:p>
          <a:endParaRPr lang="id-ID"/>
        </a:p>
      </dgm:t>
    </dgm:pt>
    <dgm:pt modelId="{C70C1ECD-F000-4D73-AEC9-D5A9133D89C2}" type="sibTrans" cxnId="{C9C9CE56-1652-4E2C-95E0-C3C961519F5C}">
      <dgm:prSet/>
      <dgm:spPr/>
      <dgm:t>
        <a:bodyPr/>
        <a:lstStyle/>
        <a:p>
          <a:endParaRPr lang="id-ID"/>
        </a:p>
      </dgm:t>
    </dgm:pt>
    <dgm:pt modelId="{4C10D443-17CA-4244-9D1E-BC99192D6EA0}">
      <dgm:prSet phldrT="[Text]"/>
      <dgm:spPr/>
      <dgm:t>
        <a:bodyPr/>
        <a:lstStyle/>
        <a:p>
          <a:r>
            <a:rPr lang="id-ID" dirty="0" smtClean="0"/>
            <a:t>Mengurangi kesalahan Persepsi</a:t>
          </a:r>
          <a:endParaRPr lang="id-ID" dirty="0"/>
        </a:p>
      </dgm:t>
    </dgm:pt>
    <dgm:pt modelId="{1E92D690-5CAF-4E76-8BDB-ECB6282673C9}" type="parTrans" cxnId="{76F5262F-647D-45AA-9192-8C4C50102017}">
      <dgm:prSet/>
      <dgm:spPr/>
      <dgm:t>
        <a:bodyPr/>
        <a:lstStyle/>
        <a:p>
          <a:endParaRPr lang="id-ID"/>
        </a:p>
      </dgm:t>
    </dgm:pt>
    <dgm:pt modelId="{34B0DFE5-AD7C-4836-BAE2-E7E7FE79C2F2}" type="sibTrans" cxnId="{76F5262F-647D-45AA-9192-8C4C50102017}">
      <dgm:prSet/>
      <dgm:spPr/>
      <dgm:t>
        <a:bodyPr/>
        <a:lstStyle/>
        <a:p>
          <a:endParaRPr lang="id-ID"/>
        </a:p>
      </dgm:t>
    </dgm:pt>
    <dgm:pt modelId="{C9FE89D7-6373-4E12-A707-40296B832ACE}" type="pres">
      <dgm:prSet presAssocID="{BDD3400E-B124-4989-B222-BD82F4343093}" presName="linear" presStyleCnt="0">
        <dgm:presLayoutVars>
          <dgm:animLvl val="lvl"/>
          <dgm:resizeHandles val="exact"/>
        </dgm:presLayoutVars>
      </dgm:prSet>
      <dgm:spPr/>
    </dgm:pt>
    <dgm:pt modelId="{936C00E3-A6C0-4C8C-ABD3-964F291E3CEB}" type="pres">
      <dgm:prSet presAssocID="{3C788A13-F5A1-4A92-B936-071E1A533DE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6A3D282-934C-4F58-A889-55773B7DE990}" type="pres">
      <dgm:prSet presAssocID="{3C788A13-F5A1-4A92-B936-071E1A533DE9}" presName="childText" presStyleLbl="revTx" presStyleIdx="0" presStyleCnt="2">
        <dgm:presLayoutVars>
          <dgm:bulletEnabled val="1"/>
        </dgm:presLayoutVars>
      </dgm:prSet>
      <dgm:spPr/>
    </dgm:pt>
    <dgm:pt modelId="{954FF5B2-0B5A-4CEE-ABC3-AA28D0568E0C}" type="pres">
      <dgm:prSet presAssocID="{57B7F06F-4203-402F-A66B-FF10EB238E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8AC90B9-18A0-4A5C-B1FD-60019B98ED80}" type="pres">
      <dgm:prSet presAssocID="{57B7F06F-4203-402F-A66B-FF10EB238E9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D3F9CBF-72B1-468B-8783-40BB8C46E372}" type="presOf" srcId="{A0D0AC69-6BA8-4826-9E52-84102C585D25}" destId="{76A3D282-934C-4F58-A889-55773B7DE990}" srcOrd="0" destOrd="0" presId="urn:microsoft.com/office/officeart/2005/8/layout/vList2"/>
    <dgm:cxn modelId="{C9C9CE56-1652-4E2C-95E0-C3C961519F5C}" srcId="{BDD3400E-B124-4989-B222-BD82F4343093}" destId="{57B7F06F-4203-402F-A66B-FF10EB238E91}" srcOrd="1" destOrd="0" parTransId="{B8159CA6-0720-4F2F-8138-03DDFCC6F149}" sibTransId="{C70C1ECD-F000-4D73-AEC9-D5A9133D89C2}"/>
    <dgm:cxn modelId="{61A15171-11FC-4F77-AD8B-DFF204AB4E65}" type="presOf" srcId="{3C788A13-F5A1-4A92-B936-071E1A533DE9}" destId="{936C00E3-A6C0-4C8C-ABD3-964F291E3CEB}" srcOrd="0" destOrd="0" presId="urn:microsoft.com/office/officeart/2005/8/layout/vList2"/>
    <dgm:cxn modelId="{76F5262F-647D-45AA-9192-8C4C50102017}" srcId="{57B7F06F-4203-402F-A66B-FF10EB238E91}" destId="{4C10D443-17CA-4244-9D1E-BC99192D6EA0}" srcOrd="0" destOrd="0" parTransId="{1E92D690-5CAF-4E76-8BDB-ECB6282673C9}" sibTransId="{34B0DFE5-AD7C-4836-BAE2-E7E7FE79C2F2}"/>
    <dgm:cxn modelId="{AFBC2D51-4F8E-4057-9C34-4FE798846502}" type="presOf" srcId="{BDD3400E-B124-4989-B222-BD82F4343093}" destId="{C9FE89D7-6373-4E12-A707-40296B832ACE}" srcOrd="0" destOrd="0" presId="urn:microsoft.com/office/officeart/2005/8/layout/vList2"/>
    <dgm:cxn modelId="{713562A9-0CFB-4E2D-9534-198516363F54}" type="presOf" srcId="{57B7F06F-4203-402F-A66B-FF10EB238E91}" destId="{954FF5B2-0B5A-4CEE-ABC3-AA28D0568E0C}" srcOrd="0" destOrd="0" presId="urn:microsoft.com/office/officeart/2005/8/layout/vList2"/>
    <dgm:cxn modelId="{F7D29E8A-1B66-4842-8FA5-6113D6E2BEBC}" type="presOf" srcId="{4C10D443-17CA-4244-9D1E-BC99192D6EA0}" destId="{08AC90B9-18A0-4A5C-B1FD-60019B98ED80}" srcOrd="0" destOrd="0" presId="urn:microsoft.com/office/officeart/2005/8/layout/vList2"/>
    <dgm:cxn modelId="{57415182-F168-44C3-BFB7-BD35645FB1B4}" srcId="{BDD3400E-B124-4989-B222-BD82F4343093}" destId="{3C788A13-F5A1-4A92-B936-071E1A533DE9}" srcOrd="0" destOrd="0" parTransId="{68A35C6F-7F8D-4674-8DB2-0B5C3E8C509B}" sibTransId="{9B8DFD0E-B9A3-4014-B30C-394CB342B88F}"/>
    <dgm:cxn modelId="{D00AD6CB-DF68-4D65-87ED-7B7B41D5A6C5}" srcId="{3C788A13-F5A1-4A92-B936-071E1A533DE9}" destId="{A0D0AC69-6BA8-4826-9E52-84102C585D25}" srcOrd="0" destOrd="0" parTransId="{7C55F57A-23E4-46CF-BCE1-BD03796C112C}" sibTransId="{D6A561C1-1A6C-47F2-9A47-7FC9C6135B3F}"/>
    <dgm:cxn modelId="{79584BA3-9574-46BB-BE23-DD76AD80405A}" type="presParOf" srcId="{C9FE89D7-6373-4E12-A707-40296B832ACE}" destId="{936C00E3-A6C0-4C8C-ABD3-964F291E3CEB}" srcOrd="0" destOrd="0" presId="urn:microsoft.com/office/officeart/2005/8/layout/vList2"/>
    <dgm:cxn modelId="{B3FE5567-C5B3-43E9-A0F1-CFAC86266603}" type="presParOf" srcId="{C9FE89D7-6373-4E12-A707-40296B832ACE}" destId="{76A3D282-934C-4F58-A889-55773B7DE990}" srcOrd="1" destOrd="0" presId="urn:microsoft.com/office/officeart/2005/8/layout/vList2"/>
    <dgm:cxn modelId="{3782DA24-20DC-4DE5-9CEF-343FF2C87C38}" type="presParOf" srcId="{C9FE89D7-6373-4E12-A707-40296B832ACE}" destId="{954FF5B2-0B5A-4CEE-ABC3-AA28D0568E0C}" srcOrd="2" destOrd="0" presId="urn:microsoft.com/office/officeart/2005/8/layout/vList2"/>
    <dgm:cxn modelId="{F4946A8B-6761-482A-8F26-1F139DB32089}" type="presParOf" srcId="{C9FE89D7-6373-4E12-A707-40296B832ACE}" destId="{08AC90B9-18A0-4A5C-B1FD-60019B98ED80}" srcOrd="3" destOrd="0" presId="urn:microsoft.com/office/officeart/2005/8/layout/vList2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97FCEF7-19C9-4617-A6E2-4AB5BE97737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72478BE7-E318-44D0-AE88-08C554A23078}">
      <dgm:prSet phldrT="[Text]" phldr="1"/>
      <dgm:spPr/>
      <dgm:t>
        <a:bodyPr/>
        <a:lstStyle/>
        <a:p>
          <a:endParaRPr lang="id-ID"/>
        </a:p>
      </dgm:t>
    </dgm:pt>
    <dgm:pt modelId="{D7E1974E-C4AE-4645-83E3-32905D6FB331}" type="parTrans" cxnId="{1D7A52FC-BEC9-4B54-BD48-4B0EA8E21A10}">
      <dgm:prSet/>
      <dgm:spPr/>
      <dgm:t>
        <a:bodyPr/>
        <a:lstStyle/>
        <a:p>
          <a:endParaRPr lang="id-ID"/>
        </a:p>
      </dgm:t>
    </dgm:pt>
    <dgm:pt modelId="{0EF4FB73-86BE-4050-8C43-87244CFF08FF}" type="sibTrans" cxnId="{1D7A52FC-BEC9-4B54-BD48-4B0EA8E21A10}">
      <dgm:prSet/>
      <dgm:spPr/>
      <dgm:t>
        <a:bodyPr/>
        <a:lstStyle/>
        <a:p>
          <a:endParaRPr lang="id-ID"/>
        </a:p>
      </dgm:t>
    </dgm:pt>
    <dgm:pt modelId="{A12BE4C6-BE23-43FD-BF1A-1FB793E2A6BF}">
      <dgm:prSet phldrT="[Text]"/>
      <dgm:spPr/>
      <dgm:t>
        <a:bodyPr/>
        <a:lstStyle/>
        <a:p>
          <a:r>
            <a:rPr lang="id-ID" dirty="0" smtClean="0"/>
            <a:t>Membutuhkan dana besar </a:t>
          </a:r>
          <a:endParaRPr lang="id-ID" dirty="0"/>
        </a:p>
      </dgm:t>
    </dgm:pt>
    <dgm:pt modelId="{57D41227-73B1-49B2-915D-30ED60E3A6EB}" type="parTrans" cxnId="{B7368FFD-05C7-4742-AFDD-C368394158D3}">
      <dgm:prSet/>
      <dgm:spPr/>
      <dgm:t>
        <a:bodyPr/>
        <a:lstStyle/>
        <a:p>
          <a:endParaRPr lang="id-ID"/>
        </a:p>
      </dgm:t>
    </dgm:pt>
    <dgm:pt modelId="{46B48D88-DEE7-4B2E-A0B6-5425D45AEB16}" type="sibTrans" cxnId="{B7368FFD-05C7-4742-AFDD-C368394158D3}">
      <dgm:prSet/>
      <dgm:spPr/>
      <dgm:t>
        <a:bodyPr/>
        <a:lstStyle/>
        <a:p>
          <a:endParaRPr lang="id-ID"/>
        </a:p>
      </dgm:t>
    </dgm:pt>
    <dgm:pt modelId="{5697F17B-F261-404E-B4DD-88ACFF91AAFD}">
      <dgm:prSet phldrT="[Text]"/>
      <dgm:spPr/>
      <dgm:t>
        <a:bodyPr/>
        <a:lstStyle/>
        <a:p>
          <a:r>
            <a:rPr lang="id-ID" dirty="0" smtClean="0"/>
            <a:t>Butuh SDM banyak</a:t>
          </a:r>
          <a:endParaRPr lang="id-ID" dirty="0"/>
        </a:p>
      </dgm:t>
    </dgm:pt>
    <dgm:pt modelId="{1F8103B8-E1BD-4220-B0C4-BE1EB4E5D496}" type="parTrans" cxnId="{73FF44F8-5708-40AD-BD22-F53455E99352}">
      <dgm:prSet/>
      <dgm:spPr/>
      <dgm:t>
        <a:bodyPr/>
        <a:lstStyle/>
        <a:p>
          <a:endParaRPr lang="id-ID"/>
        </a:p>
      </dgm:t>
    </dgm:pt>
    <dgm:pt modelId="{1921CA7E-BBA1-4F54-817F-7F66C60F11D7}" type="sibTrans" cxnId="{73FF44F8-5708-40AD-BD22-F53455E99352}">
      <dgm:prSet/>
      <dgm:spPr/>
      <dgm:t>
        <a:bodyPr/>
        <a:lstStyle/>
        <a:p>
          <a:endParaRPr lang="id-ID"/>
        </a:p>
      </dgm:t>
    </dgm:pt>
    <dgm:pt modelId="{5BAC4015-862A-4596-839C-06EF33797449}">
      <dgm:prSet phldrT="[Text]" phldr="1"/>
      <dgm:spPr/>
      <dgm:t>
        <a:bodyPr/>
        <a:lstStyle/>
        <a:p>
          <a:endParaRPr lang="id-ID"/>
        </a:p>
      </dgm:t>
    </dgm:pt>
    <dgm:pt modelId="{96DE2426-5C43-46BB-B2DC-D0F23818F074}" type="parTrans" cxnId="{47BFA2F5-F409-4BBC-8FB3-B0D9F22A9DF7}">
      <dgm:prSet/>
      <dgm:spPr/>
      <dgm:t>
        <a:bodyPr/>
        <a:lstStyle/>
        <a:p>
          <a:endParaRPr lang="id-ID"/>
        </a:p>
      </dgm:t>
    </dgm:pt>
    <dgm:pt modelId="{B95F7F87-69C0-44EE-987F-BDAA94D08BF2}" type="sibTrans" cxnId="{47BFA2F5-F409-4BBC-8FB3-B0D9F22A9DF7}">
      <dgm:prSet/>
      <dgm:spPr/>
      <dgm:t>
        <a:bodyPr/>
        <a:lstStyle/>
        <a:p>
          <a:endParaRPr lang="id-ID"/>
        </a:p>
      </dgm:t>
    </dgm:pt>
    <dgm:pt modelId="{B783CDD1-A54C-48FC-8825-5D89D01C9A84}">
      <dgm:prSet phldrT="[Text]"/>
      <dgm:spPr/>
      <dgm:t>
        <a:bodyPr/>
        <a:lstStyle/>
        <a:p>
          <a:r>
            <a:rPr lang="id-ID" dirty="0" smtClean="0"/>
            <a:t>Tidak dapat dilakukan dalam skala besar</a:t>
          </a:r>
          <a:endParaRPr lang="id-ID" dirty="0"/>
        </a:p>
      </dgm:t>
    </dgm:pt>
    <dgm:pt modelId="{AC75DAA8-7AA7-4BA6-B317-C8148CCDE8FB}" type="parTrans" cxnId="{34CB5780-1C20-48C9-A1E3-B3A9073FDB5F}">
      <dgm:prSet/>
      <dgm:spPr/>
      <dgm:t>
        <a:bodyPr/>
        <a:lstStyle/>
        <a:p>
          <a:endParaRPr lang="id-ID"/>
        </a:p>
      </dgm:t>
    </dgm:pt>
    <dgm:pt modelId="{1E24D1B0-B02A-4FB8-998A-DD9417A64311}" type="sibTrans" cxnId="{34CB5780-1C20-48C9-A1E3-B3A9073FDB5F}">
      <dgm:prSet/>
      <dgm:spPr/>
      <dgm:t>
        <a:bodyPr/>
        <a:lstStyle/>
        <a:p>
          <a:endParaRPr lang="id-ID"/>
        </a:p>
      </dgm:t>
    </dgm:pt>
    <dgm:pt modelId="{7B1251D8-60F3-438F-AF76-A288D20C0CDC}">
      <dgm:prSet phldrT="[Text]" phldr="1"/>
      <dgm:spPr/>
      <dgm:t>
        <a:bodyPr/>
        <a:lstStyle/>
        <a:p>
          <a:endParaRPr lang="id-ID"/>
        </a:p>
      </dgm:t>
    </dgm:pt>
    <dgm:pt modelId="{878D06EB-C84E-4348-9978-7BE7DA78D53A}" type="parTrans" cxnId="{6C529DBF-21DD-4D76-B9AF-41B65E3FA832}">
      <dgm:prSet/>
      <dgm:spPr/>
      <dgm:t>
        <a:bodyPr/>
        <a:lstStyle/>
        <a:p>
          <a:endParaRPr lang="id-ID"/>
        </a:p>
      </dgm:t>
    </dgm:pt>
    <dgm:pt modelId="{C13AF5C0-C1AB-45E3-8C9B-7A1C6D773342}" type="sibTrans" cxnId="{6C529DBF-21DD-4D76-B9AF-41B65E3FA832}">
      <dgm:prSet/>
      <dgm:spPr/>
      <dgm:t>
        <a:bodyPr/>
        <a:lstStyle/>
        <a:p>
          <a:endParaRPr lang="id-ID"/>
        </a:p>
      </dgm:t>
    </dgm:pt>
    <dgm:pt modelId="{BD6745BE-4051-47DF-A510-4AFFD77410B2}">
      <dgm:prSet phldrT="[Text]"/>
      <dgm:spPr/>
      <dgm:t>
        <a:bodyPr/>
        <a:lstStyle/>
        <a:p>
          <a:r>
            <a:rPr lang="id-ID" dirty="0" smtClean="0"/>
            <a:t>Sulit memperoleh keterangan yang sifatnya pribadi</a:t>
          </a:r>
          <a:endParaRPr lang="id-ID" dirty="0"/>
        </a:p>
      </dgm:t>
    </dgm:pt>
    <dgm:pt modelId="{A38E3DF8-DE11-45D2-8C4E-E8BF7B07478A}" type="parTrans" cxnId="{DB17C600-CBC7-4802-82E2-889D1B721C70}">
      <dgm:prSet/>
      <dgm:spPr/>
      <dgm:t>
        <a:bodyPr/>
        <a:lstStyle/>
        <a:p>
          <a:endParaRPr lang="id-ID"/>
        </a:p>
      </dgm:t>
    </dgm:pt>
    <dgm:pt modelId="{2C2E2350-E05A-4138-BFB3-94113C38B947}" type="sibTrans" cxnId="{DB17C600-CBC7-4802-82E2-889D1B721C70}">
      <dgm:prSet/>
      <dgm:spPr/>
      <dgm:t>
        <a:bodyPr/>
        <a:lstStyle/>
        <a:p>
          <a:endParaRPr lang="id-ID"/>
        </a:p>
      </dgm:t>
    </dgm:pt>
    <dgm:pt modelId="{FBC3217A-EA0D-4492-98E9-A51E0CFDE697}" type="pres">
      <dgm:prSet presAssocID="{F97FCEF7-19C9-4617-A6E2-4AB5BE977370}" presName="linearFlow" presStyleCnt="0">
        <dgm:presLayoutVars>
          <dgm:dir/>
          <dgm:animLvl val="lvl"/>
          <dgm:resizeHandles val="exact"/>
        </dgm:presLayoutVars>
      </dgm:prSet>
      <dgm:spPr/>
    </dgm:pt>
    <dgm:pt modelId="{4F6CE554-E1AA-4F6F-83F1-7FA4DC2F818A}" type="pres">
      <dgm:prSet presAssocID="{72478BE7-E318-44D0-AE88-08C554A23078}" presName="composite" presStyleCnt="0"/>
      <dgm:spPr/>
    </dgm:pt>
    <dgm:pt modelId="{25AD11A8-E92E-4C3E-9DDA-92736A983AB3}" type="pres">
      <dgm:prSet presAssocID="{72478BE7-E318-44D0-AE88-08C554A2307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F29115B-3D20-4595-B73B-2ABF2FD0CA09}" type="pres">
      <dgm:prSet presAssocID="{72478BE7-E318-44D0-AE88-08C554A2307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01751E8-BFCC-4951-8893-268A2845E4A1}" type="pres">
      <dgm:prSet presAssocID="{0EF4FB73-86BE-4050-8C43-87244CFF08FF}" presName="sp" presStyleCnt="0"/>
      <dgm:spPr/>
    </dgm:pt>
    <dgm:pt modelId="{42A09F4C-67C9-40AC-8BE0-B891B68F8CC0}" type="pres">
      <dgm:prSet presAssocID="{5BAC4015-862A-4596-839C-06EF33797449}" presName="composite" presStyleCnt="0"/>
      <dgm:spPr/>
    </dgm:pt>
    <dgm:pt modelId="{B8EDFC24-BABB-4FD2-9358-603929F16A26}" type="pres">
      <dgm:prSet presAssocID="{5BAC4015-862A-4596-839C-06EF3379744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C0D72306-5506-40DF-9868-09C628FB1CFF}" type="pres">
      <dgm:prSet presAssocID="{5BAC4015-862A-4596-839C-06EF3379744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63D2946-ABD8-42A0-9DC2-573883DF7FF9}" type="pres">
      <dgm:prSet presAssocID="{B95F7F87-69C0-44EE-987F-BDAA94D08BF2}" presName="sp" presStyleCnt="0"/>
      <dgm:spPr/>
    </dgm:pt>
    <dgm:pt modelId="{B9C0CBC1-2A79-46BB-A4C8-C4E4EB3F7C6C}" type="pres">
      <dgm:prSet presAssocID="{7B1251D8-60F3-438F-AF76-A288D20C0CDC}" presName="composite" presStyleCnt="0"/>
      <dgm:spPr/>
    </dgm:pt>
    <dgm:pt modelId="{78BEC427-8AFA-402C-ADB9-C44B83BBEBF4}" type="pres">
      <dgm:prSet presAssocID="{7B1251D8-60F3-438F-AF76-A288D20C0CDC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AE44C4A-3FB5-40CC-8209-9F6C7A964899}" type="pres">
      <dgm:prSet presAssocID="{7B1251D8-60F3-438F-AF76-A288D20C0CD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7BFA2F5-F409-4BBC-8FB3-B0D9F22A9DF7}" srcId="{F97FCEF7-19C9-4617-A6E2-4AB5BE977370}" destId="{5BAC4015-862A-4596-839C-06EF33797449}" srcOrd="1" destOrd="0" parTransId="{96DE2426-5C43-46BB-B2DC-D0F23818F074}" sibTransId="{B95F7F87-69C0-44EE-987F-BDAA94D08BF2}"/>
    <dgm:cxn modelId="{274FEA11-F8A5-4958-B509-EBA6D58B0865}" type="presOf" srcId="{5697F17B-F261-404E-B4DD-88ACFF91AAFD}" destId="{3F29115B-3D20-4595-B73B-2ABF2FD0CA09}" srcOrd="0" destOrd="1" presId="urn:microsoft.com/office/officeart/2005/8/layout/chevron2"/>
    <dgm:cxn modelId="{34CB5780-1C20-48C9-A1E3-B3A9073FDB5F}" srcId="{5BAC4015-862A-4596-839C-06EF33797449}" destId="{B783CDD1-A54C-48FC-8825-5D89D01C9A84}" srcOrd="0" destOrd="0" parTransId="{AC75DAA8-7AA7-4BA6-B317-C8148CCDE8FB}" sibTransId="{1E24D1B0-B02A-4FB8-998A-DD9417A64311}"/>
    <dgm:cxn modelId="{F9370AC8-7D14-4B25-98F7-051ABDD4F0E9}" type="presOf" srcId="{BD6745BE-4051-47DF-A510-4AFFD77410B2}" destId="{CAE44C4A-3FB5-40CC-8209-9F6C7A964899}" srcOrd="0" destOrd="0" presId="urn:microsoft.com/office/officeart/2005/8/layout/chevron2"/>
    <dgm:cxn modelId="{736B0DB0-CB58-4628-91B1-BACC814C7A14}" type="presOf" srcId="{F97FCEF7-19C9-4617-A6E2-4AB5BE977370}" destId="{FBC3217A-EA0D-4492-98E9-A51E0CFDE697}" srcOrd="0" destOrd="0" presId="urn:microsoft.com/office/officeart/2005/8/layout/chevron2"/>
    <dgm:cxn modelId="{51234853-1D60-43C2-A397-1EA894C619E2}" type="presOf" srcId="{7B1251D8-60F3-438F-AF76-A288D20C0CDC}" destId="{78BEC427-8AFA-402C-ADB9-C44B83BBEBF4}" srcOrd="0" destOrd="0" presId="urn:microsoft.com/office/officeart/2005/8/layout/chevron2"/>
    <dgm:cxn modelId="{07CA0D8B-BBF2-46C0-B220-6342E61968BA}" type="presOf" srcId="{B783CDD1-A54C-48FC-8825-5D89D01C9A84}" destId="{C0D72306-5506-40DF-9868-09C628FB1CFF}" srcOrd="0" destOrd="0" presId="urn:microsoft.com/office/officeart/2005/8/layout/chevron2"/>
    <dgm:cxn modelId="{74150561-3F8C-4D2F-8F6F-31F92FE112E0}" type="presOf" srcId="{72478BE7-E318-44D0-AE88-08C554A23078}" destId="{25AD11A8-E92E-4C3E-9DDA-92736A983AB3}" srcOrd="0" destOrd="0" presId="urn:microsoft.com/office/officeart/2005/8/layout/chevron2"/>
    <dgm:cxn modelId="{6C529DBF-21DD-4D76-B9AF-41B65E3FA832}" srcId="{F97FCEF7-19C9-4617-A6E2-4AB5BE977370}" destId="{7B1251D8-60F3-438F-AF76-A288D20C0CDC}" srcOrd="2" destOrd="0" parTransId="{878D06EB-C84E-4348-9978-7BE7DA78D53A}" sibTransId="{C13AF5C0-C1AB-45E3-8C9B-7A1C6D773342}"/>
    <dgm:cxn modelId="{1D7A52FC-BEC9-4B54-BD48-4B0EA8E21A10}" srcId="{F97FCEF7-19C9-4617-A6E2-4AB5BE977370}" destId="{72478BE7-E318-44D0-AE88-08C554A23078}" srcOrd="0" destOrd="0" parTransId="{D7E1974E-C4AE-4645-83E3-32905D6FB331}" sibTransId="{0EF4FB73-86BE-4050-8C43-87244CFF08FF}"/>
    <dgm:cxn modelId="{DB17C600-CBC7-4802-82E2-889D1B721C70}" srcId="{7B1251D8-60F3-438F-AF76-A288D20C0CDC}" destId="{BD6745BE-4051-47DF-A510-4AFFD77410B2}" srcOrd="0" destOrd="0" parTransId="{A38E3DF8-DE11-45D2-8C4E-E8BF7B07478A}" sibTransId="{2C2E2350-E05A-4138-BFB3-94113C38B947}"/>
    <dgm:cxn modelId="{8CBB2270-B61F-47AC-BF89-CC184681814B}" type="presOf" srcId="{5BAC4015-862A-4596-839C-06EF33797449}" destId="{B8EDFC24-BABB-4FD2-9358-603929F16A26}" srcOrd="0" destOrd="0" presId="urn:microsoft.com/office/officeart/2005/8/layout/chevron2"/>
    <dgm:cxn modelId="{B7368FFD-05C7-4742-AFDD-C368394158D3}" srcId="{72478BE7-E318-44D0-AE88-08C554A23078}" destId="{A12BE4C6-BE23-43FD-BF1A-1FB793E2A6BF}" srcOrd="0" destOrd="0" parTransId="{57D41227-73B1-49B2-915D-30ED60E3A6EB}" sibTransId="{46B48D88-DEE7-4B2E-A0B6-5425D45AEB16}"/>
    <dgm:cxn modelId="{73FF44F8-5708-40AD-BD22-F53455E99352}" srcId="{72478BE7-E318-44D0-AE88-08C554A23078}" destId="{5697F17B-F261-404E-B4DD-88ACFF91AAFD}" srcOrd="1" destOrd="0" parTransId="{1F8103B8-E1BD-4220-B0C4-BE1EB4E5D496}" sibTransId="{1921CA7E-BBA1-4F54-817F-7F66C60F11D7}"/>
    <dgm:cxn modelId="{D97D09CE-0E4D-4336-9117-B5131D1AD95E}" type="presOf" srcId="{A12BE4C6-BE23-43FD-BF1A-1FB793E2A6BF}" destId="{3F29115B-3D20-4595-B73B-2ABF2FD0CA09}" srcOrd="0" destOrd="0" presId="urn:microsoft.com/office/officeart/2005/8/layout/chevron2"/>
    <dgm:cxn modelId="{164EDD22-9C14-4705-92D3-DC5FE3015D7F}" type="presParOf" srcId="{FBC3217A-EA0D-4492-98E9-A51E0CFDE697}" destId="{4F6CE554-E1AA-4F6F-83F1-7FA4DC2F818A}" srcOrd="0" destOrd="0" presId="urn:microsoft.com/office/officeart/2005/8/layout/chevron2"/>
    <dgm:cxn modelId="{5A517A36-ADE2-460B-8105-C5C762224779}" type="presParOf" srcId="{4F6CE554-E1AA-4F6F-83F1-7FA4DC2F818A}" destId="{25AD11A8-E92E-4C3E-9DDA-92736A983AB3}" srcOrd="0" destOrd="0" presId="urn:microsoft.com/office/officeart/2005/8/layout/chevron2"/>
    <dgm:cxn modelId="{ED520F19-9B91-4EAE-BC42-17BB8AC5F0ED}" type="presParOf" srcId="{4F6CE554-E1AA-4F6F-83F1-7FA4DC2F818A}" destId="{3F29115B-3D20-4595-B73B-2ABF2FD0CA09}" srcOrd="1" destOrd="0" presId="urn:microsoft.com/office/officeart/2005/8/layout/chevron2"/>
    <dgm:cxn modelId="{8D471CA1-B0B6-4FD3-BA7D-6E6324001760}" type="presParOf" srcId="{FBC3217A-EA0D-4492-98E9-A51E0CFDE697}" destId="{801751E8-BFCC-4951-8893-268A2845E4A1}" srcOrd="1" destOrd="0" presId="urn:microsoft.com/office/officeart/2005/8/layout/chevron2"/>
    <dgm:cxn modelId="{E56A5C0B-458D-4DAA-A48F-0E9F66DAC731}" type="presParOf" srcId="{FBC3217A-EA0D-4492-98E9-A51E0CFDE697}" destId="{42A09F4C-67C9-40AC-8BE0-B891B68F8CC0}" srcOrd="2" destOrd="0" presId="urn:microsoft.com/office/officeart/2005/8/layout/chevron2"/>
    <dgm:cxn modelId="{F5CD255C-A0E7-42F1-AC06-DECD42EF6B66}" type="presParOf" srcId="{42A09F4C-67C9-40AC-8BE0-B891B68F8CC0}" destId="{B8EDFC24-BABB-4FD2-9358-603929F16A26}" srcOrd="0" destOrd="0" presId="urn:microsoft.com/office/officeart/2005/8/layout/chevron2"/>
    <dgm:cxn modelId="{85384958-999D-4B8E-8405-E99C6444DF2F}" type="presParOf" srcId="{42A09F4C-67C9-40AC-8BE0-B891B68F8CC0}" destId="{C0D72306-5506-40DF-9868-09C628FB1CFF}" srcOrd="1" destOrd="0" presId="urn:microsoft.com/office/officeart/2005/8/layout/chevron2"/>
    <dgm:cxn modelId="{61D627A8-3CAC-45B8-B9B3-631B8E4CAF02}" type="presParOf" srcId="{FBC3217A-EA0D-4492-98E9-A51E0CFDE697}" destId="{A63D2946-ABD8-42A0-9DC2-573883DF7FF9}" srcOrd="3" destOrd="0" presId="urn:microsoft.com/office/officeart/2005/8/layout/chevron2"/>
    <dgm:cxn modelId="{297E94F9-82E7-4B50-B044-0338CA45B692}" type="presParOf" srcId="{FBC3217A-EA0D-4492-98E9-A51E0CFDE697}" destId="{B9C0CBC1-2A79-46BB-A4C8-C4E4EB3F7C6C}" srcOrd="4" destOrd="0" presId="urn:microsoft.com/office/officeart/2005/8/layout/chevron2"/>
    <dgm:cxn modelId="{FEA7C113-CA99-4332-8A6E-C23EA95ECF0C}" type="presParOf" srcId="{B9C0CBC1-2A79-46BB-A4C8-C4E4EB3F7C6C}" destId="{78BEC427-8AFA-402C-ADB9-C44B83BBEBF4}" srcOrd="0" destOrd="0" presId="urn:microsoft.com/office/officeart/2005/8/layout/chevron2"/>
    <dgm:cxn modelId="{100F8EC5-F2FB-490B-B80F-612C466DC29D}" type="presParOf" srcId="{B9C0CBC1-2A79-46BB-A4C8-C4E4EB3F7C6C}" destId="{CAE44C4A-3FB5-40CC-8209-9F6C7A964899}" srcOrd="1" destOrd="0" presId="urn:microsoft.com/office/officeart/2005/8/layout/chevron2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BE951B7-84BA-41FC-861C-C8CAC825A1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64F94C6A-57EA-4797-BCD5-02ACA98C2484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Kelebihan 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28483E15-676D-4179-8F6C-53C0BBEF0785}" type="parTrans" cxnId="{E0009734-4893-49B5-BBB0-2C77AD6D1935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D94D422D-BD14-4E66-A73D-19D00B643FC5}" type="sibTrans" cxnId="{E0009734-4893-49B5-BBB0-2C77AD6D1935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7A181868-0ABB-4BCD-B330-9C5E715E30AE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Data Lebih akurat karena pengamatan dilakukan sendiri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4426BC57-B3EE-4117-A87B-EE20968BD4E5}" type="parTrans" cxnId="{223F5150-95A3-47DA-9C3B-E242233A4153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B6EE1D90-D269-40FF-BBDE-D9F80D878C99}" type="sibTrans" cxnId="{223F5150-95A3-47DA-9C3B-E242233A4153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DFEA5A03-2609-4284-A205-B2F8A65FB725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Kekurangan 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AC2BAC21-30EB-4818-8386-BBC90E2EC6B2}" type="parTrans" cxnId="{0D7D3A0D-DEEE-4947-9930-955DABC30A54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46C59B4B-D62A-4D7A-8D21-79F8B41ADA99}" type="sibTrans" cxnId="{0D7D3A0D-DEEE-4947-9930-955DABC30A54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75780AD5-2E9B-4A86-B9F6-F90710717F19}">
      <dgm:prSet phldrT="[Text]"/>
      <dgm:spPr/>
      <dgm:t>
        <a:bodyPr/>
        <a:lstStyle/>
        <a:p>
          <a:r>
            <a:rPr lang="id-ID" b="1" dirty="0" smtClean="0">
              <a:solidFill>
                <a:schemeClr val="accent6">
                  <a:lumMod val="75000"/>
                </a:schemeClr>
              </a:solidFill>
            </a:rPr>
            <a:t>Kesalahan Interprestasi terhadap kejadian yang diamati, simpulan berbeda,</a:t>
          </a:r>
          <a:endParaRPr lang="id-ID" b="1" dirty="0">
            <a:solidFill>
              <a:schemeClr val="accent6">
                <a:lumMod val="75000"/>
              </a:schemeClr>
            </a:solidFill>
          </a:endParaRPr>
        </a:p>
      </dgm:t>
    </dgm:pt>
    <dgm:pt modelId="{BB8631A6-8314-4C14-BDA9-B806CD64F888}" type="parTrans" cxnId="{C82E9F60-E93F-4943-B682-C55A5D7B1DC8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61DE6583-A61E-49FF-A71A-BA6515B7B58E}" type="sibTrans" cxnId="{C82E9F60-E93F-4943-B682-C55A5D7B1DC8}">
      <dgm:prSet/>
      <dgm:spPr/>
      <dgm:t>
        <a:bodyPr/>
        <a:lstStyle/>
        <a:p>
          <a:endParaRPr lang="id-ID" b="1">
            <a:solidFill>
              <a:schemeClr val="accent6">
                <a:lumMod val="75000"/>
              </a:schemeClr>
            </a:solidFill>
          </a:endParaRPr>
        </a:p>
      </dgm:t>
    </dgm:pt>
    <dgm:pt modelId="{4755ACBB-5119-40E3-95BF-1699C6F26824}" type="pres">
      <dgm:prSet presAssocID="{8BE951B7-84BA-41FC-861C-C8CAC825A1E0}" presName="linear" presStyleCnt="0">
        <dgm:presLayoutVars>
          <dgm:animLvl val="lvl"/>
          <dgm:resizeHandles val="exact"/>
        </dgm:presLayoutVars>
      </dgm:prSet>
      <dgm:spPr/>
    </dgm:pt>
    <dgm:pt modelId="{B3ADA748-2096-4BC8-AC18-81241B924840}" type="pres">
      <dgm:prSet presAssocID="{64F94C6A-57EA-4797-BCD5-02ACA98C248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FF09F13-9078-48AD-8CD0-741EB4D52DCC}" type="pres">
      <dgm:prSet presAssocID="{64F94C6A-57EA-4797-BCD5-02ACA98C24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A24AD33-CA31-4F0F-95F6-5B59DC757E4D}" type="pres">
      <dgm:prSet presAssocID="{DFEA5A03-2609-4284-A205-B2F8A65FB72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3084E77-ED66-469C-9459-D1C1B057E6C6}" type="pres">
      <dgm:prSet presAssocID="{DFEA5A03-2609-4284-A205-B2F8A65FB725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D7D3A0D-DEEE-4947-9930-955DABC30A54}" srcId="{8BE951B7-84BA-41FC-861C-C8CAC825A1E0}" destId="{DFEA5A03-2609-4284-A205-B2F8A65FB725}" srcOrd="1" destOrd="0" parTransId="{AC2BAC21-30EB-4818-8386-BBC90E2EC6B2}" sibTransId="{46C59B4B-D62A-4D7A-8D21-79F8B41ADA99}"/>
    <dgm:cxn modelId="{1B20FA10-1AA0-4846-A717-7AA9960AC219}" type="presOf" srcId="{7A181868-0ABB-4BCD-B330-9C5E715E30AE}" destId="{8FF09F13-9078-48AD-8CD0-741EB4D52DCC}" srcOrd="0" destOrd="0" presId="urn:microsoft.com/office/officeart/2005/8/layout/vList2"/>
    <dgm:cxn modelId="{223F5150-95A3-47DA-9C3B-E242233A4153}" srcId="{64F94C6A-57EA-4797-BCD5-02ACA98C2484}" destId="{7A181868-0ABB-4BCD-B330-9C5E715E30AE}" srcOrd="0" destOrd="0" parTransId="{4426BC57-B3EE-4117-A87B-EE20968BD4E5}" sibTransId="{B6EE1D90-D269-40FF-BBDE-D9F80D878C99}"/>
    <dgm:cxn modelId="{C82E9F60-E93F-4943-B682-C55A5D7B1DC8}" srcId="{DFEA5A03-2609-4284-A205-B2F8A65FB725}" destId="{75780AD5-2E9B-4A86-B9F6-F90710717F19}" srcOrd="0" destOrd="0" parTransId="{BB8631A6-8314-4C14-BDA9-B806CD64F888}" sibTransId="{61DE6583-A61E-49FF-A71A-BA6515B7B58E}"/>
    <dgm:cxn modelId="{58B3E29E-E937-4816-917C-A98C72178A91}" type="presOf" srcId="{DFEA5A03-2609-4284-A205-B2F8A65FB725}" destId="{2A24AD33-CA31-4F0F-95F6-5B59DC757E4D}" srcOrd="0" destOrd="0" presId="urn:microsoft.com/office/officeart/2005/8/layout/vList2"/>
    <dgm:cxn modelId="{5752E53D-D4D7-4F6D-AD2B-0E59B1647600}" type="presOf" srcId="{64F94C6A-57EA-4797-BCD5-02ACA98C2484}" destId="{B3ADA748-2096-4BC8-AC18-81241B924840}" srcOrd="0" destOrd="0" presId="urn:microsoft.com/office/officeart/2005/8/layout/vList2"/>
    <dgm:cxn modelId="{2FFCBD91-C908-45C4-9EA3-07F5D1CF32F4}" type="presOf" srcId="{75780AD5-2E9B-4A86-B9F6-F90710717F19}" destId="{43084E77-ED66-469C-9459-D1C1B057E6C6}" srcOrd="0" destOrd="0" presId="urn:microsoft.com/office/officeart/2005/8/layout/vList2"/>
    <dgm:cxn modelId="{E0009734-4893-49B5-BBB0-2C77AD6D1935}" srcId="{8BE951B7-84BA-41FC-861C-C8CAC825A1E0}" destId="{64F94C6A-57EA-4797-BCD5-02ACA98C2484}" srcOrd="0" destOrd="0" parTransId="{28483E15-676D-4179-8F6C-53C0BBEF0785}" sibTransId="{D94D422D-BD14-4E66-A73D-19D00B643FC5}"/>
    <dgm:cxn modelId="{353F0FE9-ED18-42BD-AA2C-31819EC32D5B}" type="presOf" srcId="{8BE951B7-84BA-41FC-861C-C8CAC825A1E0}" destId="{4755ACBB-5119-40E3-95BF-1699C6F26824}" srcOrd="0" destOrd="0" presId="urn:microsoft.com/office/officeart/2005/8/layout/vList2"/>
    <dgm:cxn modelId="{BFD80B96-6806-4043-939D-EEE4DBE7794B}" type="presParOf" srcId="{4755ACBB-5119-40E3-95BF-1699C6F26824}" destId="{B3ADA748-2096-4BC8-AC18-81241B924840}" srcOrd="0" destOrd="0" presId="urn:microsoft.com/office/officeart/2005/8/layout/vList2"/>
    <dgm:cxn modelId="{87CCF0AD-8D46-49A0-AAE1-1E6F7499A4C6}" type="presParOf" srcId="{4755ACBB-5119-40E3-95BF-1699C6F26824}" destId="{8FF09F13-9078-48AD-8CD0-741EB4D52DCC}" srcOrd="1" destOrd="0" presId="urn:microsoft.com/office/officeart/2005/8/layout/vList2"/>
    <dgm:cxn modelId="{D57C2A69-0C8A-4519-97C2-B80F1B1FECC4}" type="presParOf" srcId="{4755ACBB-5119-40E3-95BF-1699C6F26824}" destId="{2A24AD33-CA31-4F0F-95F6-5B59DC757E4D}" srcOrd="2" destOrd="0" presId="urn:microsoft.com/office/officeart/2005/8/layout/vList2"/>
    <dgm:cxn modelId="{B0DC0E0E-C938-4408-B516-38CE55779B27}" type="presParOf" srcId="{4755ACBB-5119-40E3-95BF-1699C6F26824}" destId="{43084E77-ED66-469C-9459-D1C1B057E6C6}" srcOrd="3" destOrd="0" presId="urn:microsoft.com/office/officeart/2005/8/layout/vList2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CCD3409-3EF4-45CB-B5EE-994C33F85ED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5370EB27-2CF7-46B4-86B7-4C11F425B0D0}">
      <dgm:prSet phldrT="[Text]"/>
      <dgm:spPr/>
      <dgm:t>
        <a:bodyPr/>
        <a:lstStyle/>
        <a:p>
          <a:r>
            <a:rPr lang="id-ID" dirty="0" smtClean="0"/>
            <a:t>Akurasi Data , Mendekati Nilai Yang Sebenarnya</a:t>
          </a:r>
          <a:endParaRPr lang="id-ID" dirty="0"/>
        </a:p>
      </dgm:t>
    </dgm:pt>
    <dgm:pt modelId="{154EA2CF-5C17-4DFC-8A02-64421E792BFD}" type="parTrans" cxnId="{2899D610-E1FE-4177-80B5-B2509287EA94}">
      <dgm:prSet/>
      <dgm:spPr/>
      <dgm:t>
        <a:bodyPr/>
        <a:lstStyle/>
        <a:p>
          <a:endParaRPr lang="id-ID"/>
        </a:p>
      </dgm:t>
    </dgm:pt>
    <dgm:pt modelId="{E879A55C-A467-49E0-99D0-1C63FB9E2A81}" type="sibTrans" cxnId="{2899D610-E1FE-4177-80B5-B2509287EA94}">
      <dgm:prSet/>
      <dgm:spPr/>
      <dgm:t>
        <a:bodyPr/>
        <a:lstStyle/>
        <a:p>
          <a:endParaRPr lang="id-ID"/>
        </a:p>
      </dgm:t>
    </dgm:pt>
    <dgm:pt modelId="{2AAFEA02-4FE7-44C5-83E6-2EB973B44CB1}">
      <dgm:prSet phldrT="[Text]"/>
      <dgm:spPr/>
      <dgm:t>
        <a:bodyPr/>
        <a:lstStyle/>
        <a:p>
          <a:r>
            <a:rPr lang="id-ID" dirty="0" smtClean="0"/>
            <a:t>Presisisi, Ketelitian dalam Pengukuran</a:t>
          </a:r>
          <a:endParaRPr lang="id-ID" dirty="0"/>
        </a:p>
      </dgm:t>
    </dgm:pt>
    <dgm:pt modelId="{D3CDB320-9EBF-4B14-8B2A-39770659DAB7}" type="parTrans" cxnId="{9266CA7D-978D-49F9-9BC8-D7E093B22A4C}">
      <dgm:prSet/>
      <dgm:spPr/>
      <dgm:t>
        <a:bodyPr/>
        <a:lstStyle/>
        <a:p>
          <a:endParaRPr lang="id-ID"/>
        </a:p>
      </dgm:t>
    </dgm:pt>
    <dgm:pt modelId="{DFF6E1F0-61B3-40C0-A51D-A3E638313F4B}" type="sibTrans" cxnId="{9266CA7D-978D-49F9-9BC8-D7E093B22A4C}">
      <dgm:prSet/>
      <dgm:spPr/>
      <dgm:t>
        <a:bodyPr/>
        <a:lstStyle/>
        <a:p>
          <a:endParaRPr lang="id-ID"/>
        </a:p>
      </dgm:t>
    </dgm:pt>
    <dgm:pt modelId="{8222E50C-DE28-4C7D-91B9-6E7F9BB75D5E}">
      <dgm:prSet phldrT="[Text]"/>
      <dgm:spPr/>
      <dgm:t>
        <a:bodyPr/>
        <a:lstStyle/>
        <a:p>
          <a:r>
            <a:rPr lang="id-ID" dirty="0" smtClean="0"/>
            <a:t>Reliabilitas, Konsisten  </a:t>
          </a:r>
          <a:endParaRPr lang="id-ID" dirty="0"/>
        </a:p>
      </dgm:t>
    </dgm:pt>
    <dgm:pt modelId="{FBE5D037-52C2-47D2-B454-EEB2D2866984}" type="parTrans" cxnId="{394B7160-C705-422E-8AC2-D2FB578D0514}">
      <dgm:prSet/>
      <dgm:spPr/>
      <dgm:t>
        <a:bodyPr/>
        <a:lstStyle/>
        <a:p>
          <a:endParaRPr lang="id-ID"/>
        </a:p>
      </dgm:t>
    </dgm:pt>
    <dgm:pt modelId="{974B68EB-EF53-46EE-8C79-7AF42C399E7F}" type="sibTrans" cxnId="{394B7160-C705-422E-8AC2-D2FB578D0514}">
      <dgm:prSet/>
      <dgm:spPr/>
      <dgm:t>
        <a:bodyPr/>
        <a:lstStyle/>
        <a:p>
          <a:endParaRPr lang="id-ID"/>
        </a:p>
      </dgm:t>
    </dgm:pt>
    <dgm:pt modelId="{B120E582-60A1-4774-A279-81CC3F6E0C63}">
      <dgm:prSet phldrT="[Text]"/>
      <dgm:spPr/>
      <dgm:t>
        <a:bodyPr/>
        <a:lstStyle/>
        <a:p>
          <a:r>
            <a:rPr lang="id-ID" dirty="0" smtClean="0"/>
            <a:t>Validasi Eksternal, mengukur data Yang sebenarnya </a:t>
          </a:r>
          <a:endParaRPr lang="id-ID" dirty="0"/>
        </a:p>
      </dgm:t>
    </dgm:pt>
    <dgm:pt modelId="{1AEAFC83-B0BD-4CBB-BC76-AEFDD892B153}" type="parTrans" cxnId="{91AB8D17-7F42-4CE6-9E7D-B509BCC7D90F}">
      <dgm:prSet/>
      <dgm:spPr/>
      <dgm:t>
        <a:bodyPr/>
        <a:lstStyle/>
        <a:p>
          <a:endParaRPr lang="id-ID"/>
        </a:p>
      </dgm:t>
    </dgm:pt>
    <dgm:pt modelId="{B2A06B5D-D27E-45B3-9A90-0B8270F9552E}" type="sibTrans" cxnId="{91AB8D17-7F42-4CE6-9E7D-B509BCC7D90F}">
      <dgm:prSet/>
      <dgm:spPr/>
      <dgm:t>
        <a:bodyPr/>
        <a:lstStyle/>
        <a:p>
          <a:endParaRPr lang="id-ID"/>
        </a:p>
      </dgm:t>
    </dgm:pt>
    <dgm:pt modelId="{262C1B1B-F9D4-49E2-8E2C-8649FDDED6EB}">
      <dgm:prSet phldrT="[Text]"/>
      <dgm:spPr/>
      <dgm:t>
        <a:bodyPr/>
        <a:lstStyle/>
        <a:p>
          <a:r>
            <a:rPr lang="id-ID" dirty="0" smtClean="0"/>
            <a:t>Validasi Internal, Keahlian peneliti dalam pengumpulan data  </a:t>
          </a:r>
          <a:endParaRPr lang="id-ID" dirty="0"/>
        </a:p>
      </dgm:t>
    </dgm:pt>
    <dgm:pt modelId="{ED74CF09-CA1A-4BD4-AD7C-DF8C59565C90}" type="parTrans" cxnId="{AA01A246-355E-493B-80DD-B52A2FFC0FB6}">
      <dgm:prSet/>
      <dgm:spPr/>
      <dgm:t>
        <a:bodyPr/>
        <a:lstStyle/>
        <a:p>
          <a:endParaRPr lang="id-ID"/>
        </a:p>
      </dgm:t>
    </dgm:pt>
    <dgm:pt modelId="{32BC2CEC-FBDA-4FED-B9B8-4EEDBEC034C0}" type="sibTrans" cxnId="{AA01A246-355E-493B-80DD-B52A2FFC0FB6}">
      <dgm:prSet/>
      <dgm:spPr/>
      <dgm:t>
        <a:bodyPr/>
        <a:lstStyle/>
        <a:p>
          <a:endParaRPr lang="id-ID"/>
        </a:p>
      </dgm:t>
    </dgm:pt>
    <dgm:pt modelId="{8D6C1917-D56F-4D5D-8880-0C3210C292F3}" type="pres">
      <dgm:prSet presAssocID="{8CCD3409-3EF4-45CB-B5EE-994C33F85EDC}" presName="linear" presStyleCnt="0">
        <dgm:presLayoutVars>
          <dgm:dir/>
          <dgm:animLvl val="lvl"/>
          <dgm:resizeHandles val="exact"/>
        </dgm:presLayoutVars>
      </dgm:prSet>
      <dgm:spPr/>
    </dgm:pt>
    <dgm:pt modelId="{528ECE82-E19A-46C2-B4CF-99BD7F7B84CF}" type="pres">
      <dgm:prSet presAssocID="{5370EB27-2CF7-46B4-86B7-4C11F425B0D0}" presName="parentLin" presStyleCnt="0"/>
      <dgm:spPr/>
    </dgm:pt>
    <dgm:pt modelId="{F118E52E-7C36-4303-AA62-9D863F6FEC84}" type="pres">
      <dgm:prSet presAssocID="{5370EB27-2CF7-46B4-86B7-4C11F425B0D0}" presName="parentLeftMargin" presStyleLbl="node1" presStyleIdx="0" presStyleCnt="5"/>
      <dgm:spPr/>
    </dgm:pt>
    <dgm:pt modelId="{FCC8928A-4E03-4912-AE3A-D0AFF4A757E1}" type="pres">
      <dgm:prSet presAssocID="{5370EB27-2CF7-46B4-86B7-4C11F425B0D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B2FAC64-DE7C-4DE3-A8C4-A34AD06D248D}" type="pres">
      <dgm:prSet presAssocID="{5370EB27-2CF7-46B4-86B7-4C11F425B0D0}" presName="negativeSpace" presStyleCnt="0"/>
      <dgm:spPr/>
    </dgm:pt>
    <dgm:pt modelId="{3DF1D24A-8286-41A6-8012-8026909D3C7D}" type="pres">
      <dgm:prSet presAssocID="{5370EB27-2CF7-46B4-86B7-4C11F425B0D0}" presName="childText" presStyleLbl="conFgAcc1" presStyleIdx="0" presStyleCnt="5">
        <dgm:presLayoutVars>
          <dgm:bulletEnabled val="1"/>
        </dgm:presLayoutVars>
      </dgm:prSet>
      <dgm:spPr/>
    </dgm:pt>
    <dgm:pt modelId="{3BB83336-0996-44DE-9041-1A85FFE02250}" type="pres">
      <dgm:prSet presAssocID="{E879A55C-A467-49E0-99D0-1C63FB9E2A81}" presName="spaceBetweenRectangles" presStyleCnt="0"/>
      <dgm:spPr/>
    </dgm:pt>
    <dgm:pt modelId="{3523603D-9C94-4CF3-91A2-4110A35A640D}" type="pres">
      <dgm:prSet presAssocID="{2AAFEA02-4FE7-44C5-83E6-2EB973B44CB1}" presName="parentLin" presStyleCnt="0"/>
      <dgm:spPr/>
    </dgm:pt>
    <dgm:pt modelId="{71523D07-7C7E-44E1-A527-6296E4D04B14}" type="pres">
      <dgm:prSet presAssocID="{2AAFEA02-4FE7-44C5-83E6-2EB973B44CB1}" presName="parentLeftMargin" presStyleLbl="node1" presStyleIdx="0" presStyleCnt="5"/>
      <dgm:spPr/>
    </dgm:pt>
    <dgm:pt modelId="{CF598666-B919-4EC6-98AD-2F1F19CE2323}" type="pres">
      <dgm:prSet presAssocID="{2AAFEA02-4FE7-44C5-83E6-2EB973B44CB1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094D68E-8A71-478D-9E5E-0F8366682E3D}" type="pres">
      <dgm:prSet presAssocID="{2AAFEA02-4FE7-44C5-83E6-2EB973B44CB1}" presName="negativeSpace" presStyleCnt="0"/>
      <dgm:spPr/>
    </dgm:pt>
    <dgm:pt modelId="{67F775B7-59F0-4385-BF23-94449D3A8A4B}" type="pres">
      <dgm:prSet presAssocID="{2AAFEA02-4FE7-44C5-83E6-2EB973B44CB1}" presName="childText" presStyleLbl="conFgAcc1" presStyleIdx="1" presStyleCnt="5">
        <dgm:presLayoutVars>
          <dgm:bulletEnabled val="1"/>
        </dgm:presLayoutVars>
      </dgm:prSet>
      <dgm:spPr/>
    </dgm:pt>
    <dgm:pt modelId="{BA122133-3760-407C-8F82-A4C6726D5163}" type="pres">
      <dgm:prSet presAssocID="{DFF6E1F0-61B3-40C0-A51D-A3E638313F4B}" presName="spaceBetweenRectangles" presStyleCnt="0"/>
      <dgm:spPr/>
    </dgm:pt>
    <dgm:pt modelId="{ED0089C5-6089-40F5-9C7D-D71C09A5FD31}" type="pres">
      <dgm:prSet presAssocID="{8222E50C-DE28-4C7D-91B9-6E7F9BB75D5E}" presName="parentLin" presStyleCnt="0"/>
      <dgm:spPr/>
    </dgm:pt>
    <dgm:pt modelId="{C0441E5A-F69D-43A7-8014-319EE3BAB218}" type="pres">
      <dgm:prSet presAssocID="{8222E50C-DE28-4C7D-91B9-6E7F9BB75D5E}" presName="parentLeftMargin" presStyleLbl="node1" presStyleIdx="1" presStyleCnt="5"/>
      <dgm:spPr/>
    </dgm:pt>
    <dgm:pt modelId="{11464BC0-A776-47D2-BE46-031A824209EA}" type="pres">
      <dgm:prSet presAssocID="{8222E50C-DE28-4C7D-91B9-6E7F9BB75D5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68AE1E8-41D6-493F-8A61-89C1FFE12546}" type="pres">
      <dgm:prSet presAssocID="{8222E50C-DE28-4C7D-91B9-6E7F9BB75D5E}" presName="negativeSpace" presStyleCnt="0"/>
      <dgm:spPr/>
    </dgm:pt>
    <dgm:pt modelId="{24C2A4AC-F89D-4A74-B989-A83F36631A3A}" type="pres">
      <dgm:prSet presAssocID="{8222E50C-DE28-4C7D-91B9-6E7F9BB75D5E}" presName="childText" presStyleLbl="conFgAcc1" presStyleIdx="2" presStyleCnt="5">
        <dgm:presLayoutVars>
          <dgm:bulletEnabled val="1"/>
        </dgm:presLayoutVars>
      </dgm:prSet>
      <dgm:spPr/>
    </dgm:pt>
    <dgm:pt modelId="{0F011929-2EBB-40CC-AA69-92A2849F74DD}" type="pres">
      <dgm:prSet presAssocID="{974B68EB-EF53-46EE-8C79-7AF42C399E7F}" presName="spaceBetweenRectangles" presStyleCnt="0"/>
      <dgm:spPr/>
    </dgm:pt>
    <dgm:pt modelId="{61AAE387-FBC7-482C-8CC4-26AF6D9F70EC}" type="pres">
      <dgm:prSet presAssocID="{B120E582-60A1-4774-A279-81CC3F6E0C63}" presName="parentLin" presStyleCnt="0"/>
      <dgm:spPr/>
    </dgm:pt>
    <dgm:pt modelId="{532E960A-1F11-4B7C-82C1-6BD10DAB30E6}" type="pres">
      <dgm:prSet presAssocID="{B120E582-60A1-4774-A279-81CC3F6E0C63}" presName="parentLeftMargin" presStyleLbl="node1" presStyleIdx="2" presStyleCnt="5"/>
      <dgm:spPr/>
    </dgm:pt>
    <dgm:pt modelId="{94FE9842-E70B-46D3-B88F-EE0FB39C1A2E}" type="pres">
      <dgm:prSet presAssocID="{B120E582-60A1-4774-A279-81CC3F6E0C6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C6DC651-4508-4FF9-856B-1ECD88C12599}" type="pres">
      <dgm:prSet presAssocID="{B120E582-60A1-4774-A279-81CC3F6E0C63}" presName="negativeSpace" presStyleCnt="0"/>
      <dgm:spPr/>
    </dgm:pt>
    <dgm:pt modelId="{6E28DBE5-8B49-41F1-99A5-3021494AA377}" type="pres">
      <dgm:prSet presAssocID="{B120E582-60A1-4774-A279-81CC3F6E0C63}" presName="childText" presStyleLbl="conFgAcc1" presStyleIdx="3" presStyleCnt="5">
        <dgm:presLayoutVars>
          <dgm:bulletEnabled val="1"/>
        </dgm:presLayoutVars>
      </dgm:prSet>
      <dgm:spPr/>
    </dgm:pt>
    <dgm:pt modelId="{4329B5AB-2E96-4261-8AA1-EEE4256832EB}" type="pres">
      <dgm:prSet presAssocID="{B2A06B5D-D27E-45B3-9A90-0B8270F9552E}" presName="spaceBetweenRectangles" presStyleCnt="0"/>
      <dgm:spPr/>
    </dgm:pt>
    <dgm:pt modelId="{F85113F2-51EC-46BD-8E49-915920EA6A62}" type="pres">
      <dgm:prSet presAssocID="{262C1B1B-F9D4-49E2-8E2C-8649FDDED6EB}" presName="parentLin" presStyleCnt="0"/>
      <dgm:spPr/>
    </dgm:pt>
    <dgm:pt modelId="{83D4ED27-47E5-4647-B9CD-F09C9AA76405}" type="pres">
      <dgm:prSet presAssocID="{262C1B1B-F9D4-49E2-8E2C-8649FDDED6EB}" presName="parentLeftMargin" presStyleLbl="node1" presStyleIdx="3" presStyleCnt="5"/>
      <dgm:spPr/>
    </dgm:pt>
    <dgm:pt modelId="{F62B2089-3362-413E-95F4-03A45E05243B}" type="pres">
      <dgm:prSet presAssocID="{262C1B1B-F9D4-49E2-8E2C-8649FDDED6E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44F909A-C6E4-438E-896C-82475928AC44}" type="pres">
      <dgm:prSet presAssocID="{262C1B1B-F9D4-49E2-8E2C-8649FDDED6EB}" presName="negativeSpace" presStyleCnt="0"/>
      <dgm:spPr/>
    </dgm:pt>
    <dgm:pt modelId="{F1014F09-AAFD-49B9-8075-99F1BE726BA9}" type="pres">
      <dgm:prSet presAssocID="{262C1B1B-F9D4-49E2-8E2C-8649FDDED6E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F557766F-FF83-42C3-8D56-32795E12F161}" type="presOf" srcId="{262C1B1B-F9D4-49E2-8E2C-8649FDDED6EB}" destId="{83D4ED27-47E5-4647-B9CD-F09C9AA76405}" srcOrd="0" destOrd="0" presId="urn:microsoft.com/office/officeart/2005/8/layout/list1"/>
    <dgm:cxn modelId="{863114D3-739D-4511-A6B1-97D2897D0ED8}" type="presOf" srcId="{2AAFEA02-4FE7-44C5-83E6-2EB973B44CB1}" destId="{71523D07-7C7E-44E1-A527-6296E4D04B14}" srcOrd="0" destOrd="0" presId="urn:microsoft.com/office/officeart/2005/8/layout/list1"/>
    <dgm:cxn modelId="{0FDF32CA-2C38-473E-9791-5BF408D7C2C0}" type="presOf" srcId="{B120E582-60A1-4774-A279-81CC3F6E0C63}" destId="{94FE9842-E70B-46D3-B88F-EE0FB39C1A2E}" srcOrd="1" destOrd="0" presId="urn:microsoft.com/office/officeart/2005/8/layout/list1"/>
    <dgm:cxn modelId="{3F43121A-4193-4990-AFE2-1C19E27C656C}" type="presOf" srcId="{5370EB27-2CF7-46B4-86B7-4C11F425B0D0}" destId="{F118E52E-7C36-4303-AA62-9D863F6FEC84}" srcOrd="0" destOrd="0" presId="urn:microsoft.com/office/officeart/2005/8/layout/list1"/>
    <dgm:cxn modelId="{6B62BDFB-DF1B-4058-A8CF-95667681D7B6}" type="presOf" srcId="{2AAFEA02-4FE7-44C5-83E6-2EB973B44CB1}" destId="{CF598666-B919-4EC6-98AD-2F1F19CE2323}" srcOrd="1" destOrd="0" presId="urn:microsoft.com/office/officeart/2005/8/layout/list1"/>
    <dgm:cxn modelId="{394B7160-C705-422E-8AC2-D2FB578D0514}" srcId="{8CCD3409-3EF4-45CB-B5EE-994C33F85EDC}" destId="{8222E50C-DE28-4C7D-91B9-6E7F9BB75D5E}" srcOrd="2" destOrd="0" parTransId="{FBE5D037-52C2-47D2-B454-EEB2D2866984}" sibTransId="{974B68EB-EF53-46EE-8C79-7AF42C399E7F}"/>
    <dgm:cxn modelId="{306B56C3-B576-4CA9-975F-C285EC134081}" type="presOf" srcId="{5370EB27-2CF7-46B4-86B7-4C11F425B0D0}" destId="{FCC8928A-4E03-4912-AE3A-D0AFF4A757E1}" srcOrd="1" destOrd="0" presId="urn:microsoft.com/office/officeart/2005/8/layout/list1"/>
    <dgm:cxn modelId="{18BDB88E-A809-4D88-B256-DD815089882D}" type="presOf" srcId="{8CCD3409-3EF4-45CB-B5EE-994C33F85EDC}" destId="{8D6C1917-D56F-4D5D-8880-0C3210C292F3}" srcOrd="0" destOrd="0" presId="urn:microsoft.com/office/officeart/2005/8/layout/list1"/>
    <dgm:cxn modelId="{91AB8D17-7F42-4CE6-9E7D-B509BCC7D90F}" srcId="{8CCD3409-3EF4-45CB-B5EE-994C33F85EDC}" destId="{B120E582-60A1-4774-A279-81CC3F6E0C63}" srcOrd="3" destOrd="0" parTransId="{1AEAFC83-B0BD-4CBB-BC76-AEFDD892B153}" sibTransId="{B2A06B5D-D27E-45B3-9A90-0B8270F9552E}"/>
    <dgm:cxn modelId="{74EBA85E-2141-4496-A86C-C33AD8BB4D3A}" type="presOf" srcId="{B120E582-60A1-4774-A279-81CC3F6E0C63}" destId="{532E960A-1F11-4B7C-82C1-6BD10DAB30E6}" srcOrd="0" destOrd="0" presId="urn:microsoft.com/office/officeart/2005/8/layout/list1"/>
    <dgm:cxn modelId="{AA01A246-355E-493B-80DD-B52A2FFC0FB6}" srcId="{8CCD3409-3EF4-45CB-B5EE-994C33F85EDC}" destId="{262C1B1B-F9D4-49E2-8E2C-8649FDDED6EB}" srcOrd="4" destOrd="0" parTransId="{ED74CF09-CA1A-4BD4-AD7C-DF8C59565C90}" sibTransId="{32BC2CEC-FBDA-4FED-B9B8-4EEDBEC034C0}"/>
    <dgm:cxn modelId="{9266CA7D-978D-49F9-9BC8-D7E093B22A4C}" srcId="{8CCD3409-3EF4-45CB-B5EE-994C33F85EDC}" destId="{2AAFEA02-4FE7-44C5-83E6-2EB973B44CB1}" srcOrd="1" destOrd="0" parTransId="{D3CDB320-9EBF-4B14-8B2A-39770659DAB7}" sibTransId="{DFF6E1F0-61B3-40C0-A51D-A3E638313F4B}"/>
    <dgm:cxn modelId="{49E5C5F7-5A10-4D24-8B8B-CD8A1BE394D5}" type="presOf" srcId="{262C1B1B-F9D4-49E2-8E2C-8649FDDED6EB}" destId="{F62B2089-3362-413E-95F4-03A45E05243B}" srcOrd="1" destOrd="0" presId="urn:microsoft.com/office/officeart/2005/8/layout/list1"/>
    <dgm:cxn modelId="{2899D610-E1FE-4177-80B5-B2509287EA94}" srcId="{8CCD3409-3EF4-45CB-B5EE-994C33F85EDC}" destId="{5370EB27-2CF7-46B4-86B7-4C11F425B0D0}" srcOrd="0" destOrd="0" parTransId="{154EA2CF-5C17-4DFC-8A02-64421E792BFD}" sibTransId="{E879A55C-A467-49E0-99D0-1C63FB9E2A81}"/>
    <dgm:cxn modelId="{CAFEA3A3-609E-4AFD-A32E-452939F520AD}" type="presOf" srcId="{8222E50C-DE28-4C7D-91B9-6E7F9BB75D5E}" destId="{C0441E5A-F69D-43A7-8014-319EE3BAB218}" srcOrd="0" destOrd="0" presId="urn:microsoft.com/office/officeart/2005/8/layout/list1"/>
    <dgm:cxn modelId="{D43F52F8-848A-4CD5-BA2E-1BEFA07FF601}" type="presOf" srcId="{8222E50C-DE28-4C7D-91B9-6E7F9BB75D5E}" destId="{11464BC0-A776-47D2-BE46-031A824209EA}" srcOrd="1" destOrd="0" presId="urn:microsoft.com/office/officeart/2005/8/layout/list1"/>
    <dgm:cxn modelId="{92CD5E3D-5827-4039-8891-06B4085CB677}" type="presParOf" srcId="{8D6C1917-D56F-4D5D-8880-0C3210C292F3}" destId="{528ECE82-E19A-46C2-B4CF-99BD7F7B84CF}" srcOrd="0" destOrd="0" presId="urn:microsoft.com/office/officeart/2005/8/layout/list1"/>
    <dgm:cxn modelId="{0FC379C2-40F2-4214-90EA-16FFAFB5DA20}" type="presParOf" srcId="{528ECE82-E19A-46C2-B4CF-99BD7F7B84CF}" destId="{F118E52E-7C36-4303-AA62-9D863F6FEC84}" srcOrd="0" destOrd="0" presId="urn:microsoft.com/office/officeart/2005/8/layout/list1"/>
    <dgm:cxn modelId="{5B708C84-FD76-47F9-AE84-2AD2E45F151E}" type="presParOf" srcId="{528ECE82-E19A-46C2-B4CF-99BD7F7B84CF}" destId="{FCC8928A-4E03-4912-AE3A-D0AFF4A757E1}" srcOrd="1" destOrd="0" presId="urn:microsoft.com/office/officeart/2005/8/layout/list1"/>
    <dgm:cxn modelId="{57AE3FF4-4A9F-48C5-86C3-63101E57580F}" type="presParOf" srcId="{8D6C1917-D56F-4D5D-8880-0C3210C292F3}" destId="{CB2FAC64-DE7C-4DE3-A8C4-A34AD06D248D}" srcOrd="1" destOrd="0" presId="urn:microsoft.com/office/officeart/2005/8/layout/list1"/>
    <dgm:cxn modelId="{9B40DF33-C32B-4562-9315-F8DF8000D380}" type="presParOf" srcId="{8D6C1917-D56F-4D5D-8880-0C3210C292F3}" destId="{3DF1D24A-8286-41A6-8012-8026909D3C7D}" srcOrd="2" destOrd="0" presId="urn:microsoft.com/office/officeart/2005/8/layout/list1"/>
    <dgm:cxn modelId="{770EA9D0-A911-4BF0-9BAD-3F258B02746B}" type="presParOf" srcId="{8D6C1917-D56F-4D5D-8880-0C3210C292F3}" destId="{3BB83336-0996-44DE-9041-1A85FFE02250}" srcOrd="3" destOrd="0" presId="urn:microsoft.com/office/officeart/2005/8/layout/list1"/>
    <dgm:cxn modelId="{A9D67833-EEAE-47D1-A295-6B89B81CD64B}" type="presParOf" srcId="{8D6C1917-D56F-4D5D-8880-0C3210C292F3}" destId="{3523603D-9C94-4CF3-91A2-4110A35A640D}" srcOrd="4" destOrd="0" presId="urn:microsoft.com/office/officeart/2005/8/layout/list1"/>
    <dgm:cxn modelId="{7BF0738B-8ED2-4547-83BB-016C47C8386F}" type="presParOf" srcId="{3523603D-9C94-4CF3-91A2-4110A35A640D}" destId="{71523D07-7C7E-44E1-A527-6296E4D04B14}" srcOrd="0" destOrd="0" presId="urn:microsoft.com/office/officeart/2005/8/layout/list1"/>
    <dgm:cxn modelId="{59E411AC-C10F-49D6-BDED-29AC211EC3A4}" type="presParOf" srcId="{3523603D-9C94-4CF3-91A2-4110A35A640D}" destId="{CF598666-B919-4EC6-98AD-2F1F19CE2323}" srcOrd="1" destOrd="0" presId="urn:microsoft.com/office/officeart/2005/8/layout/list1"/>
    <dgm:cxn modelId="{3A28C1AA-821E-4858-AE74-D7C4A9E27EAC}" type="presParOf" srcId="{8D6C1917-D56F-4D5D-8880-0C3210C292F3}" destId="{F094D68E-8A71-478D-9E5E-0F8366682E3D}" srcOrd="5" destOrd="0" presId="urn:microsoft.com/office/officeart/2005/8/layout/list1"/>
    <dgm:cxn modelId="{22F8DFC9-1D73-4B8D-9280-4F9928A5651A}" type="presParOf" srcId="{8D6C1917-D56F-4D5D-8880-0C3210C292F3}" destId="{67F775B7-59F0-4385-BF23-94449D3A8A4B}" srcOrd="6" destOrd="0" presId="urn:microsoft.com/office/officeart/2005/8/layout/list1"/>
    <dgm:cxn modelId="{F1BDDB96-131B-4B1F-849C-BB4A6C983C2D}" type="presParOf" srcId="{8D6C1917-D56F-4D5D-8880-0C3210C292F3}" destId="{BA122133-3760-407C-8F82-A4C6726D5163}" srcOrd="7" destOrd="0" presId="urn:microsoft.com/office/officeart/2005/8/layout/list1"/>
    <dgm:cxn modelId="{2AAD47C9-93A1-4CD0-8033-D1578C3B62D3}" type="presParOf" srcId="{8D6C1917-D56F-4D5D-8880-0C3210C292F3}" destId="{ED0089C5-6089-40F5-9C7D-D71C09A5FD31}" srcOrd="8" destOrd="0" presId="urn:microsoft.com/office/officeart/2005/8/layout/list1"/>
    <dgm:cxn modelId="{276F9DFE-FA16-4C4E-8002-DE3393EF61F4}" type="presParOf" srcId="{ED0089C5-6089-40F5-9C7D-D71C09A5FD31}" destId="{C0441E5A-F69D-43A7-8014-319EE3BAB218}" srcOrd="0" destOrd="0" presId="urn:microsoft.com/office/officeart/2005/8/layout/list1"/>
    <dgm:cxn modelId="{104B16F4-4D3F-4A22-822B-7F85757227BB}" type="presParOf" srcId="{ED0089C5-6089-40F5-9C7D-D71C09A5FD31}" destId="{11464BC0-A776-47D2-BE46-031A824209EA}" srcOrd="1" destOrd="0" presId="urn:microsoft.com/office/officeart/2005/8/layout/list1"/>
    <dgm:cxn modelId="{02BA93BF-B125-4C2B-9E6F-1C5FA4ADBB31}" type="presParOf" srcId="{8D6C1917-D56F-4D5D-8880-0C3210C292F3}" destId="{E68AE1E8-41D6-493F-8A61-89C1FFE12546}" srcOrd="9" destOrd="0" presId="urn:microsoft.com/office/officeart/2005/8/layout/list1"/>
    <dgm:cxn modelId="{D89A5323-A704-42F2-9277-BEFCD4ACF911}" type="presParOf" srcId="{8D6C1917-D56F-4D5D-8880-0C3210C292F3}" destId="{24C2A4AC-F89D-4A74-B989-A83F36631A3A}" srcOrd="10" destOrd="0" presId="urn:microsoft.com/office/officeart/2005/8/layout/list1"/>
    <dgm:cxn modelId="{237A15C0-30F2-4506-A666-70F70C647BEF}" type="presParOf" srcId="{8D6C1917-D56F-4D5D-8880-0C3210C292F3}" destId="{0F011929-2EBB-40CC-AA69-92A2849F74DD}" srcOrd="11" destOrd="0" presId="urn:microsoft.com/office/officeart/2005/8/layout/list1"/>
    <dgm:cxn modelId="{DAC8F55C-A25C-4297-91A4-83800EA04DDA}" type="presParOf" srcId="{8D6C1917-D56F-4D5D-8880-0C3210C292F3}" destId="{61AAE387-FBC7-482C-8CC4-26AF6D9F70EC}" srcOrd="12" destOrd="0" presId="urn:microsoft.com/office/officeart/2005/8/layout/list1"/>
    <dgm:cxn modelId="{B92AA095-1C44-49A0-927C-C4262E052139}" type="presParOf" srcId="{61AAE387-FBC7-482C-8CC4-26AF6D9F70EC}" destId="{532E960A-1F11-4B7C-82C1-6BD10DAB30E6}" srcOrd="0" destOrd="0" presId="urn:microsoft.com/office/officeart/2005/8/layout/list1"/>
    <dgm:cxn modelId="{C5B8EE45-CD7B-4931-BA29-671B62D06206}" type="presParOf" srcId="{61AAE387-FBC7-482C-8CC4-26AF6D9F70EC}" destId="{94FE9842-E70B-46D3-B88F-EE0FB39C1A2E}" srcOrd="1" destOrd="0" presId="urn:microsoft.com/office/officeart/2005/8/layout/list1"/>
    <dgm:cxn modelId="{D5F7D087-4FF7-41D6-803D-15A96E58ABCE}" type="presParOf" srcId="{8D6C1917-D56F-4D5D-8880-0C3210C292F3}" destId="{2C6DC651-4508-4FF9-856B-1ECD88C12599}" srcOrd="13" destOrd="0" presId="urn:microsoft.com/office/officeart/2005/8/layout/list1"/>
    <dgm:cxn modelId="{5C314515-73E4-496E-9D87-E9F7CC27C7F0}" type="presParOf" srcId="{8D6C1917-D56F-4D5D-8880-0C3210C292F3}" destId="{6E28DBE5-8B49-41F1-99A5-3021494AA377}" srcOrd="14" destOrd="0" presId="urn:microsoft.com/office/officeart/2005/8/layout/list1"/>
    <dgm:cxn modelId="{E01CC78D-93D0-43FF-8E4D-4536EADEE081}" type="presParOf" srcId="{8D6C1917-D56F-4D5D-8880-0C3210C292F3}" destId="{4329B5AB-2E96-4261-8AA1-EEE4256832EB}" srcOrd="15" destOrd="0" presId="urn:microsoft.com/office/officeart/2005/8/layout/list1"/>
    <dgm:cxn modelId="{7EB4A679-354C-4D66-8550-95BBC2826D4B}" type="presParOf" srcId="{8D6C1917-D56F-4D5D-8880-0C3210C292F3}" destId="{F85113F2-51EC-46BD-8E49-915920EA6A62}" srcOrd="16" destOrd="0" presId="urn:microsoft.com/office/officeart/2005/8/layout/list1"/>
    <dgm:cxn modelId="{DB9CCE65-1F7A-496C-9C0A-35DE781547AA}" type="presParOf" srcId="{F85113F2-51EC-46BD-8E49-915920EA6A62}" destId="{83D4ED27-47E5-4647-B9CD-F09C9AA76405}" srcOrd="0" destOrd="0" presId="urn:microsoft.com/office/officeart/2005/8/layout/list1"/>
    <dgm:cxn modelId="{E189B10E-4741-423F-BC57-A5701F7AB6C8}" type="presParOf" srcId="{F85113F2-51EC-46BD-8E49-915920EA6A62}" destId="{F62B2089-3362-413E-95F4-03A45E05243B}" srcOrd="1" destOrd="0" presId="urn:microsoft.com/office/officeart/2005/8/layout/list1"/>
    <dgm:cxn modelId="{EB8CC6DE-1CF6-44ED-BB39-1306E9E3A7E8}" type="presParOf" srcId="{8D6C1917-D56F-4D5D-8880-0C3210C292F3}" destId="{644F909A-C6E4-438E-896C-82475928AC44}" srcOrd="17" destOrd="0" presId="urn:microsoft.com/office/officeart/2005/8/layout/list1"/>
    <dgm:cxn modelId="{543027B3-551E-42A4-8281-F159C572D1E4}" type="presParOf" srcId="{8D6C1917-D56F-4D5D-8880-0C3210C292F3}" destId="{F1014F09-AAFD-49B9-8075-99F1BE726BA9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539388-51D1-45DE-9C92-5928929008E1}" type="doc">
      <dgm:prSet loTypeId="urn:microsoft.com/office/officeart/2005/8/layout/vList6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id-ID"/>
        </a:p>
      </dgm:t>
    </dgm:pt>
    <dgm:pt modelId="{5B211F1A-B185-4DE6-B6C2-1A8BD77D3CA9}">
      <dgm:prSet phldrT="[Text]"/>
      <dgm:spPr/>
      <dgm:t>
        <a:bodyPr/>
        <a:lstStyle/>
        <a:p>
          <a:r>
            <a:rPr lang="id-ID" dirty="0" smtClean="0"/>
            <a:t>Data kontinyu</a:t>
          </a:r>
          <a:endParaRPr lang="id-ID" dirty="0"/>
        </a:p>
      </dgm:t>
    </dgm:pt>
    <dgm:pt modelId="{F4608D41-DF37-4C08-B4B8-45DEF914CF93}" type="parTrans" cxnId="{869157A8-B910-400A-A154-CEE95A6794D8}">
      <dgm:prSet/>
      <dgm:spPr/>
      <dgm:t>
        <a:bodyPr/>
        <a:lstStyle/>
        <a:p>
          <a:endParaRPr lang="id-ID"/>
        </a:p>
      </dgm:t>
    </dgm:pt>
    <dgm:pt modelId="{73B77454-9D5A-4285-A864-0045C25B7802}" type="sibTrans" cxnId="{869157A8-B910-400A-A154-CEE95A6794D8}">
      <dgm:prSet/>
      <dgm:spPr/>
      <dgm:t>
        <a:bodyPr/>
        <a:lstStyle/>
        <a:p>
          <a:endParaRPr lang="id-ID"/>
        </a:p>
      </dgm:t>
    </dgm:pt>
    <dgm:pt modelId="{85E1289B-FAE9-4D0F-A85B-75C8983859D9}">
      <dgm:prSet phldrT="[Text]"/>
      <dgm:spPr/>
      <dgm:t>
        <a:bodyPr/>
        <a:lstStyle/>
        <a:p>
          <a:r>
            <a:rPr lang="id-ID" dirty="0" smtClean="0"/>
            <a:t>Berasal dari pengukuran (numeric)</a:t>
          </a:r>
          <a:endParaRPr lang="id-ID" dirty="0"/>
        </a:p>
      </dgm:t>
    </dgm:pt>
    <dgm:pt modelId="{23EC970D-0940-402B-8D08-DEA76904A91E}" type="parTrans" cxnId="{8479C08E-CCD9-4F67-AA52-BEAFD945506E}">
      <dgm:prSet/>
      <dgm:spPr/>
      <dgm:t>
        <a:bodyPr/>
        <a:lstStyle/>
        <a:p>
          <a:endParaRPr lang="id-ID"/>
        </a:p>
      </dgm:t>
    </dgm:pt>
    <dgm:pt modelId="{A378200A-2F01-4F9D-9CEF-D12B5F439C58}" type="sibTrans" cxnId="{8479C08E-CCD9-4F67-AA52-BEAFD945506E}">
      <dgm:prSet/>
      <dgm:spPr/>
      <dgm:t>
        <a:bodyPr/>
        <a:lstStyle/>
        <a:p>
          <a:endParaRPr lang="id-ID"/>
        </a:p>
      </dgm:t>
    </dgm:pt>
    <dgm:pt modelId="{741ED275-ADED-4F1C-A515-763502E1ADA1}">
      <dgm:prSet phldrT="[Text]"/>
      <dgm:spPr/>
      <dgm:t>
        <a:bodyPr/>
        <a:lstStyle/>
        <a:p>
          <a:r>
            <a:rPr lang="id-ID" dirty="0" smtClean="0"/>
            <a:t>Cenderung berupa desimal </a:t>
          </a:r>
          <a:endParaRPr lang="id-ID" dirty="0"/>
        </a:p>
      </dgm:t>
    </dgm:pt>
    <dgm:pt modelId="{2366FF0B-2ECC-48C6-BEBF-A6FBE4492FA2}" type="parTrans" cxnId="{295B4857-B368-417E-8E56-00688D18B8D6}">
      <dgm:prSet/>
      <dgm:spPr/>
      <dgm:t>
        <a:bodyPr/>
        <a:lstStyle/>
        <a:p>
          <a:endParaRPr lang="id-ID"/>
        </a:p>
      </dgm:t>
    </dgm:pt>
    <dgm:pt modelId="{CD276F26-B15E-4662-B5BF-9FA197773889}" type="sibTrans" cxnId="{295B4857-B368-417E-8E56-00688D18B8D6}">
      <dgm:prSet/>
      <dgm:spPr/>
      <dgm:t>
        <a:bodyPr/>
        <a:lstStyle/>
        <a:p>
          <a:endParaRPr lang="id-ID"/>
        </a:p>
      </dgm:t>
    </dgm:pt>
    <dgm:pt modelId="{659250A2-B663-4100-9045-03103660A17D}">
      <dgm:prSet phldrT="[Text]"/>
      <dgm:spPr/>
      <dgm:t>
        <a:bodyPr/>
        <a:lstStyle/>
        <a:p>
          <a:r>
            <a:rPr lang="id-ID" dirty="0" smtClean="0"/>
            <a:t>Data Diskrit</a:t>
          </a:r>
          <a:endParaRPr lang="id-ID" dirty="0"/>
        </a:p>
      </dgm:t>
    </dgm:pt>
    <dgm:pt modelId="{AB393425-AC8A-4C05-9439-BBC21D2F2E25}" type="parTrans" cxnId="{A0086826-D96D-479D-AFA2-2584C1849545}">
      <dgm:prSet/>
      <dgm:spPr/>
      <dgm:t>
        <a:bodyPr/>
        <a:lstStyle/>
        <a:p>
          <a:endParaRPr lang="id-ID"/>
        </a:p>
      </dgm:t>
    </dgm:pt>
    <dgm:pt modelId="{322B59AC-98D1-4047-B5A5-67F97647C83B}" type="sibTrans" cxnId="{A0086826-D96D-479D-AFA2-2584C1849545}">
      <dgm:prSet/>
      <dgm:spPr/>
      <dgm:t>
        <a:bodyPr/>
        <a:lstStyle/>
        <a:p>
          <a:endParaRPr lang="id-ID"/>
        </a:p>
      </dgm:t>
    </dgm:pt>
    <dgm:pt modelId="{FC1FFCB0-5003-454F-A1B8-B046AE8255FE}">
      <dgm:prSet phldrT="[Text]"/>
      <dgm:spPr/>
      <dgm:t>
        <a:bodyPr/>
        <a:lstStyle/>
        <a:p>
          <a:r>
            <a:rPr lang="id-ID" dirty="0" smtClean="0"/>
            <a:t>Nilainya bilangan asli</a:t>
          </a:r>
          <a:endParaRPr lang="id-ID" dirty="0"/>
        </a:p>
      </dgm:t>
    </dgm:pt>
    <dgm:pt modelId="{C6EE0773-7F18-43AF-869E-7B19F61FCF0C}" type="parTrans" cxnId="{2214BD67-0C33-4583-84C7-53AEA61313F1}">
      <dgm:prSet/>
      <dgm:spPr/>
      <dgm:t>
        <a:bodyPr/>
        <a:lstStyle/>
        <a:p>
          <a:endParaRPr lang="id-ID"/>
        </a:p>
      </dgm:t>
    </dgm:pt>
    <dgm:pt modelId="{EE3D527B-84A2-4C51-B588-04BB0F466D4F}" type="sibTrans" cxnId="{2214BD67-0C33-4583-84C7-53AEA61313F1}">
      <dgm:prSet/>
      <dgm:spPr/>
      <dgm:t>
        <a:bodyPr/>
        <a:lstStyle/>
        <a:p>
          <a:endParaRPr lang="id-ID"/>
        </a:p>
      </dgm:t>
    </dgm:pt>
    <dgm:pt modelId="{49977A81-4A13-4990-B931-475DC3A55325}">
      <dgm:prSet phldrT="[Text]"/>
      <dgm:spPr/>
      <dgm:t>
        <a:bodyPr/>
        <a:lstStyle/>
        <a:p>
          <a:r>
            <a:rPr lang="id-ID" dirty="0" smtClean="0"/>
            <a:t>Diperoleh dengan cara menghitung</a:t>
          </a:r>
          <a:endParaRPr lang="id-ID" dirty="0"/>
        </a:p>
      </dgm:t>
    </dgm:pt>
    <dgm:pt modelId="{D8F01C0D-6086-412C-B92A-33BC8E09468E}" type="parTrans" cxnId="{18EA1402-6C53-412B-95A5-1CE5758645DA}">
      <dgm:prSet/>
      <dgm:spPr/>
      <dgm:t>
        <a:bodyPr/>
        <a:lstStyle/>
        <a:p>
          <a:endParaRPr lang="id-ID"/>
        </a:p>
      </dgm:t>
    </dgm:pt>
    <dgm:pt modelId="{5050BA97-2A7E-4DBE-B6A1-06F1D37AE1D6}" type="sibTrans" cxnId="{18EA1402-6C53-412B-95A5-1CE5758645DA}">
      <dgm:prSet/>
      <dgm:spPr/>
      <dgm:t>
        <a:bodyPr/>
        <a:lstStyle/>
        <a:p>
          <a:endParaRPr lang="id-ID"/>
        </a:p>
      </dgm:t>
    </dgm:pt>
    <dgm:pt modelId="{A493BB14-411B-4CA9-BA0D-618FD7751214}">
      <dgm:prSet phldrT="[Text]"/>
      <dgm:spPr/>
      <dgm:t>
        <a:bodyPr/>
        <a:lstStyle/>
        <a:p>
          <a:r>
            <a:rPr lang="id-ID" dirty="0" smtClean="0"/>
            <a:t>Biasanya dalam bentuk rata-rata</a:t>
          </a:r>
          <a:endParaRPr lang="id-ID" dirty="0"/>
        </a:p>
      </dgm:t>
    </dgm:pt>
    <dgm:pt modelId="{EF6769F3-AB2F-4587-B9C4-CB904DD965BA}" type="parTrans" cxnId="{BCBAA2A1-45B0-4224-B620-B40EDF869AE9}">
      <dgm:prSet/>
      <dgm:spPr/>
      <dgm:t>
        <a:bodyPr/>
        <a:lstStyle/>
        <a:p>
          <a:endParaRPr lang="id-ID"/>
        </a:p>
      </dgm:t>
    </dgm:pt>
    <dgm:pt modelId="{F34D2D29-DE74-49EA-BC77-DD1866F85E04}" type="sibTrans" cxnId="{BCBAA2A1-45B0-4224-B620-B40EDF869AE9}">
      <dgm:prSet/>
      <dgm:spPr/>
      <dgm:t>
        <a:bodyPr/>
        <a:lstStyle/>
        <a:p>
          <a:endParaRPr lang="id-ID"/>
        </a:p>
      </dgm:t>
    </dgm:pt>
    <dgm:pt modelId="{5836E593-BD83-4FCA-BCDB-01BDD11C6A5E}">
      <dgm:prSet phldrT="[Text]"/>
      <dgm:spPr/>
      <dgm:t>
        <a:bodyPr/>
        <a:lstStyle/>
        <a:p>
          <a:r>
            <a:rPr lang="id-ID" dirty="0" smtClean="0"/>
            <a:t>Berada dalam nilai antara (kurang lrbih, kira-kira,)</a:t>
          </a:r>
          <a:endParaRPr lang="id-ID" dirty="0"/>
        </a:p>
      </dgm:t>
    </dgm:pt>
    <dgm:pt modelId="{08BE443D-BC1B-4DE8-A191-EEF45BAC1DFA}" type="parTrans" cxnId="{71AA1329-1823-41FA-98BF-BEEA30556EBA}">
      <dgm:prSet/>
      <dgm:spPr/>
      <dgm:t>
        <a:bodyPr/>
        <a:lstStyle/>
        <a:p>
          <a:endParaRPr lang="id-ID"/>
        </a:p>
      </dgm:t>
    </dgm:pt>
    <dgm:pt modelId="{FCA46515-AC61-4EC9-A29D-F3C8A02352F4}" type="sibTrans" cxnId="{71AA1329-1823-41FA-98BF-BEEA30556EBA}">
      <dgm:prSet/>
      <dgm:spPr/>
      <dgm:t>
        <a:bodyPr/>
        <a:lstStyle/>
        <a:p>
          <a:endParaRPr lang="id-ID"/>
        </a:p>
      </dgm:t>
    </dgm:pt>
    <dgm:pt modelId="{4BE8B41A-DA6C-46A6-8D3B-20108B23CE28}">
      <dgm:prSet phldrT="[Text]"/>
      <dgm:spPr/>
      <dgm:t>
        <a:bodyPr/>
        <a:lstStyle/>
        <a:p>
          <a:r>
            <a:rPr lang="id-ID" dirty="0" smtClean="0"/>
            <a:t>Biasanya dainyatakan dalam proporsi atau %</a:t>
          </a:r>
          <a:endParaRPr lang="id-ID" dirty="0"/>
        </a:p>
      </dgm:t>
    </dgm:pt>
    <dgm:pt modelId="{DAA5D6CE-BBDB-47E3-AF35-0EEEA5711952}" type="parTrans" cxnId="{E17542D3-0046-44E7-AA76-AC425B6D72DA}">
      <dgm:prSet/>
      <dgm:spPr/>
      <dgm:t>
        <a:bodyPr/>
        <a:lstStyle/>
        <a:p>
          <a:endParaRPr lang="id-ID"/>
        </a:p>
      </dgm:t>
    </dgm:pt>
    <dgm:pt modelId="{E0133427-DBB9-4E2A-9D7E-ABA890D0E4AF}" type="sibTrans" cxnId="{E17542D3-0046-44E7-AA76-AC425B6D72DA}">
      <dgm:prSet/>
      <dgm:spPr/>
      <dgm:t>
        <a:bodyPr/>
        <a:lstStyle/>
        <a:p>
          <a:endParaRPr lang="id-ID"/>
        </a:p>
      </dgm:t>
    </dgm:pt>
    <dgm:pt modelId="{3D1B8CF1-082C-4B81-ADF5-C9BA3BABA228}" type="pres">
      <dgm:prSet presAssocID="{AE539388-51D1-45DE-9C92-5928929008E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B1763C64-9584-4628-A099-63434D0DB436}" type="pres">
      <dgm:prSet presAssocID="{5B211F1A-B185-4DE6-B6C2-1A8BD77D3CA9}" presName="linNode" presStyleCnt="0"/>
      <dgm:spPr/>
    </dgm:pt>
    <dgm:pt modelId="{041A6D2B-B6C8-4211-A3A8-D94FD0479D6C}" type="pres">
      <dgm:prSet presAssocID="{5B211F1A-B185-4DE6-B6C2-1A8BD77D3CA9}" presName="parentShp" presStyleLbl="node1" presStyleIdx="0" presStyleCnt="2" custLinFactNeighborY="142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A8DD59-BF5E-4089-A00B-EC9072F1A5B9}" type="pres">
      <dgm:prSet presAssocID="{5B211F1A-B185-4DE6-B6C2-1A8BD77D3CA9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E2AE22-E1CA-4EAA-93E2-4D9BD4899DC3}" type="pres">
      <dgm:prSet presAssocID="{73B77454-9D5A-4285-A864-0045C25B7802}" presName="spacing" presStyleCnt="0"/>
      <dgm:spPr/>
    </dgm:pt>
    <dgm:pt modelId="{7B8E70DC-209F-42C9-85BA-D0E5EFBBF1E6}" type="pres">
      <dgm:prSet presAssocID="{659250A2-B663-4100-9045-03103660A17D}" presName="linNode" presStyleCnt="0"/>
      <dgm:spPr/>
    </dgm:pt>
    <dgm:pt modelId="{F34E53E5-6426-40EE-9B06-B3AFDE6416AE}" type="pres">
      <dgm:prSet presAssocID="{659250A2-B663-4100-9045-03103660A17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02A5A02-94D4-4F76-AF48-3CCD1E60B0A9}" type="pres">
      <dgm:prSet presAssocID="{659250A2-B663-4100-9045-03103660A17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8EA1402-6C53-412B-95A5-1CE5758645DA}" srcId="{659250A2-B663-4100-9045-03103660A17D}" destId="{49977A81-4A13-4990-B931-475DC3A55325}" srcOrd="1" destOrd="0" parTransId="{D8F01C0D-6086-412C-B92A-33BC8E09468E}" sibTransId="{5050BA97-2A7E-4DBE-B6A1-06F1D37AE1D6}"/>
    <dgm:cxn modelId="{232640FB-4C87-495C-A39F-C84B2D05386D}" type="presOf" srcId="{49977A81-4A13-4990-B931-475DC3A55325}" destId="{402A5A02-94D4-4F76-AF48-3CCD1E60B0A9}" srcOrd="0" destOrd="1" presId="urn:microsoft.com/office/officeart/2005/8/layout/vList6"/>
    <dgm:cxn modelId="{B24A2505-BB85-434E-BFA2-2DE085FDE0AF}" type="presOf" srcId="{AE539388-51D1-45DE-9C92-5928929008E1}" destId="{3D1B8CF1-082C-4B81-ADF5-C9BA3BABA228}" srcOrd="0" destOrd="0" presId="urn:microsoft.com/office/officeart/2005/8/layout/vList6"/>
    <dgm:cxn modelId="{44C5D865-EC19-4B11-AA14-2AE8B32E2AB2}" type="presOf" srcId="{5836E593-BD83-4FCA-BCDB-01BDD11C6A5E}" destId="{CCA8DD59-BF5E-4089-A00B-EC9072F1A5B9}" srcOrd="0" destOrd="3" presId="urn:microsoft.com/office/officeart/2005/8/layout/vList6"/>
    <dgm:cxn modelId="{93191B0C-CCE6-41EE-9D88-57DC325CC527}" type="presOf" srcId="{85E1289B-FAE9-4D0F-A85B-75C8983859D9}" destId="{CCA8DD59-BF5E-4089-A00B-EC9072F1A5B9}" srcOrd="0" destOrd="0" presId="urn:microsoft.com/office/officeart/2005/8/layout/vList6"/>
    <dgm:cxn modelId="{CD86CC6C-6685-46C4-B348-8F7CA293068E}" type="presOf" srcId="{4BE8B41A-DA6C-46A6-8D3B-20108B23CE28}" destId="{402A5A02-94D4-4F76-AF48-3CCD1E60B0A9}" srcOrd="0" destOrd="2" presId="urn:microsoft.com/office/officeart/2005/8/layout/vList6"/>
    <dgm:cxn modelId="{A0086826-D96D-479D-AFA2-2584C1849545}" srcId="{AE539388-51D1-45DE-9C92-5928929008E1}" destId="{659250A2-B663-4100-9045-03103660A17D}" srcOrd="1" destOrd="0" parTransId="{AB393425-AC8A-4C05-9439-BBC21D2F2E25}" sibTransId="{322B59AC-98D1-4047-B5A5-67F97647C83B}"/>
    <dgm:cxn modelId="{869157A8-B910-400A-A154-CEE95A6794D8}" srcId="{AE539388-51D1-45DE-9C92-5928929008E1}" destId="{5B211F1A-B185-4DE6-B6C2-1A8BD77D3CA9}" srcOrd="0" destOrd="0" parTransId="{F4608D41-DF37-4C08-B4B8-45DEF914CF93}" sibTransId="{73B77454-9D5A-4285-A864-0045C25B7802}"/>
    <dgm:cxn modelId="{71AA1329-1823-41FA-98BF-BEEA30556EBA}" srcId="{5B211F1A-B185-4DE6-B6C2-1A8BD77D3CA9}" destId="{5836E593-BD83-4FCA-BCDB-01BDD11C6A5E}" srcOrd="3" destOrd="0" parTransId="{08BE443D-BC1B-4DE8-A191-EEF45BAC1DFA}" sibTransId="{FCA46515-AC61-4EC9-A29D-F3C8A02352F4}"/>
    <dgm:cxn modelId="{E17542D3-0046-44E7-AA76-AC425B6D72DA}" srcId="{659250A2-B663-4100-9045-03103660A17D}" destId="{4BE8B41A-DA6C-46A6-8D3B-20108B23CE28}" srcOrd="2" destOrd="0" parTransId="{DAA5D6CE-BBDB-47E3-AF35-0EEEA5711952}" sibTransId="{E0133427-DBB9-4E2A-9D7E-ABA890D0E4AF}"/>
    <dgm:cxn modelId="{89CAE7F4-0A61-4EF2-8CC2-5D07225DECEA}" type="presOf" srcId="{A493BB14-411B-4CA9-BA0D-618FD7751214}" destId="{CCA8DD59-BF5E-4089-A00B-EC9072F1A5B9}" srcOrd="0" destOrd="2" presId="urn:microsoft.com/office/officeart/2005/8/layout/vList6"/>
    <dgm:cxn modelId="{BCBAA2A1-45B0-4224-B620-B40EDF869AE9}" srcId="{5B211F1A-B185-4DE6-B6C2-1A8BD77D3CA9}" destId="{A493BB14-411B-4CA9-BA0D-618FD7751214}" srcOrd="2" destOrd="0" parTransId="{EF6769F3-AB2F-4587-B9C4-CB904DD965BA}" sibTransId="{F34D2D29-DE74-49EA-BC77-DD1866F85E04}"/>
    <dgm:cxn modelId="{295B4857-B368-417E-8E56-00688D18B8D6}" srcId="{5B211F1A-B185-4DE6-B6C2-1A8BD77D3CA9}" destId="{741ED275-ADED-4F1C-A515-763502E1ADA1}" srcOrd="1" destOrd="0" parTransId="{2366FF0B-2ECC-48C6-BEBF-A6FBE4492FA2}" sibTransId="{CD276F26-B15E-4662-B5BF-9FA197773889}"/>
    <dgm:cxn modelId="{2214BD67-0C33-4583-84C7-53AEA61313F1}" srcId="{659250A2-B663-4100-9045-03103660A17D}" destId="{FC1FFCB0-5003-454F-A1B8-B046AE8255FE}" srcOrd="0" destOrd="0" parTransId="{C6EE0773-7F18-43AF-869E-7B19F61FCF0C}" sibTransId="{EE3D527B-84A2-4C51-B588-04BB0F466D4F}"/>
    <dgm:cxn modelId="{834A93FF-0053-4264-8611-D87E3CC21347}" type="presOf" srcId="{FC1FFCB0-5003-454F-A1B8-B046AE8255FE}" destId="{402A5A02-94D4-4F76-AF48-3CCD1E60B0A9}" srcOrd="0" destOrd="0" presId="urn:microsoft.com/office/officeart/2005/8/layout/vList6"/>
    <dgm:cxn modelId="{2FB066AE-B761-4FDC-A005-7EC6087146B8}" type="presOf" srcId="{659250A2-B663-4100-9045-03103660A17D}" destId="{F34E53E5-6426-40EE-9B06-B3AFDE6416AE}" srcOrd="0" destOrd="0" presId="urn:microsoft.com/office/officeart/2005/8/layout/vList6"/>
    <dgm:cxn modelId="{30F129AD-E952-4D5C-877C-87A69203B8EC}" type="presOf" srcId="{741ED275-ADED-4F1C-A515-763502E1ADA1}" destId="{CCA8DD59-BF5E-4089-A00B-EC9072F1A5B9}" srcOrd="0" destOrd="1" presId="urn:microsoft.com/office/officeart/2005/8/layout/vList6"/>
    <dgm:cxn modelId="{8479C08E-CCD9-4F67-AA52-BEAFD945506E}" srcId="{5B211F1A-B185-4DE6-B6C2-1A8BD77D3CA9}" destId="{85E1289B-FAE9-4D0F-A85B-75C8983859D9}" srcOrd="0" destOrd="0" parTransId="{23EC970D-0940-402B-8D08-DEA76904A91E}" sibTransId="{A378200A-2F01-4F9D-9CEF-D12B5F439C58}"/>
    <dgm:cxn modelId="{9AF469A9-3740-47D5-B90B-3B21E435A8C2}" type="presOf" srcId="{5B211F1A-B185-4DE6-B6C2-1A8BD77D3CA9}" destId="{041A6D2B-B6C8-4211-A3A8-D94FD0479D6C}" srcOrd="0" destOrd="0" presId="urn:microsoft.com/office/officeart/2005/8/layout/vList6"/>
    <dgm:cxn modelId="{9C75F28F-4DA7-4D69-B69C-68C5AFAAB704}" type="presParOf" srcId="{3D1B8CF1-082C-4B81-ADF5-C9BA3BABA228}" destId="{B1763C64-9584-4628-A099-63434D0DB436}" srcOrd="0" destOrd="0" presId="urn:microsoft.com/office/officeart/2005/8/layout/vList6"/>
    <dgm:cxn modelId="{EFA8EA54-19C6-4F43-8DD7-52891014693B}" type="presParOf" srcId="{B1763C64-9584-4628-A099-63434D0DB436}" destId="{041A6D2B-B6C8-4211-A3A8-D94FD0479D6C}" srcOrd="0" destOrd="0" presId="urn:microsoft.com/office/officeart/2005/8/layout/vList6"/>
    <dgm:cxn modelId="{219D8C82-60A6-46A2-94A2-9BA7209F14B5}" type="presParOf" srcId="{B1763C64-9584-4628-A099-63434D0DB436}" destId="{CCA8DD59-BF5E-4089-A00B-EC9072F1A5B9}" srcOrd="1" destOrd="0" presId="urn:microsoft.com/office/officeart/2005/8/layout/vList6"/>
    <dgm:cxn modelId="{9EDFA19A-BC8C-457C-8F6D-5889A8D69EE8}" type="presParOf" srcId="{3D1B8CF1-082C-4B81-ADF5-C9BA3BABA228}" destId="{0DE2AE22-E1CA-4EAA-93E2-4D9BD4899DC3}" srcOrd="1" destOrd="0" presId="urn:microsoft.com/office/officeart/2005/8/layout/vList6"/>
    <dgm:cxn modelId="{82C53C5E-A361-4D43-8C71-878D405D48A7}" type="presParOf" srcId="{3D1B8CF1-082C-4B81-ADF5-C9BA3BABA228}" destId="{7B8E70DC-209F-42C9-85BA-D0E5EFBBF1E6}" srcOrd="2" destOrd="0" presId="urn:microsoft.com/office/officeart/2005/8/layout/vList6"/>
    <dgm:cxn modelId="{88BA6B0B-E2CD-4895-8025-C5A022B76746}" type="presParOf" srcId="{7B8E70DC-209F-42C9-85BA-D0E5EFBBF1E6}" destId="{F34E53E5-6426-40EE-9B06-B3AFDE6416AE}" srcOrd="0" destOrd="0" presId="urn:microsoft.com/office/officeart/2005/8/layout/vList6"/>
    <dgm:cxn modelId="{C6BD8679-EEF7-4D63-A753-EAC8D72C762F}" type="presParOf" srcId="{7B8E70DC-209F-42C9-85BA-D0E5EFBBF1E6}" destId="{402A5A02-94D4-4F76-AF48-3CCD1E60B0A9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CFE4FE-AA05-48DC-BD2F-884CB57CD21F}" type="doc">
      <dgm:prSet loTypeId="urn:microsoft.com/office/officeart/2005/8/layout/vList5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EF6D2A2-7545-4112-9F11-BDB9B30A4242}">
      <dgm:prSet phldrT="[Text]"/>
      <dgm:spPr/>
      <dgm:t>
        <a:bodyPr/>
        <a:lstStyle/>
        <a:p>
          <a:r>
            <a:rPr lang="id-ID" dirty="0" smtClean="0"/>
            <a:t>Cross sectional</a:t>
          </a:r>
          <a:endParaRPr lang="id-ID" dirty="0"/>
        </a:p>
      </dgm:t>
    </dgm:pt>
    <dgm:pt modelId="{FD8D2623-EA4C-403F-A15D-19DFF39A20B7}" type="parTrans" cxnId="{AF12337E-719D-4D34-87F9-AEF01B616F1C}">
      <dgm:prSet/>
      <dgm:spPr/>
      <dgm:t>
        <a:bodyPr/>
        <a:lstStyle/>
        <a:p>
          <a:endParaRPr lang="id-ID"/>
        </a:p>
      </dgm:t>
    </dgm:pt>
    <dgm:pt modelId="{C6076E35-11E5-443A-B47C-E25FC3CF015D}" type="sibTrans" cxnId="{AF12337E-719D-4D34-87F9-AEF01B616F1C}">
      <dgm:prSet/>
      <dgm:spPr/>
      <dgm:t>
        <a:bodyPr/>
        <a:lstStyle/>
        <a:p>
          <a:endParaRPr lang="id-ID"/>
        </a:p>
      </dgm:t>
    </dgm:pt>
    <dgm:pt modelId="{202C4F5B-EEF9-4AA3-A28E-87EE747E7B88}">
      <dgm:prSet phldrT="[Text]"/>
      <dgm:spPr/>
      <dgm:t>
        <a:bodyPr/>
        <a:lstStyle/>
        <a:p>
          <a:r>
            <a:rPr lang="id-ID" dirty="0" smtClean="0"/>
            <a:t>Menunjukkan titik waktu tertentu secara bersamaan </a:t>
          </a:r>
          <a:endParaRPr lang="id-ID" dirty="0"/>
        </a:p>
      </dgm:t>
    </dgm:pt>
    <dgm:pt modelId="{B30EA67D-81A9-4AD6-891A-1EA6896FC9BD}" type="parTrans" cxnId="{3FFFC463-50A3-421C-BE80-6717D870782A}">
      <dgm:prSet/>
      <dgm:spPr/>
      <dgm:t>
        <a:bodyPr/>
        <a:lstStyle/>
        <a:p>
          <a:endParaRPr lang="id-ID"/>
        </a:p>
      </dgm:t>
    </dgm:pt>
    <dgm:pt modelId="{9C6C0853-4FFD-4B97-AEA5-A1C790A21366}" type="sibTrans" cxnId="{3FFFC463-50A3-421C-BE80-6717D870782A}">
      <dgm:prSet/>
      <dgm:spPr/>
      <dgm:t>
        <a:bodyPr/>
        <a:lstStyle/>
        <a:p>
          <a:endParaRPr lang="id-ID"/>
        </a:p>
      </dgm:t>
    </dgm:pt>
    <dgm:pt modelId="{569BE842-B47F-4F1C-8FC3-5E969F3834F1}">
      <dgm:prSet phldrT="[Text]"/>
      <dgm:spPr/>
      <dgm:t>
        <a:bodyPr/>
        <a:lstStyle/>
        <a:p>
          <a:r>
            <a:rPr lang="id-ID" dirty="0" smtClean="0"/>
            <a:t>contoh, jumlah ibu hamil berisiko tinggi di puskesmas X tahun 2016</a:t>
          </a:r>
          <a:endParaRPr lang="id-ID" dirty="0"/>
        </a:p>
      </dgm:t>
    </dgm:pt>
    <dgm:pt modelId="{0FAD0457-809C-4701-9C06-182D096120DC}" type="parTrans" cxnId="{6BFFCC59-64AE-4A7F-A915-81F00F328A4C}">
      <dgm:prSet/>
      <dgm:spPr/>
      <dgm:t>
        <a:bodyPr/>
        <a:lstStyle/>
        <a:p>
          <a:endParaRPr lang="id-ID"/>
        </a:p>
      </dgm:t>
    </dgm:pt>
    <dgm:pt modelId="{3FA741BE-B192-41F6-A97E-EB5842266FE2}" type="sibTrans" cxnId="{6BFFCC59-64AE-4A7F-A915-81F00F328A4C}">
      <dgm:prSet/>
      <dgm:spPr/>
      <dgm:t>
        <a:bodyPr/>
        <a:lstStyle/>
        <a:p>
          <a:endParaRPr lang="id-ID"/>
        </a:p>
      </dgm:t>
    </dgm:pt>
    <dgm:pt modelId="{A7E5DE72-948C-4D1C-B6E5-BCBE17A5529A}">
      <dgm:prSet phldrT="[Text]"/>
      <dgm:spPr/>
      <dgm:t>
        <a:bodyPr/>
        <a:lstStyle/>
        <a:p>
          <a:r>
            <a:rPr lang="id-ID" dirty="0" smtClean="0"/>
            <a:t>Time series</a:t>
          </a:r>
          <a:endParaRPr lang="id-ID" dirty="0"/>
        </a:p>
      </dgm:t>
    </dgm:pt>
    <dgm:pt modelId="{4874D367-882B-4A6A-8C70-FC36A6B8212F}" type="parTrans" cxnId="{B94FA1A3-1E7D-4262-B274-55545AA8D762}">
      <dgm:prSet/>
      <dgm:spPr/>
      <dgm:t>
        <a:bodyPr/>
        <a:lstStyle/>
        <a:p>
          <a:endParaRPr lang="id-ID"/>
        </a:p>
      </dgm:t>
    </dgm:pt>
    <dgm:pt modelId="{2068F816-1CD6-4A05-A712-6BA194F4638D}" type="sibTrans" cxnId="{B94FA1A3-1E7D-4262-B274-55545AA8D762}">
      <dgm:prSet/>
      <dgm:spPr/>
      <dgm:t>
        <a:bodyPr/>
        <a:lstStyle/>
        <a:p>
          <a:endParaRPr lang="id-ID"/>
        </a:p>
      </dgm:t>
    </dgm:pt>
    <dgm:pt modelId="{794AD172-8F8C-41CC-8E1A-95DBC73A9252}">
      <dgm:prSet phldrT="[Text]"/>
      <dgm:spPr/>
      <dgm:t>
        <a:bodyPr/>
        <a:lstStyle/>
        <a:p>
          <a:r>
            <a:rPr lang="id-ID" dirty="0" smtClean="0"/>
            <a:t>Datanya menggambarkan sesuatu dari waktu ke waktu (historis)</a:t>
          </a:r>
          <a:endParaRPr lang="id-ID" dirty="0"/>
        </a:p>
      </dgm:t>
    </dgm:pt>
    <dgm:pt modelId="{92FFDF91-88CF-4BEC-8D3C-B3D8900AD051}" type="parTrans" cxnId="{8B4570B2-2B07-4F8B-AFA4-AC1A2A9E1377}">
      <dgm:prSet/>
      <dgm:spPr/>
      <dgm:t>
        <a:bodyPr/>
        <a:lstStyle/>
        <a:p>
          <a:endParaRPr lang="id-ID"/>
        </a:p>
      </dgm:t>
    </dgm:pt>
    <dgm:pt modelId="{0FB64E84-538B-43D9-9D7C-6B76F99C18D1}" type="sibTrans" cxnId="{8B4570B2-2B07-4F8B-AFA4-AC1A2A9E1377}">
      <dgm:prSet/>
      <dgm:spPr/>
      <dgm:t>
        <a:bodyPr/>
        <a:lstStyle/>
        <a:p>
          <a:endParaRPr lang="id-ID"/>
        </a:p>
      </dgm:t>
    </dgm:pt>
    <dgm:pt modelId="{2E0079A0-94D9-4E08-8C16-86418A8B3AF1}">
      <dgm:prSet phldrT="[Text]"/>
      <dgm:spPr/>
      <dgm:t>
        <a:bodyPr/>
        <a:lstStyle/>
        <a:p>
          <a:r>
            <a:rPr lang="id-ID" dirty="0" smtClean="0"/>
            <a:t>Jumlah mahasiswa RMIK dari tahun 2000 s/d 2016</a:t>
          </a:r>
          <a:endParaRPr lang="id-ID" dirty="0"/>
        </a:p>
      </dgm:t>
    </dgm:pt>
    <dgm:pt modelId="{22651F89-269A-4B0C-995D-81A42B4BEC47}" type="parTrans" cxnId="{EE931EA5-7A63-468B-B50C-BD3C999DF27B}">
      <dgm:prSet/>
      <dgm:spPr/>
      <dgm:t>
        <a:bodyPr/>
        <a:lstStyle/>
        <a:p>
          <a:endParaRPr lang="id-ID"/>
        </a:p>
      </dgm:t>
    </dgm:pt>
    <dgm:pt modelId="{76261401-EA2D-4390-8E7D-31359038C3B7}" type="sibTrans" cxnId="{EE931EA5-7A63-468B-B50C-BD3C999DF27B}">
      <dgm:prSet/>
      <dgm:spPr/>
      <dgm:t>
        <a:bodyPr/>
        <a:lstStyle/>
        <a:p>
          <a:endParaRPr lang="id-ID"/>
        </a:p>
      </dgm:t>
    </dgm:pt>
    <dgm:pt modelId="{5DEF5539-E3A7-4F88-B174-84D980E644D1}" type="pres">
      <dgm:prSet presAssocID="{00CFE4FE-AA05-48DC-BD2F-884CB57CD21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A1750C8-3459-4A0D-8D3B-CC428BF89AA9}" type="pres">
      <dgm:prSet presAssocID="{FEF6D2A2-7545-4112-9F11-BDB9B30A4242}" presName="linNode" presStyleCnt="0"/>
      <dgm:spPr/>
    </dgm:pt>
    <dgm:pt modelId="{B9460E98-E205-4728-B676-EAD3BA325455}" type="pres">
      <dgm:prSet presAssocID="{FEF6D2A2-7545-4112-9F11-BDB9B30A4242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39C7CF-487B-42E5-AE3A-61C6F8C6720A}" type="pres">
      <dgm:prSet presAssocID="{FEF6D2A2-7545-4112-9F11-BDB9B30A4242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409C0B-614C-4DC8-A2D1-F8DEC1584FD2}" type="pres">
      <dgm:prSet presAssocID="{C6076E35-11E5-443A-B47C-E25FC3CF015D}" presName="sp" presStyleCnt="0"/>
      <dgm:spPr/>
    </dgm:pt>
    <dgm:pt modelId="{9E7D5867-53C9-4B17-903C-E33C75374AD4}" type="pres">
      <dgm:prSet presAssocID="{A7E5DE72-948C-4D1C-B6E5-BCBE17A5529A}" presName="linNode" presStyleCnt="0"/>
      <dgm:spPr/>
    </dgm:pt>
    <dgm:pt modelId="{A9D95493-216E-4848-9821-6E7860539F54}" type="pres">
      <dgm:prSet presAssocID="{A7E5DE72-948C-4D1C-B6E5-BCBE17A5529A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A769EB3-6C70-4D5A-B457-B71706AFC962}" type="pres">
      <dgm:prSet presAssocID="{A7E5DE72-948C-4D1C-B6E5-BCBE17A5529A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97E1A0B-7F63-4CC1-BA13-EAB8F3511154}" type="presOf" srcId="{202C4F5B-EEF9-4AA3-A28E-87EE747E7B88}" destId="{0A39C7CF-487B-42E5-AE3A-61C6F8C6720A}" srcOrd="0" destOrd="0" presId="urn:microsoft.com/office/officeart/2005/8/layout/vList5"/>
    <dgm:cxn modelId="{EE931EA5-7A63-468B-B50C-BD3C999DF27B}" srcId="{A7E5DE72-948C-4D1C-B6E5-BCBE17A5529A}" destId="{2E0079A0-94D9-4E08-8C16-86418A8B3AF1}" srcOrd="1" destOrd="0" parTransId="{22651F89-269A-4B0C-995D-81A42B4BEC47}" sibTransId="{76261401-EA2D-4390-8E7D-31359038C3B7}"/>
    <dgm:cxn modelId="{0820F560-32B3-4041-91D0-FC7BB5EB3136}" type="presOf" srcId="{794AD172-8F8C-41CC-8E1A-95DBC73A9252}" destId="{3A769EB3-6C70-4D5A-B457-B71706AFC962}" srcOrd="0" destOrd="0" presId="urn:microsoft.com/office/officeart/2005/8/layout/vList5"/>
    <dgm:cxn modelId="{B94FA1A3-1E7D-4262-B274-55545AA8D762}" srcId="{00CFE4FE-AA05-48DC-BD2F-884CB57CD21F}" destId="{A7E5DE72-948C-4D1C-B6E5-BCBE17A5529A}" srcOrd="1" destOrd="0" parTransId="{4874D367-882B-4A6A-8C70-FC36A6B8212F}" sibTransId="{2068F816-1CD6-4A05-A712-6BA194F4638D}"/>
    <dgm:cxn modelId="{37C5C754-E388-47B7-BF1D-00D472F7500E}" type="presOf" srcId="{2E0079A0-94D9-4E08-8C16-86418A8B3AF1}" destId="{3A769EB3-6C70-4D5A-B457-B71706AFC962}" srcOrd="0" destOrd="1" presId="urn:microsoft.com/office/officeart/2005/8/layout/vList5"/>
    <dgm:cxn modelId="{F07FDE2C-4DAF-4693-89AD-FD37339D662B}" type="presOf" srcId="{00CFE4FE-AA05-48DC-BD2F-884CB57CD21F}" destId="{5DEF5539-E3A7-4F88-B174-84D980E644D1}" srcOrd="0" destOrd="0" presId="urn:microsoft.com/office/officeart/2005/8/layout/vList5"/>
    <dgm:cxn modelId="{2DCC6A15-A7DB-41A5-AF75-7BCCF071C101}" type="presOf" srcId="{569BE842-B47F-4F1C-8FC3-5E969F3834F1}" destId="{0A39C7CF-487B-42E5-AE3A-61C6F8C6720A}" srcOrd="0" destOrd="1" presId="urn:microsoft.com/office/officeart/2005/8/layout/vList5"/>
    <dgm:cxn modelId="{8B4570B2-2B07-4F8B-AFA4-AC1A2A9E1377}" srcId="{A7E5DE72-948C-4D1C-B6E5-BCBE17A5529A}" destId="{794AD172-8F8C-41CC-8E1A-95DBC73A9252}" srcOrd="0" destOrd="0" parTransId="{92FFDF91-88CF-4BEC-8D3C-B3D8900AD051}" sibTransId="{0FB64E84-538B-43D9-9D7C-6B76F99C18D1}"/>
    <dgm:cxn modelId="{301DA775-3B54-46EB-AAC6-0ED50F55AC07}" type="presOf" srcId="{A7E5DE72-948C-4D1C-B6E5-BCBE17A5529A}" destId="{A9D95493-216E-4848-9821-6E7860539F54}" srcOrd="0" destOrd="0" presId="urn:microsoft.com/office/officeart/2005/8/layout/vList5"/>
    <dgm:cxn modelId="{AF12337E-719D-4D34-87F9-AEF01B616F1C}" srcId="{00CFE4FE-AA05-48DC-BD2F-884CB57CD21F}" destId="{FEF6D2A2-7545-4112-9F11-BDB9B30A4242}" srcOrd="0" destOrd="0" parTransId="{FD8D2623-EA4C-403F-A15D-19DFF39A20B7}" sibTransId="{C6076E35-11E5-443A-B47C-E25FC3CF015D}"/>
    <dgm:cxn modelId="{3FFFC463-50A3-421C-BE80-6717D870782A}" srcId="{FEF6D2A2-7545-4112-9F11-BDB9B30A4242}" destId="{202C4F5B-EEF9-4AA3-A28E-87EE747E7B88}" srcOrd="0" destOrd="0" parTransId="{B30EA67D-81A9-4AD6-891A-1EA6896FC9BD}" sibTransId="{9C6C0853-4FFD-4B97-AEA5-A1C790A21366}"/>
    <dgm:cxn modelId="{AE97AB1B-FCE1-40BB-A051-E53BF5D33A30}" type="presOf" srcId="{FEF6D2A2-7545-4112-9F11-BDB9B30A4242}" destId="{B9460E98-E205-4728-B676-EAD3BA325455}" srcOrd="0" destOrd="0" presId="urn:microsoft.com/office/officeart/2005/8/layout/vList5"/>
    <dgm:cxn modelId="{6BFFCC59-64AE-4A7F-A915-81F00F328A4C}" srcId="{FEF6D2A2-7545-4112-9F11-BDB9B30A4242}" destId="{569BE842-B47F-4F1C-8FC3-5E969F3834F1}" srcOrd="1" destOrd="0" parTransId="{0FAD0457-809C-4701-9C06-182D096120DC}" sibTransId="{3FA741BE-B192-41F6-A97E-EB5842266FE2}"/>
    <dgm:cxn modelId="{1959C6E8-72B7-4E48-A026-A0C214678FAF}" type="presParOf" srcId="{5DEF5539-E3A7-4F88-B174-84D980E644D1}" destId="{EA1750C8-3459-4A0D-8D3B-CC428BF89AA9}" srcOrd="0" destOrd="0" presId="urn:microsoft.com/office/officeart/2005/8/layout/vList5"/>
    <dgm:cxn modelId="{627E4320-1300-4A4B-BD1C-69C05CA3C6AC}" type="presParOf" srcId="{EA1750C8-3459-4A0D-8D3B-CC428BF89AA9}" destId="{B9460E98-E205-4728-B676-EAD3BA325455}" srcOrd="0" destOrd="0" presId="urn:microsoft.com/office/officeart/2005/8/layout/vList5"/>
    <dgm:cxn modelId="{158A794F-1DBC-4EDE-B408-C86E1E1EEF20}" type="presParOf" srcId="{EA1750C8-3459-4A0D-8D3B-CC428BF89AA9}" destId="{0A39C7CF-487B-42E5-AE3A-61C6F8C6720A}" srcOrd="1" destOrd="0" presId="urn:microsoft.com/office/officeart/2005/8/layout/vList5"/>
    <dgm:cxn modelId="{5E05060E-6BEC-4129-9981-A5F7B089E385}" type="presParOf" srcId="{5DEF5539-E3A7-4F88-B174-84D980E644D1}" destId="{33409C0B-614C-4DC8-A2D1-F8DEC1584FD2}" srcOrd="1" destOrd="0" presId="urn:microsoft.com/office/officeart/2005/8/layout/vList5"/>
    <dgm:cxn modelId="{10377E5A-EAB4-4BC1-8BDD-845FB1FD6223}" type="presParOf" srcId="{5DEF5539-E3A7-4F88-B174-84D980E644D1}" destId="{9E7D5867-53C9-4B17-903C-E33C75374AD4}" srcOrd="2" destOrd="0" presId="urn:microsoft.com/office/officeart/2005/8/layout/vList5"/>
    <dgm:cxn modelId="{41E549B3-8FF5-44E6-938D-56B3255B6DDB}" type="presParOf" srcId="{9E7D5867-53C9-4B17-903C-E33C75374AD4}" destId="{A9D95493-216E-4848-9821-6E7860539F54}" srcOrd="0" destOrd="0" presId="urn:microsoft.com/office/officeart/2005/8/layout/vList5"/>
    <dgm:cxn modelId="{A839B444-EDB2-4790-A189-697E650C57D9}" type="presParOf" srcId="{9E7D5867-53C9-4B17-903C-E33C75374AD4}" destId="{3A769EB3-6C70-4D5A-B457-B71706AFC962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FA12B9-C0EB-4ECB-8F9F-EADB033B3A87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435B57AB-5C40-439E-A1DB-3036C060D902}">
      <dgm:prSet phldrT="[Text]"/>
      <dgm:spPr/>
      <dgm:t>
        <a:bodyPr/>
        <a:lstStyle/>
        <a:p>
          <a:r>
            <a:rPr lang="id-ID" b="1" dirty="0" smtClean="0"/>
            <a:t>Menurut asal data </a:t>
          </a:r>
          <a:endParaRPr lang="id-ID" b="1" dirty="0"/>
        </a:p>
      </dgm:t>
    </dgm:pt>
    <dgm:pt modelId="{CA8A18C7-FF1E-4AB1-ABCD-C9CCEB0E1E76}" type="parTrans" cxnId="{75F91A22-D01E-41F4-84EA-6A18CCC0120B}">
      <dgm:prSet/>
      <dgm:spPr/>
      <dgm:t>
        <a:bodyPr/>
        <a:lstStyle/>
        <a:p>
          <a:endParaRPr lang="id-ID"/>
        </a:p>
      </dgm:t>
    </dgm:pt>
    <dgm:pt modelId="{8572F260-B1BB-4F3C-BEAC-3DF2F62E9AB2}" type="sibTrans" cxnId="{75F91A22-D01E-41F4-84EA-6A18CCC0120B}">
      <dgm:prSet/>
      <dgm:spPr/>
      <dgm:t>
        <a:bodyPr/>
        <a:lstStyle/>
        <a:p>
          <a:endParaRPr lang="id-ID"/>
        </a:p>
      </dgm:t>
    </dgm:pt>
    <dgm:pt modelId="{065EE35E-704B-43B3-B119-897F93C1F49D}">
      <dgm:prSet phldrT="[Text]" custT="1"/>
      <dgm:spPr/>
      <dgm:t>
        <a:bodyPr/>
        <a:lstStyle/>
        <a:p>
          <a:endParaRPr lang="id-ID" sz="2400" dirty="0" smtClean="0">
            <a:solidFill>
              <a:schemeClr val="tx1"/>
            </a:solidFill>
          </a:endParaRPr>
        </a:p>
        <a:p>
          <a:r>
            <a:rPr lang="id-ID" sz="2400" dirty="0" smtClean="0">
              <a:solidFill>
                <a:schemeClr val="tx1"/>
              </a:solidFill>
            </a:rPr>
            <a:t>Menggambarkan kondisi pada sebuah organisasi secara internal </a:t>
          </a:r>
        </a:p>
        <a:p>
          <a:r>
            <a:rPr lang="id-ID" sz="2400" dirty="0" smtClean="0">
              <a:solidFill>
                <a:schemeClr val="tx1"/>
              </a:solidFill>
            </a:rPr>
            <a:t>contoh: jumlah dokter, perawat, TT</a:t>
          </a:r>
          <a:endParaRPr lang="id-ID" sz="2400" dirty="0">
            <a:solidFill>
              <a:schemeClr val="tx1"/>
            </a:solidFill>
          </a:endParaRPr>
        </a:p>
      </dgm:t>
    </dgm:pt>
    <dgm:pt modelId="{0BC82C4C-00B3-4324-840E-6CB55655FC72}" type="parTrans" cxnId="{A3182830-4FDB-4110-9B76-EF53FBE5BEA4}">
      <dgm:prSet/>
      <dgm:spPr/>
      <dgm:t>
        <a:bodyPr/>
        <a:lstStyle/>
        <a:p>
          <a:endParaRPr lang="id-ID"/>
        </a:p>
      </dgm:t>
    </dgm:pt>
    <dgm:pt modelId="{639FBCB1-BACF-4793-9E21-4A56D281EFBD}" type="sibTrans" cxnId="{A3182830-4FDB-4110-9B76-EF53FBE5BEA4}">
      <dgm:prSet/>
      <dgm:spPr/>
      <dgm:t>
        <a:bodyPr/>
        <a:lstStyle/>
        <a:p>
          <a:endParaRPr lang="id-ID"/>
        </a:p>
      </dgm:t>
    </dgm:pt>
    <dgm:pt modelId="{642CBFFB-0BAF-4056-B0D2-A04A04B4F1E7}">
      <dgm:prSet phldrT="[Text]" custT="1"/>
      <dgm:spPr/>
      <dgm:t>
        <a:bodyPr/>
        <a:lstStyle/>
        <a:p>
          <a:r>
            <a:rPr lang="id-ID" sz="48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internal</a:t>
          </a:r>
          <a:endParaRPr lang="id-ID" sz="48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D6BC6B7A-E8AD-4F25-96AD-0332C006355C}" type="parTrans" cxnId="{F7743D5D-9968-46E1-936B-D50B907AB4A6}">
      <dgm:prSet/>
      <dgm:spPr/>
      <dgm:t>
        <a:bodyPr/>
        <a:lstStyle/>
        <a:p>
          <a:endParaRPr lang="id-ID"/>
        </a:p>
      </dgm:t>
    </dgm:pt>
    <dgm:pt modelId="{F1E324B4-18F3-4916-B971-3C74471F7F15}" type="sibTrans" cxnId="{F7743D5D-9968-46E1-936B-D50B907AB4A6}">
      <dgm:prSet/>
      <dgm:spPr/>
      <dgm:t>
        <a:bodyPr/>
        <a:lstStyle/>
        <a:p>
          <a:endParaRPr lang="id-ID"/>
        </a:p>
      </dgm:t>
    </dgm:pt>
    <dgm:pt modelId="{71D924DC-ECCF-4BFE-A31C-9C22AFD7A194}">
      <dgm:prSet phldrT="[Text]" custT="1"/>
      <dgm:spPr/>
      <dgm:t>
        <a:bodyPr/>
        <a:lstStyle/>
        <a:p>
          <a:r>
            <a:rPr lang="id-ID" sz="4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Eksternal</a:t>
          </a:r>
          <a:r>
            <a:rPr lang="id-ID" sz="2200" dirty="0" smtClean="0"/>
            <a:t> </a:t>
          </a:r>
          <a:endParaRPr lang="id-ID" sz="2200" dirty="0"/>
        </a:p>
      </dgm:t>
    </dgm:pt>
    <dgm:pt modelId="{C9FA0F80-5CF5-4ED8-8240-27E32FEEECC3}" type="parTrans" cxnId="{BF29B35D-0DEB-4E10-A919-331F5C5EC27C}">
      <dgm:prSet/>
      <dgm:spPr/>
      <dgm:t>
        <a:bodyPr/>
        <a:lstStyle/>
        <a:p>
          <a:endParaRPr lang="id-ID"/>
        </a:p>
      </dgm:t>
    </dgm:pt>
    <dgm:pt modelId="{716AB10C-31BD-454E-8765-B4B34510F19B}" type="sibTrans" cxnId="{BF29B35D-0DEB-4E10-A919-331F5C5EC27C}">
      <dgm:prSet/>
      <dgm:spPr/>
      <dgm:t>
        <a:bodyPr/>
        <a:lstStyle/>
        <a:p>
          <a:endParaRPr lang="id-ID"/>
        </a:p>
      </dgm:t>
    </dgm:pt>
    <dgm:pt modelId="{9F4F5C57-8099-4D98-B04D-7A63347DA463}">
      <dgm:prSet phldrT="[Text]"/>
      <dgm:spPr/>
      <dgm:t>
        <a:bodyPr/>
        <a:lstStyle/>
        <a:p>
          <a:r>
            <a:rPr lang="id-ID" dirty="0" smtClean="0"/>
            <a:t>Menggambarkan kondisi/situasi diluar organisasi</a:t>
          </a:r>
        </a:p>
        <a:p>
          <a:r>
            <a:rPr lang="id-ID" dirty="0" smtClean="0"/>
            <a:t>Misal : data persebaran penduduk, data asuransi</a:t>
          </a:r>
          <a:endParaRPr lang="id-ID" dirty="0"/>
        </a:p>
      </dgm:t>
    </dgm:pt>
    <dgm:pt modelId="{50E2A08B-DB1E-40FB-BCD3-DF27313D7639}" type="parTrans" cxnId="{4220E87C-6F33-4100-96D0-0B8C69F7DB1E}">
      <dgm:prSet/>
      <dgm:spPr/>
      <dgm:t>
        <a:bodyPr/>
        <a:lstStyle/>
        <a:p>
          <a:endParaRPr lang="id-ID"/>
        </a:p>
      </dgm:t>
    </dgm:pt>
    <dgm:pt modelId="{879A8437-7E7E-4525-819B-D463EDC85056}" type="sibTrans" cxnId="{4220E87C-6F33-4100-96D0-0B8C69F7DB1E}">
      <dgm:prSet/>
      <dgm:spPr/>
      <dgm:t>
        <a:bodyPr/>
        <a:lstStyle/>
        <a:p>
          <a:endParaRPr lang="id-ID"/>
        </a:p>
      </dgm:t>
    </dgm:pt>
    <dgm:pt modelId="{69507918-F11F-4957-91E3-B4E90337ADC1}" type="pres">
      <dgm:prSet presAssocID="{38FA12B9-C0EB-4ECB-8F9F-EADB033B3A8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6A542D1-50CB-40EB-8047-81463C3CCBD4}" type="pres">
      <dgm:prSet presAssocID="{38FA12B9-C0EB-4ECB-8F9F-EADB033B3A87}" presName="matrix" presStyleCnt="0"/>
      <dgm:spPr/>
    </dgm:pt>
    <dgm:pt modelId="{6C5E3C0D-7D77-48A8-A922-9389B1CBB57E}" type="pres">
      <dgm:prSet presAssocID="{38FA12B9-C0EB-4ECB-8F9F-EADB033B3A87}" presName="tile1" presStyleLbl="node1" presStyleIdx="0" presStyleCnt="4"/>
      <dgm:spPr/>
      <dgm:t>
        <a:bodyPr/>
        <a:lstStyle/>
        <a:p>
          <a:endParaRPr lang="id-ID"/>
        </a:p>
      </dgm:t>
    </dgm:pt>
    <dgm:pt modelId="{5EB3785B-591A-473C-89F9-A4F3C5F14868}" type="pres">
      <dgm:prSet presAssocID="{38FA12B9-C0EB-4ECB-8F9F-EADB033B3A8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10340EA-98BE-432C-B65E-480DE96565F1}" type="pres">
      <dgm:prSet presAssocID="{38FA12B9-C0EB-4ECB-8F9F-EADB033B3A87}" presName="tile2" presStyleLbl="node1" presStyleIdx="1" presStyleCnt="4" custLinFactNeighborY="-1263"/>
      <dgm:spPr/>
      <dgm:t>
        <a:bodyPr/>
        <a:lstStyle/>
        <a:p>
          <a:endParaRPr lang="id-ID"/>
        </a:p>
      </dgm:t>
    </dgm:pt>
    <dgm:pt modelId="{59E61981-C718-4EAA-A5D6-6B0B890F3B2B}" type="pres">
      <dgm:prSet presAssocID="{38FA12B9-C0EB-4ECB-8F9F-EADB033B3A8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A28A7D0-7D57-4FCC-86E9-1754C46B784A}" type="pres">
      <dgm:prSet presAssocID="{38FA12B9-C0EB-4ECB-8F9F-EADB033B3A87}" presName="tile3" presStyleLbl="node1" presStyleIdx="2" presStyleCnt="4"/>
      <dgm:spPr/>
      <dgm:t>
        <a:bodyPr/>
        <a:lstStyle/>
        <a:p>
          <a:endParaRPr lang="id-ID"/>
        </a:p>
      </dgm:t>
    </dgm:pt>
    <dgm:pt modelId="{EF7A42E7-4A32-48ED-8F9C-D457DD322B5A}" type="pres">
      <dgm:prSet presAssocID="{38FA12B9-C0EB-4ECB-8F9F-EADB033B3A8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2D624E2-980F-4A2B-B0AC-C85D5727AC2F}" type="pres">
      <dgm:prSet presAssocID="{38FA12B9-C0EB-4ECB-8F9F-EADB033B3A87}" presName="tile4" presStyleLbl="node1" presStyleIdx="3" presStyleCnt="4"/>
      <dgm:spPr/>
      <dgm:t>
        <a:bodyPr/>
        <a:lstStyle/>
        <a:p>
          <a:endParaRPr lang="id-ID"/>
        </a:p>
      </dgm:t>
    </dgm:pt>
    <dgm:pt modelId="{C7880F5B-A437-457E-92F7-9AB627FC4905}" type="pres">
      <dgm:prSet presAssocID="{38FA12B9-C0EB-4ECB-8F9F-EADB033B3A8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51B0704-98DD-484D-9306-853566147071}" type="pres">
      <dgm:prSet presAssocID="{38FA12B9-C0EB-4ECB-8F9F-EADB033B3A87}" presName="centerTile" presStyleLbl="fgShp" presStyleIdx="0" presStyleCnt="1" custLinFactNeighborX="810" custLinFactNeighborY="5314">
        <dgm:presLayoutVars>
          <dgm:chMax val="0"/>
          <dgm:chPref val="0"/>
        </dgm:presLayoutVars>
      </dgm:prSet>
      <dgm:spPr/>
      <dgm:t>
        <a:bodyPr/>
        <a:lstStyle/>
        <a:p>
          <a:endParaRPr lang="id-ID"/>
        </a:p>
      </dgm:t>
    </dgm:pt>
  </dgm:ptLst>
  <dgm:cxnLst>
    <dgm:cxn modelId="{1416BB27-53AC-4D51-B458-F5AE065D8774}" type="presOf" srcId="{435B57AB-5C40-439E-A1DB-3036C060D902}" destId="{051B0704-98DD-484D-9306-853566147071}" srcOrd="0" destOrd="0" presId="urn:microsoft.com/office/officeart/2005/8/layout/matrix1"/>
    <dgm:cxn modelId="{A3182830-4FDB-4110-9B76-EF53FBE5BEA4}" srcId="{435B57AB-5C40-439E-A1DB-3036C060D902}" destId="{065EE35E-704B-43B3-B119-897F93C1F49D}" srcOrd="0" destOrd="0" parTransId="{0BC82C4C-00B3-4324-840E-6CB55655FC72}" sibTransId="{639FBCB1-BACF-4793-9E21-4A56D281EFBD}"/>
    <dgm:cxn modelId="{DCB3645D-4843-4F1E-A31F-590AA87E1654}" type="presOf" srcId="{642CBFFB-0BAF-4056-B0D2-A04A04B4F1E7}" destId="{59E61981-C718-4EAA-A5D6-6B0B890F3B2B}" srcOrd="1" destOrd="0" presId="urn:microsoft.com/office/officeart/2005/8/layout/matrix1"/>
    <dgm:cxn modelId="{8844DDD9-83F0-4F10-AF64-C9704EF4F35B}" type="presOf" srcId="{71D924DC-ECCF-4BFE-A31C-9C22AFD7A194}" destId="{EF7A42E7-4A32-48ED-8F9C-D457DD322B5A}" srcOrd="1" destOrd="0" presId="urn:microsoft.com/office/officeart/2005/8/layout/matrix1"/>
    <dgm:cxn modelId="{75F91A22-D01E-41F4-84EA-6A18CCC0120B}" srcId="{38FA12B9-C0EB-4ECB-8F9F-EADB033B3A87}" destId="{435B57AB-5C40-439E-A1DB-3036C060D902}" srcOrd="0" destOrd="0" parTransId="{CA8A18C7-FF1E-4AB1-ABCD-C9CCEB0E1E76}" sibTransId="{8572F260-B1BB-4F3C-BEAC-3DF2F62E9AB2}"/>
    <dgm:cxn modelId="{EBD070C6-D6AC-4CE7-B7E2-8DFD627E77C2}" type="presOf" srcId="{38FA12B9-C0EB-4ECB-8F9F-EADB033B3A87}" destId="{69507918-F11F-4957-91E3-B4E90337ADC1}" srcOrd="0" destOrd="0" presId="urn:microsoft.com/office/officeart/2005/8/layout/matrix1"/>
    <dgm:cxn modelId="{98949F86-985E-4A94-8F58-F9D6D2396EE5}" type="presOf" srcId="{9F4F5C57-8099-4D98-B04D-7A63347DA463}" destId="{C7880F5B-A437-457E-92F7-9AB627FC4905}" srcOrd="1" destOrd="0" presId="urn:microsoft.com/office/officeart/2005/8/layout/matrix1"/>
    <dgm:cxn modelId="{D7547488-7D8B-423B-BD88-5B8007241150}" type="presOf" srcId="{71D924DC-ECCF-4BFE-A31C-9C22AFD7A194}" destId="{AA28A7D0-7D57-4FCC-86E9-1754C46B784A}" srcOrd="0" destOrd="0" presId="urn:microsoft.com/office/officeart/2005/8/layout/matrix1"/>
    <dgm:cxn modelId="{78223829-0B03-41A6-A80E-2AA002EE83FE}" type="presOf" srcId="{065EE35E-704B-43B3-B119-897F93C1F49D}" destId="{5EB3785B-591A-473C-89F9-A4F3C5F14868}" srcOrd="1" destOrd="0" presId="urn:microsoft.com/office/officeart/2005/8/layout/matrix1"/>
    <dgm:cxn modelId="{4220E87C-6F33-4100-96D0-0B8C69F7DB1E}" srcId="{435B57AB-5C40-439E-A1DB-3036C060D902}" destId="{9F4F5C57-8099-4D98-B04D-7A63347DA463}" srcOrd="3" destOrd="0" parTransId="{50E2A08B-DB1E-40FB-BCD3-DF27313D7639}" sibTransId="{879A8437-7E7E-4525-819B-D463EDC85056}"/>
    <dgm:cxn modelId="{F7743D5D-9968-46E1-936B-D50B907AB4A6}" srcId="{435B57AB-5C40-439E-A1DB-3036C060D902}" destId="{642CBFFB-0BAF-4056-B0D2-A04A04B4F1E7}" srcOrd="1" destOrd="0" parTransId="{D6BC6B7A-E8AD-4F25-96AD-0332C006355C}" sibTransId="{F1E324B4-18F3-4916-B971-3C74471F7F15}"/>
    <dgm:cxn modelId="{BF29B35D-0DEB-4E10-A919-331F5C5EC27C}" srcId="{435B57AB-5C40-439E-A1DB-3036C060D902}" destId="{71D924DC-ECCF-4BFE-A31C-9C22AFD7A194}" srcOrd="2" destOrd="0" parTransId="{C9FA0F80-5CF5-4ED8-8240-27E32FEEECC3}" sibTransId="{716AB10C-31BD-454E-8765-B4B34510F19B}"/>
    <dgm:cxn modelId="{8F538003-14C7-42B4-A5D0-8297A7CD370F}" type="presOf" srcId="{9F4F5C57-8099-4D98-B04D-7A63347DA463}" destId="{F2D624E2-980F-4A2B-B0AC-C85D5727AC2F}" srcOrd="0" destOrd="0" presId="urn:microsoft.com/office/officeart/2005/8/layout/matrix1"/>
    <dgm:cxn modelId="{393F1687-5F33-452A-99C5-BE6E9569775C}" type="presOf" srcId="{065EE35E-704B-43B3-B119-897F93C1F49D}" destId="{6C5E3C0D-7D77-48A8-A922-9389B1CBB57E}" srcOrd="0" destOrd="0" presId="urn:microsoft.com/office/officeart/2005/8/layout/matrix1"/>
    <dgm:cxn modelId="{F21176CB-C7FC-4BB3-A5E7-CAEF402CDA72}" type="presOf" srcId="{642CBFFB-0BAF-4056-B0D2-A04A04B4F1E7}" destId="{710340EA-98BE-432C-B65E-480DE96565F1}" srcOrd="0" destOrd="0" presId="urn:microsoft.com/office/officeart/2005/8/layout/matrix1"/>
    <dgm:cxn modelId="{8A80BFD3-35DA-47FD-96B2-F3539AED78D4}" type="presParOf" srcId="{69507918-F11F-4957-91E3-B4E90337ADC1}" destId="{96A542D1-50CB-40EB-8047-81463C3CCBD4}" srcOrd="0" destOrd="0" presId="urn:microsoft.com/office/officeart/2005/8/layout/matrix1"/>
    <dgm:cxn modelId="{6DC67F04-E144-4596-8849-739A449D9E69}" type="presParOf" srcId="{96A542D1-50CB-40EB-8047-81463C3CCBD4}" destId="{6C5E3C0D-7D77-48A8-A922-9389B1CBB57E}" srcOrd="0" destOrd="0" presId="urn:microsoft.com/office/officeart/2005/8/layout/matrix1"/>
    <dgm:cxn modelId="{C4CCAA29-F22D-416B-847A-3F1B2BBA069E}" type="presParOf" srcId="{96A542D1-50CB-40EB-8047-81463C3CCBD4}" destId="{5EB3785B-591A-473C-89F9-A4F3C5F14868}" srcOrd="1" destOrd="0" presId="urn:microsoft.com/office/officeart/2005/8/layout/matrix1"/>
    <dgm:cxn modelId="{C6829779-A5B2-495D-8333-D2EDB97F61D7}" type="presParOf" srcId="{96A542D1-50CB-40EB-8047-81463C3CCBD4}" destId="{710340EA-98BE-432C-B65E-480DE96565F1}" srcOrd="2" destOrd="0" presId="urn:microsoft.com/office/officeart/2005/8/layout/matrix1"/>
    <dgm:cxn modelId="{2D228AD4-ED65-4676-8B27-B7D3C784DF5F}" type="presParOf" srcId="{96A542D1-50CB-40EB-8047-81463C3CCBD4}" destId="{59E61981-C718-4EAA-A5D6-6B0B890F3B2B}" srcOrd="3" destOrd="0" presId="urn:microsoft.com/office/officeart/2005/8/layout/matrix1"/>
    <dgm:cxn modelId="{772E5127-20A7-4C7B-AF0C-D0843450BA41}" type="presParOf" srcId="{96A542D1-50CB-40EB-8047-81463C3CCBD4}" destId="{AA28A7D0-7D57-4FCC-86E9-1754C46B784A}" srcOrd="4" destOrd="0" presId="urn:microsoft.com/office/officeart/2005/8/layout/matrix1"/>
    <dgm:cxn modelId="{76A1AED9-A9EF-415A-A7A2-909CF200587C}" type="presParOf" srcId="{96A542D1-50CB-40EB-8047-81463C3CCBD4}" destId="{EF7A42E7-4A32-48ED-8F9C-D457DD322B5A}" srcOrd="5" destOrd="0" presId="urn:microsoft.com/office/officeart/2005/8/layout/matrix1"/>
    <dgm:cxn modelId="{3BC16579-AAAE-4D21-95F2-052FE8CA28B8}" type="presParOf" srcId="{96A542D1-50CB-40EB-8047-81463C3CCBD4}" destId="{F2D624E2-980F-4A2B-B0AC-C85D5727AC2F}" srcOrd="6" destOrd="0" presId="urn:microsoft.com/office/officeart/2005/8/layout/matrix1"/>
    <dgm:cxn modelId="{E7D6A918-62B0-470F-9155-4CB0CB5EC449}" type="presParOf" srcId="{96A542D1-50CB-40EB-8047-81463C3CCBD4}" destId="{C7880F5B-A437-457E-92F7-9AB627FC4905}" srcOrd="7" destOrd="0" presId="urn:microsoft.com/office/officeart/2005/8/layout/matrix1"/>
    <dgm:cxn modelId="{55F435D1-BF8B-4C61-B30F-AB5334A127C1}" type="presParOf" srcId="{69507918-F11F-4957-91E3-B4E90337ADC1}" destId="{051B0704-98DD-484D-9306-853566147071}" srcOrd="1" destOrd="0" presId="urn:microsoft.com/office/officeart/2005/8/layout/matrix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F5FF70-EDBA-417F-9363-EC351E11ED6B}" type="doc">
      <dgm:prSet loTypeId="urn:microsoft.com/office/officeart/2005/8/layout/matrix3" loCatId="matrix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A7268C8C-49B2-4F26-BF1E-E7942C270C73}">
      <dgm:prSet phldrT="[Text]"/>
      <dgm:spPr/>
      <dgm:t>
        <a:bodyPr/>
        <a:lstStyle/>
        <a:p>
          <a:r>
            <a:rPr lang="id-ID" dirty="0" smtClean="0"/>
            <a:t>Data primer </a:t>
          </a:r>
          <a:endParaRPr lang="id-ID" dirty="0"/>
        </a:p>
      </dgm:t>
    </dgm:pt>
    <dgm:pt modelId="{64179624-181E-4900-BA15-4A4D0FE893F8}" type="parTrans" cxnId="{7AD7CAA6-DBF5-4A17-8512-F1D110537416}">
      <dgm:prSet/>
      <dgm:spPr/>
      <dgm:t>
        <a:bodyPr/>
        <a:lstStyle/>
        <a:p>
          <a:endParaRPr lang="id-ID"/>
        </a:p>
      </dgm:t>
    </dgm:pt>
    <dgm:pt modelId="{69077104-5482-4323-95FE-8437B7B21AE1}" type="sibTrans" cxnId="{7AD7CAA6-DBF5-4A17-8512-F1D110537416}">
      <dgm:prSet/>
      <dgm:spPr/>
      <dgm:t>
        <a:bodyPr/>
        <a:lstStyle/>
        <a:p>
          <a:endParaRPr lang="id-ID"/>
        </a:p>
      </dgm:t>
    </dgm:pt>
    <dgm:pt modelId="{B2EE1594-D62D-46F1-AA93-F9C5823EF4D9}">
      <dgm:prSet phldrT="[Text]"/>
      <dgm:spPr/>
      <dgm:t>
        <a:bodyPr/>
        <a:lstStyle/>
        <a:p>
          <a:r>
            <a:rPr lang="id-ID" dirty="0" smtClean="0"/>
            <a:t>Secara langsung diambil dari objek penelitian oleh peneliti perorangan </a:t>
          </a:r>
          <a:endParaRPr lang="id-ID" dirty="0"/>
        </a:p>
      </dgm:t>
    </dgm:pt>
    <dgm:pt modelId="{455B1870-9C21-4D72-878D-52581C3E8C15}" type="parTrans" cxnId="{74360689-B7D5-4622-8871-FB462AA8E372}">
      <dgm:prSet/>
      <dgm:spPr/>
      <dgm:t>
        <a:bodyPr/>
        <a:lstStyle/>
        <a:p>
          <a:endParaRPr lang="id-ID"/>
        </a:p>
      </dgm:t>
    </dgm:pt>
    <dgm:pt modelId="{56CDDE3B-7887-40C1-B981-25BA2503CA1C}" type="sibTrans" cxnId="{74360689-B7D5-4622-8871-FB462AA8E372}">
      <dgm:prSet/>
      <dgm:spPr/>
      <dgm:t>
        <a:bodyPr/>
        <a:lstStyle/>
        <a:p>
          <a:endParaRPr lang="id-ID"/>
        </a:p>
      </dgm:t>
    </dgm:pt>
    <dgm:pt modelId="{F41D422F-91D3-4816-AEBA-62802C3DAECD}">
      <dgm:prSet phldrT="[Text]"/>
      <dgm:spPr/>
      <dgm:t>
        <a:bodyPr/>
        <a:lstStyle/>
        <a:p>
          <a:r>
            <a:rPr lang="id-ID" dirty="0" smtClean="0"/>
            <a:t>Data Sekunder</a:t>
          </a:r>
          <a:endParaRPr lang="id-ID" dirty="0"/>
        </a:p>
      </dgm:t>
    </dgm:pt>
    <dgm:pt modelId="{26DFC236-4E8E-4E32-BC1F-4D75139AD83E}" type="parTrans" cxnId="{BCC8865B-86BB-4812-B5CA-AF486B84D61D}">
      <dgm:prSet/>
      <dgm:spPr/>
      <dgm:t>
        <a:bodyPr/>
        <a:lstStyle/>
        <a:p>
          <a:endParaRPr lang="id-ID"/>
        </a:p>
      </dgm:t>
    </dgm:pt>
    <dgm:pt modelId="{03EDCACE-E349-4BEB-A54A-5EDBAAB2876D}" type="sibTrans" cxnId="{BCC8865B-86BB-4812-B5CA-AF486B84D61D}">
      <dgm:prSet/>
      <dgm:spPr/>
      <dgm:t>
        <a:bodyPr/>
        <a:lstStyle/>
        <a:p>
          <a:endParaRPr lang="id-ID"/>
        </a:p>
      </dgm:t>
    </dgm:pt>
    <dgm:pt modelId="{0FE2814A-1D39-4CF2-86E6-2846BFB904CC}">
      <dgm:prSet phldrT="[Text]"/>
      <dgm:spPr/>
      <dgm:t>
        <a:bodyPr/>
        <a:lstStyle/>
        <a:p>
          <a:r>
            <a:rPr lang="id-ID" dirty="0" smtClean="0"/>
            <a:t>Didapat secara tidak langsung, mendapat data dariorang lain </a:t>
          </a:r>
          <a:endParaRPr lang="id-ID" dirty="0"/>
        </a:p>
      </dgm:t>
    </dgm:pt>
    <dgm:pt modelId="{C22F12FB-45E2-4664-B42C-0A06FDAD24FF}" type="parTrans" cxnId="{41059180-A617-4D83-8012-2FDF8C317C87}">
      <dgm:prSet/>
      <dgm:spPr/>
      <dgm:t>
        <a:bodyPr/>
        <a:lstStyle/>
        <a:p>
          <a:endParaRPr lang="id-ID"/>
        </a:p>
      </dgm:t>
    </dgm:pt>
    <dgm:pt modelId="{BFFC905A-B52A-4468-AFB4-181E4C8BE93F}" type="sibTrans" cxnId="{41059180-A617-4D83-8012-2FDF8C317C87}">
      <dgm:prSet/>
      <dgm:spPr/>
      <dgm:t>
        <a:bodyPr/>
        <a:lstStyle/>
        <a:p>
          <a:endParaRPr lang="id-ID"/>
        </a:p>
      </dgm:t>
    </dgm:pt>
    <dgm:pt modelId="{126E314D-929F-43CE-803A-1D417243B99D}" type="pres">
      <dgm:prSet presAssocID="{42F5FF70-EDBA-417F-9363-EC351E11ED6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839BA12-39BF-4EF3-92F6-E77962CF5D91}" type="pres">
      <dgm:prSet presAssocID="{42F5FF70-EDBA-417F-9363-EC351E11ED6B}" presName="diamond" presStyleLbl="bgShp" presStyleIdx="0" presStyleCnt="1"/>
      <dgm:spPr/>
    </dgm:pt>
    <dgm:pt modelId="{D7E8FB48-42C8-4D82-92ED-DCCD0B173081}" type="pres">
      <dgm:prSet presAssocID="{42F5FF70-EDBA-417F-9363-EC351E11ED6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FB89159-CE05-4C2F-A314-7B34DB69357E}" type="pres">
      <dgm:prSet presAssocID="{42F5FF70-EDBA-417F-9363-EC351E11ED6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09467B3-C3F5-4777-8B26-4B2D991E0974}" type="pres">
      <dgm:prSet presAssocID="{42F5FF70-EDBA-417F-9363-EC351E11ED6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6BFB25B-E28E-40B1-B183-3CB4A3A8005E}" type="pres">
      <dgm:prSet presAssocID="{42F5FF70-EDBA-417F-9363-EC351E11ED6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5BCD5E2-AE5A-44A1-8D86-8930CB66E216}" type="presOf" srcId="{F41D422F-91D3-4816-AEBA-62802C3DAECD}" destId="{009467B3-C3F5-4777-8B26-4B2D991E0974}" srcOrd="0" destOrd="0" presId="urn:microsoft.com/office/officeart/2005/8/layout/matrix3"/>
    <dgm:cxn modelId="{74360689-B7D5-4622-8871-FB462AA8E372}" srcId="{42F5FF70-EDBA-417F-9363-EC351E11ED6B}" destId="{B2EE1594-D62D-46F1-AA93-F9C5823EF4D9}" srcOrd="1" destOrd="0" parTransId="{455B1870-9C21-4D72-878D-52581C3E8C15}" sibTransId="{56CDDE3B-7887-40C1-B981-25BA2503CA1C}"/>
    <dgm:cxn modelId="{ECBD48FA-4E9A-400D-A943-77F4FF904D5C}" type="presOf" srcId="{B2EE1594-D62D-46F1-AA93-F9C5823EF4D9}" destId="{8FB89159-CE05-4C2F-A314-7B34DB69357E}" srcOrd="0" destOrd="0" presId="urn:microsoft.com/office/officeart/2005/8/layout/matrix3"/>
    <dgm:cxn modelId="{BCC8865B-86BB-4812-B5CA-AF486B84D61D}" srcId="{42F5FF70-EDBA-417F-9363-EC351E11ED6B}" destId="{F41D422F-91D3-4816-AEBA-62802C3DAECD}" srcOrd="2" destOrd="0" parTransId="{26DFC236-4E8E-4E32-BC1F-4D75139AD83E}" sibTransId="{03EDCACE-E349-4BEB-A54A-5EDBAAB2876D}"/>
    <dgm:cxn modelId="{14D25178-1A44-43A8-A7D1-B42651334574}" type="presOf" srcId="{A7268C8C-49B2-4F26-BF1E-E7942C270C73}" destId="{D7E8FB48-42C8-4D82-92ED-DCCD0B173081}" srcOrd="0" destOrd="0" presId="urn:microsoft.com/office/officeart/2005/8/layout/matrix3"/>
    <dgm:cxn modelId="{7587B6B2-3A23-4E82-845C-5B1F12E0BFFD}" type="presOf" srcId="{42F5FF70-EDBA-417F-9363-EC351E11ED6B}" destId="{126E314D-929F-43CE-803A-1D417243B99D}" srcOrd="0" destOrd="0" presId="urn:microsoft.com/office/officeart/2005/8/layout/matrix3"/>
    <dgm:cxn modelId="{41059180-A617-4D83-8012-2FDF8C317C87}" srcId="{42F5FF70-EDBA-417F-9363-EC351E11ED6B}" destId="{0FE2814A-1D39-4CF2-86E6-2846BFB904CC}" srcOrd="3" destOrd="0" parTransId="{C22F12FB-45E2-4664-B42C-0A06FDAD24FF}" sibTransId="{BFFC905A-B52A-4468-AFB4-181E4C8BE93F}"/>
    <dgm:cxn modelId="{FBA4EEE5-A545-4969-9B3A-0E6609F958F8}" type="presOf" srcId="{0FE2814A-1D39-4CF2-86E6-2846BFB904CC}" destId="{66BFB25B-E28E-40B1-B183-3CB4A3A8005E}" srcOrd="0" destOrd="0" presId="urn:microsoft.com/office/officeart/2005/8/layout/matrix3"/>
    <dgm:cxn modelId="{7AD7CAA6-DBF5-4A17-8512-F1D110537416}" srcId="{42F5FF70-EDBA-417F-9363-EC351E11ED6B}" destId="{A7268C8C-49B2-4F26-BF1E-E7942C270C73}" srcOrd="0" destOrd="0" parTransId="{64179624-181E-4900-BA15-4A4D0FE893F8}" sibTransId="{69077104-5482-4323-95FE-8437B7B21AE1}"/>
    <dgm:cxn modelId="{5AF7C352-F64D-44B9-8D6A-49106492A5DB}" type="presParOf" srcId="{126E314D-929F-43CE-803A-1D417243B99D}" destId="{1839BA12-39BF-4EF3-92F6-E77962CF5D91}" srcOrd="0" destOrd="0" presId="urn:microsoft.com/office/officeart/2005/8/layout/matrix3"/>
    <dgm:cxn modelId="{91443ADC-9D3B-4231-A73D-5732EC2FDC06}" type="presParOf" srcId="{126E314D-929F-43CE-803A-1D417243B99D}" destId="{D7E8FB48-42C8-4D82-92ED-DCCD0B173081}" srcOrd="1" destOrd="0" presId="urn:microsoft.com/office/officeart/2005/8/layout/matrix3"/>
    <dgm:cxn modelId="{E14B0B66-82C3-4917-9C08-EA4DC4F964C6}" type="presParOf" srcId="{126E314D-929F-43CE-803A-1D417243B99D}" destId="{8FB89159-CE05-4C2F-A314-7B34DB69357E}" srcOrd="2" destOrd="0" presId="urn:microsoft.com/office/officeart/2005/8/layout/matrix3"/>
    <dgm:cxn modelId="{9F9A56E1-A0AD-4C1F-B0ED-0FC954CD0B7B}" type="presParOf" srcId="{126E314D-929F-43CE-803A-1D417243B99D}" destId="{009467B3-C3F5-4777-8B26-4B2D991E0974}" srcOrd="3" destOrd="0" presId="urn:microsoft.com/office/officeart/2005/8/layout/matrix3"/>
    <dgm:cxn modelId="{7C302EA7-510F-4FFB-AABF-CA3DCCBBB912}" type="presParOf" srcId="{126E314D-929F-43CE-803A-1D417243B99D}" destId="{66BFB25B-E28E-40B1-B183-3CB4A3A8005E}" srcOrd="4" destOrd="0" presId="urn:microsoft.com/office/officeart/2005/8/layout/matrix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FC7ACB5-6C3F-4FE5-A12F-5ABCD08D2FD5}" type="doc">
      <dgm:prSet loTypeId="urn:microsoft.com/office/officeart/2005/8/layout/pyramid3" loCatId="pyramid" qsTypeId="urn:microsoft.com/office/officeart/2005/8/quickstyle/simple1" qsCatId="simple" csTypeId="urn:microsoft.com/office/officeart/2005/8/colors/colorful2" csCatId="colorful" phldr="1"/>
      <dgm:spPr/>
    </dgm:pt>
    <dgm:pt modelId="{17A00DA4-465C-420A-9CCB-4B0FA65EDDCC}">
      <dgm:prSet phldrT="[Text]"/>
      <dgm:spPr/>
      <dgm:t>
        <a:bodyPr/>
        <a:lstStyle/>
        <a:p>
          <a:r>
            <a:rPr lang="id-ID" dirty="0" smtClean="0"/>
            <a:t>Interval </a:t>
          </a:r>
          <a:endParaRPr lang="id-ID" dirty="0"/>
        </a:p>
      </dgm:t>
    </dgm:pt>
    <dgm:pt modelId="{0B21D163-7834-441D-833E-430015215D38}" type="parTrans" cxnId="{A9C3B19B-D21F-4FC8-9196-387D77856B69}">
      <dgm:prSet/>
      <dgm:spPr/>
      <dgm:t>
        <a:bodyPr/>
        <a:lstStyle/>
        <a:p>
          <a:endParaRPr lang="id-ID"/>
        </a:p>
      </dgm:t>
    </dgm:pt>
    <dgm:pt modelId="{FD7F99E3-FFCC-45F7-AC68-11BC0CD06618}" type="sibTrans" cxnId="{A9C3B19B-D21F-4FC8-9196-387D77856B69}">
      <dgm:prSet/>
      <dgm:spPr/>
      <dgm:t>
        <a:bodyPr/>
        <a:lstStyle/>
        <a:p>
          <a:endParaRPr lang="id-ID"/>
        </a:p>
      </dgm:t>
    </dgm:pt>
    <dgm:pt modelId="{FBD3D2D8-E10F-4F58-84F8-874BBEDEC124}">
      <dgm:prSet phldrT="[Text]"/>
      <dgm:spPr/>
      <dgm:t>
        <a:bodyPr/>
        <a:lstStyle/>
        <a:p>
          <a:r>
            <a:rPr lang="id-ID" dirty="0" smtClean="0"/>
            <a:t>Ordinal </a:t>
          </a:r>
          <a:endParaRPr lang="id-ID" dirty="0"/>
        </a:p>
      </dgm:t>
    </dgm:pt>
    <dgm:pt modelId="{684F053B-5BFD-434B-A16C-67C8057F3AD2}" type="parTrans" cxnId="{3C83CDC2-743E-497C-A9FD-87C399102291}">
      <dgm:prSet/>
      <dgm:spPr/>
      <dgm:t>
        <a:bodyPr/>
        <a:lstStyle/>
        <a:p>
          <a:endParaRPr lang="id-ID"/>
        </a:p>
      </dgm:t>
    </dgm:pt>
    <dgm:pt modelId="{13E94974-7F95-408B-BC19-42929317B4C3}" type="sibTrans" cxnId="{3C83CDC2-743E-497C-A9FD-87C399102291}">
      <dgm:prSet/>
      <dgm:spPr/>
      <dgm:t>
        <a:bodyPr/>
        <a:lstStyle/>
        <a:p>
          <a:endParaRPr lang="id-ID"/>
        </a:p>
      </dgm:t>
    </dgm:pt>
    <dgm:pt modelId="{EE6A7C0E-9E7F-476D-9F41-518F3271743D}">
      <dgm:prSet phldrT="[Text]"/>
      <dgm:spPr/>
      <dgm:t>
        <a:bodyPr/>
        <a:lstStyle/>
        <a:p>
          <a:r>
            <a:rPr lang="id-ID" dirty="0" smtClean="0"/>
            <a:t>Nominal </a:t>
          </a:r>
          <a:endParaRPr lang="id-ID" dirty="0"/>
        </a:p>
      </dgm:t>
    </dgm:pt>
    <dgm:pt modelId="{92240903-547A-4A2A-9445-905C758B0FA2}" type="parTrans" cxnId="{8C42F514-783A-417B-9A9D-E4FA251434CF}">
      <dgm:prSet/>
      <dgm:spPr/>
      <dgm:t>
        <a:bodyPr/>
        <a:lstStyle/>
        <a:p>
          <a:endParaRPr lang="id-ID"/>
        </a:p>
      </dgm:t>
    </dgm:pt>
    <dgm:pt modelId="{458D6C5C-4BAC-4853-B018-C5F553B6493A}" type="sibTrans" cxnId="{8C42F514-783A-417B-9A9D-E4FA251434CF}">
      <dgm:prSet/>
      <dgm:spPr/>
      <dgm:t>
        <a:bodyPr/>
        <a:lstStyle/>
        <a:p>
          <a:endParaRPr lang="id-ID"/>
        </a:p>
      </dgm:t>
    </dgm:pt>
    <dgm:pt modelId="{7A73E3FF-F8F8-45E4-8066-496E2715F661}">
      <dgm:prSet phldrT="[Text]"/>
      <dgm:spPr/>
      <dgm:t>
        <a:bodyPr/>
        <a:lstStyle/>
        <a:p>
          <a:r>
            <a:rPr lang="id-ID" dirty="0" smtClean="0"/>
            <a:t>Rasio</a:t>
          </a:r>
          <a:endParaRPr lang="id-ID" dirty="0"/>
        </a:p>
      </dgm:t>
    </dgm:pt>
    <dgm:pt modelId="{1734F8DD-FF88-4FBA-91DA-0B343FDF14CB}" type="parTrans" cxnId="{0E52622A-F139-4BB4-8EE5-22F6B4A54EE5}">
      <dgm:prSet/>
      <dgm:spPr/>
      <dgm:t>
        <a:bodyPr/>
        <a:lstStyle/>
        <a:p>
          <a:endParaRPr lang="id-ID"/>
        </a:p>
      </dgm:t>
    </dgm:pt>
    <dgm:pt modelId="{6F6869A0-081F-4099-BC60-212AFFD39BC3}" type="sibTrans" cxnId="{0E52622A-F139-4BB4-8EE5-22F6B4A54EE5}">
      <dgm:prSet/>
      <dgm:spPr/>
      <dgm:t>
        <a:bodyPr/>
        <a:lstStyle/>
        <a:p>
          <a:endParaRPr lang="id-ID"/>
        </a:p>
      </dgm:t>
    </dgm:pt>
    <dgm:pt modelId="{4CF89053-0E35-4945-9A7A-55DCA4793CA5}" type="pres">
      <dgm:prSet presAssocID="{7FC7ACB5-6C3F-4FE5-A12F-5ABCD08D2FD5}" presName="Name0" presStyleCnt="0">
        <dgm:presLayoutVars>
          <dgm:dir/>
          <dgm:animLvl val="lvl"/>
          <dgm:resizeHandles val="exact"/>
        </dgm:presLayoutVars>
      </dgm:prSet>
      <dgm:spPr/>
    </dgm:pt>
    <dgm:pt modelId="{A5404907-7E6A-4DAA-86B2-7974AEA347D9}" type="pres">
      <dgm:prSet presAssocID="{7A73E3FF-F8F8-45E4-8066-496E2715F661}" presName="Name8" presStyleCnt="0"/>
      <dgm:spPr/>
    </dgm:pt>
    <dgm:pt modelId="{9D1F4F54-30BC-4221-AC62-82B48CBC28B8}" type="pres">
      <dgm:prSet presAssocID="{7A73E3FF-F8F8-45E4-8066-496E2715F661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29929F-8423-47A8-A4CB-4EECAFC52F29}" type="pres">
      <dgm:prSet presAssocID="{7A73E3FF-F8F8-45E4-8066-496E2715F6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8186C46-A058-49D9-B5F9-65C5225AC099}" type="pres">
      <dgm:prSet presAssocID="{17A00DA4-465C-420A-9CCB-4B0FA65EDDCC}" presName="Name8" presStyleCnt="0"/>
      <dgm:spPr/>
    </dgm:pt>
    <dgm:pt modelId="{9A82858F-B7D3-4A52-91C9-0D8F59F5AA86}" type="pres">
      <dgm:prSet presAssocID="{17A00DA4-465C-420A-9CCB-4B0FA65EDDCC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C42CE90-4088-4D70-BEE7-377611BDE0F8}" type="pres">
      <dgm:prSet presAssocID="{17A00DA4-465C-420A-9CCB-4B0FA65EDDC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6C03DA1-E274-453D-8115-A4555F9D03F0}" type="pres">
      <dgm:prSet presAssocID="{FBD3D2D8-E10F-4F58-84F8-874BBEDEC124}" presName="Name8" presStyleCnt="0"/>
      <dgm:spPr/>
    </dgm:pt>
    <dgm:pt modelId="{180AC92D-D389-49B8-8AB7-BDBD59DF239D}" type="pres">
      <dgm:prSet presAssocID="{FBD3D2D8-E10F-4F58-84F8-874BBEDEC124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3BE9071-DBDD-4976-BAB9-D31FC8449165}" type="pres">
      <dgm:prSet presAssocID="{FBD3D2D8-E10F-4F58-84F8-874BBEDEC1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E5672AC-2B74-45D9-8EAD-ED5FFAF4A473}" type="pres">
      <dgm:prSet presAssocID="{EE6A7C0E-9E7F-476D-9F41-518F3271743D}" presName="Name8" presStyleCnt="0"/>
      <dgm:spPr/>
    </dgm:pt>
    <dgm:pt modelId="{8F293605-8139-4216-A86C-DACB287097C0}" type="pres">
      <dgm:prSet presAssocID="{EE6A7C0E-9E7F-476D-9F41-518F3271743D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F8F0BFD-9490-4D21-B9D9-8C7588D36208}" type="pres">
      <dgm:prSet presAssocID="{EE6A7C0E-9E7F-476D-9F41-518F3271743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C42F514-783A-417B-9A9D-E4FA251434CF}" srcId="{7FC7ACB5-6C3F-4FE5-A12F-5ABCD08D2FD5}" destId="{EE6A7C0E-9E7F-476D-9F41-518F3271743D}" srcOrd="3" destOrd="0" parTransId="{92240903-547A-4A2A-9445-905C758B0FA2}" sibTransId="{458D6C5C-4BAC-4853-B018-C5F553B6493A}"/>
    <dgm:cxn modelId="{35DCA72E-3008-435D-920C-A681813F963A}" type="presOf" srcId="{FBD3D2D8-E10F-4F58-84F8-874BBEDEC124}" destId="{F3BE9071-DBDD-4976-BAB9-D31FC8449165}" srcOrd="1" destOrd="0" presId="urn:microsoft.com/office/officeart/2005/8/layout/pyramid3"/>
    <dgm:cxn modelId="{0E52622A-F139-4BB4-8EE5-22F6B4A54EE5}" srcId="{7FC7ACB5-6C3F-4FE5-A12F-5ABCD08D2FD5}" destId="{7A73E3FF-F8F8-45E4-8066-496E2715F661}" srcOrd="0" destOrd="0" parTransId="{1734F8DD-FF88-4FBA-91DA-0B343FDF14CB}" sibTransId="{6F6869A0-081F-4099-BC60-212AFFD39BC3}"/>
    <dgm:cxn modelId="{1C1548F6-655E-465D-A959-22BD0B37E616}" type="presOf" srcId="{EE6A7C0E-9E7F-476D-9F41-518F3271743D}" destId="{8F293605-8139-4216-A86C-DACB287097C0}" srcOrd="0" destOrd="0" presId="urn:microsoft.com/office/officeart/2005/8/layout/pyramid3"/>
    <dgm:cxn modelId="{143A6C48-CB07-4C69-B0BF-B8F4FD1E23E9}" type="presOf" srcId="{7FC7ACB5-6C3F-4FE5-A12F-5ABCD08D2FD5}" destId="{4CF89053-0E35-4945-9A7A-55DCA4793CA5}" srcOrd="0" destOrd="0" presId="urn:microsoft.com/office/officeart/2005/8/layout/pyramid3"/>
    <dgm:cxn modelId="{6605E9EF-051B-49B0-B23E-B95D3BBA46F3}" type="presOf" srcId="{EE6A7C0E-9E7F-476D-9F41-518F3271743D}" destId="{FF8F0BFD-9490-4D21-B9D9-8C7588D36208}" srcOrd="1" destOrd="0" presId="urn:microsoft.com/office/officeart/2005/8/layout/pyramid3"/>
    <dgm:cxn modelId="{A9C3B19B-D21F-4FC8-9196-387D77856B69}" srcId="{7FC7ACB5-6C3F-4FE5-A12F-5ABCD08D2FD5}" destId="{17A00DA4-465C-420A-9CCB-4B0FA65EDDCC}" srcOrd="1" destOrd="0" parTransId="{0B21D163-7834-441D-833E-430015215D38}" sibTransId="{FD7F99E3-FFCC-45F7-AC68-11BC0CD06618}"/>
    <dgm:cxn modelId="{4DFE37DE-0F61-4328-BD08-065C9986D8F9}" type="presOf" srcId="{7A73E3FF-F8F8-45E4-8066-496E2715F661}" destId="{9D1F4F54-30BC-4221-AC62-82B48CBC28B8}" srcOrd="0" destOrd="0" presId="urn:microsoft.com/office/officeart/2005/8/layout/pyramid3"/>
    <dgm:cxn modelId="{86C89F1F-B525-46D3-AE72-2EDCB3227164}" type="presOf" srcId="{FBD3D2D8-E10F-4F58-84F8-874BBEDEC124}" destId="{180AC92D-D389-49B8-8AB7-BDBD59DF239D}" srcOrd="0" destOrd="0" presId="urn:microsoft.com/office/officeart/2005/8/layout/pyramid3"/>
    <dgm:cxn modelId="{90EB30F0-2A6E-4247-9A1D-AC5344D8AA8A}" type="presOf" srcId="{17A00DA4-465C-420A-9CCB-4B0FA65EDDCC}" destId="{AC42CE90-4088-4D70-BEE7-377611BDE0F8}" srcOrd="1" destOrd="0" presId="urn:microsoft.com/office/officeart/2005/8/layout/pyramid3"/>
    <dgm:cxn modelId="{0BD48567-0B31-4E07-A0E5-474686C3DFDE}" type="presOf" srcId="{7A73E3FF-F8F8-45E4-8066-496E2715F661}" destId="{8529929F-8423-47A8-A4CB-4EECAFC52F29}" srcOrd="1" destOrd="0" presId="urn:microsoft.com/office/officeart/2005/8/layout/pyramid3"/>
    <dgm:cxn modelId="{B05C0272-9E99-4F31-B0CF-DE3AE9479F1D}" type="presOf" srcId="{17A00DA4-465C-420A-9CCB-4B0FA65EDDCC}" destId="{9A82858F-B7D3-4A52-91C9-0D8F59F5AA86}" srcOrd="0" destOrd="0" presId="urn:microsoft.com/office/officeart/2005/8/layout/pyramid3"/>
    <dgm:cxn modelId="{3C83CDC2-743E-497C-A9FD-87C399102291}" srcId="{7FC7ACB5-6C3F-4FE5-A12F-5ABCD08D2FD5}" destId="{FBD3D2D8-E10F-4F58-84F8-874BBEDEC124}" srcOrd="2" destOrd="0" parTransId="{684F053B-5BFD-434B-A16C-67C8057F3AD2}" sibTransId="{13E94974-7F95-408B-BC19-42929317B4C3}"/>
    <dgm:cxn modelId="{FCDAA671-58B5-485C-A3DF-095797DA1DAD}" type="presParOf" srcId="{4CF89053-0E35-4945-9A7A-55DCA4793CA5}" destId="{A5404907-7E6A-4DAA-86B2-7974AEA347D9}" srcOrd="0" destOrd="0" presId="urn:microsoft.com/office/officeart/2005/8/layout/pyramid3"/>
    <dgm:cxn modelId="{4ED1867D-4B54-4C1F-B1C8-C0329FFA1231}" type="presParOf" srcId="{A5404907-7E6A-4DAA-86B2-7974AEA347D9}" destId="{9D1F4F54-30BC-4221-AC62-82B48CBC28B8}" srcOrd="0" destOrd="0" presId="urn:microsoft.com/office/officeart/2005/8/layout/pyramid3"/>
    <dgm:cxn modelId="{9A974513-B979-44B5-9212-8E1EB9E175CD}" type="presParOf" srcId="{A5404907-7E6A-4DAA-86B2-7974AEA347D9}" destId="{8529929F-8423-47A8-A4CB-4EECAFC52F29}" srcOrd="1" destOrd="0" presId="urn:microsoft.com/office/officeart/2005/8/layout/pyramid3"/>
    <dgm:cxn modelId="{923B4A2C-6F6A-49D1-85FD-1D5088921E8D}" type="presParOf" srcId="{4CF89053-0E35-4945-9A7A-55DCA4793CA5}" destId="{C8186C46-A058-49D9-B5F9-65C5225AC099}" srcOrd="1" destOrd="0" presId="urn:microsoft.com/office/officeart/2005/8/layout/pyramid3"/>
    <dgm:cxn modelId="{BEBD0DD8-38DD-4FF5-950D-6C68F3E3D523}" type="presParOf" srcId="{C8186C46-A058-49D9-B5F9-65C5225AC099}" destId="{9A82858F-B7D3-4A52-91C9-0D8F59F5AA86}" srcOrd="0" destOrd="0" presId="urn:microsoft.com/office/officeart/2005/8/layout/pyramid3"/>
    <dgm:cxn modelId="{2D7905FA-D85B-40BD-BAFE-EBD1FFCCEE0C}" type="presParOf" srcId="{C8186C46-A058-49D9-B5F9-65C5225AC099}" destId="{AC42CE90-4088-4D70-BEE7-377611BDE0F8}" srcOrd="1" destOrd="0" presId="urn:microsoft.com/office/officeart/2005/8/layout/pyramid3"/>
    <dgm:cxn modelId="{0D44151E-E980-4EEC-AF7D-E5488DD46E71}" type="presParOf" srcId="{4CF89053-0E35-4945-9A7A-55DCA4793CA5}" destId="{E6C03DA1-E274-453D-8115-A4555F9D03F0}" srcOrd="2" destOrd="0" presId="urn:microsoft.com/office/officeart/2005/8/layout/pyramid3"/>
    <dgm:cxn modelId="{C277A94C-97D0-4734-A5BE-B968FFAE24C5}" type="presParOf" srcId="{E6C03DA1-E274-453D-8115-A4555F9D03F0}" destId="{180AC92D-D389-49B8-8AB7-BDBD59DF239D}" srcOrd="0" destOrd="0" presId="urn:microsoft.com/office/officeart/2005/8/layout/pyramid3"/>
    <dgm:cxn modelId="{0EA54D5F-4D7D-433E-BFFB-1A89CCC47360}" type="presParOf" srcId="{E6C03DA1-E274-453D-8115-A4555F9D03F0}" destId="{F3BE9071-DBDD-4976-BAB9-D31FC8449165}" srcOrd="1" destOrd="0" presId="urn:microsoft.com/office/officeart/2005/8/layout/pyramid3"/>
    <dgm:cxn modelId="{50155270-CECD-4164-8353-747C2A71612C}" type="presParOf" srcId="{4CF89053-0E35-4945-9A7A-55DCA4793CA5}" destId="{4E5672AC-2B74-45D9-8EAD-ED5FFAF4A473}" srcOrd="3" destOrd="0" presId="urn:microsoft.com/office/officeart/2005/8/layout/pyramid3"/>
    <dgm:cxn modelId="{3E4526EA-1ACE-44F5-B1C4-CB12E0C12215}" type="presParOf" srcId="{4E5672AC-2B74-45D9-8EAD-ED5FFAF4A473}" destId="{8F293605-8139-4216-A86C-DACB287097C0}" srcOrd="0" destOrd="0" presId="urn:microsoft.com/office/officeart/2005/8/layout/pyramid3"/>
    <dgm:cxn modelId="{958B20D2-7541-4F06-B8B7-1E7995F6E500}" type="presParOf" srcId="{4E5672AC-2B74-45D9-8EAD-ED5FFAF4A473}" destId="{FF8F0BFD-9490-4D21-B9D9-8C7588D36208}" srcOrd="1" destOrd="0" presId="urn:microsoft.com/office/officeart/2005/8/layout/pyramid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7C742D-A649-42DC-BD44-8FE0DE2D5E4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8CC0EA5-A44A-407C-8651-BDB6B32079B6}">
      <dgm:prSet phldrT="[Text]" phldr="1"/>
      <dgm:spPr>
        <a:solidFill>
          <a:srgbClr val="FF0000"/>
        </a:solidFill>
      </dgm:spPr>
      <dgm:t>
        <a:bodyPr/>
        <a:lstStyle/>
        <a:p>
          <a:endParaRPr lang="id-ID"/>
        </a:p>
      </dgm:t>
    </dgm:pt>
    <dgm:pt modelId="{1D69353F-7BFB-4E8E-A2AA-132DB6382053}" type="parTrans" cxnId="{3C958D94-D752-4E26-B969-90F43A29E336}">
      <dgm:prSet/>
      <dgm:spPr/>
      <dgm:t>
        <a:bodyPr/>
        <a:lstStyle/>
        <a:p>
          <a:endParaRPr lang="id-ID"/>
        </a:p>
      </dgm:t>
    </dgm:pt>
    <dgm:pt modelId="{0FA31C31-BBF1-4ADE-8362-2B6F23E274FD}" type="sibTrans" cxnId="{3C958D94-D752-4E26-B969-90F43A29E336}">
      <dgm:prSet/>
      <dgm:spPr/>
      <dgm:t>
        <a:bodyPr/>
        <a:lstStyle/>
        <a:p>
          <a:endParaRPr lang="id-ID"/>
        </a:p>
      </dgm:t>
    </dgm:pt>
    <dgm:pt modelId="{F870C1BF-546B-4351-B657-4254022EB38C}">
      <dgm:prSet phldrT="[Text]"/>
      <dgm:spPr/>
      <dgm:t>
        <a:bodyPr/>
        <a:lstStyle/>
        <a:p>
          <a:r>
            <a:rPr lang="id-ID" dirty="0" smtClean="0"/>
            <a:t>Kuning </a:t>
          </a:r>
          <a:endParaRPr lang="id-ID" dirty="0"/>
        </a:p>
      </dgm:t>
    </dgm:pt>
    <dgm:pt modelId="{C52B58A1-D289-45EA-8F34-B008122CF207}" type="parTrans" cxnId="{02E0ADE2-820D-47C3-B76B-4BB33E2C897A}">
      <dgm:prSet/>
      <dgm:spPr/>
      <dgm:t>
        <a:bodyPr/>
        <a:lstStyle/>
        <a:p>
          <a:endParaRPr lang="id-ID"/>
        </a:p>
      </dgm:t>
    </dgm:pt>
    <dgm:pt modelId="{C636CC62-0E27-42FD-8D50-D963CD612174}" type="sibTrans" cxnId="{02E0ADE2-820D-47C3-B76B-4BB33E2C897A}">
      <dgm:prSet/>
      <dgm:spPr/>
      <dgm:t>
        <a:bodyPr/>
        <a:lstStyle/>
        <a:p>
          <a:endParaRPr lang="id-ID"/>
        </a:p>
      </dgm:t>
    </dgm:pt>
    <dgm:pt modelId="{19C2DBF0-B194-4467-AD17-CACFC4C18A9D}">
      <dgm:prSet phldrT="[Text]" phldr="1"/>
      <dgm:spPr>
        <a:solidFill>
          <a:schemeClr val="accent3"/>
        </a:solidFill>
      </dgm:spPr>
      <dgm:t>
        <a:bodyPr/>
        <a:lstStyle/>
        <a:p>
          <a:endParaRPr lang="id-ID"/>
        </a:p>
      </dgm:t>
    </dgm:pt>
    <dgm:pt modelId="{85C24F78-F492-408A-9E90-116B6B462485}" type="parTrans" cxnId="{D13B0E91-28E4-4616-9D04-FB4C0177E114}">
      <dgm:prSet/>
      <dgm:spPr/>
      <dgm:t>
        <a:bodyPr/>
        <a:lstStyle/>
        <a:p>
          <a:endParaRPr lang="id-ID"/>
        </a:p>
      </dgm:t>
    </dgm:pt>
    <dgm:pt modelId="{8E992443-159B-42AF-8C03-F648425FB52D}" type="sibTrans" cxnId="{D13B0E91-28E4-4616-9D04-FB4C0177E114}">
      <dgm:prSet/>
      <dgm:spPr/>
      <dgm:t>
        <a:bodyPr/>
        <a:lstStyle/>
        <a:p>
          <a:endParaRPr lang="id-ID"/>
        </a:p>
      </dgm:t>
    </dgm:pt>
    <dgm:pt modelId="{21A85E82-A8FE-47D0-B412-0497B59E664F}">
      <dgm:prSet phldrT="[Text]"/>
      <dgm:spPr/>
      <dgm:t>
        <a:bodyPr/>
        <a:lstStyle/>
        <a:p>
          <a:r>
            <a:rPr lang="id-ID" dirty="0" smtClean="0"/>
            <a:t>Merah</a:t>
          </a:r>
          <a:endParaRPr lang="id-ID" dirty="0"/>
        </a:p>
      </dgm:t>
    </dgm:pt>
    <dgm:pt modelId="{53FDF162-C739-4776-A1DD-9BA8B168ABAF}" type="parTrans" cxnId="{41BDFE9A-C8BB-4C20-A4B8-BA376E14A950}">
      <dgm:prSet/>
      <dgm:spPr/>
      <dgm:t>
        <a:bodyPr/>
        <a:lstStyle/>
        <a:p>
          <a:endParaRPr lang="id-ID"/>
        </a:p>
      </dgm:t>
    </dgm:pt>
    <dgm:pt modelId="{0A956F06-3FB7-48D3-AFB7-64F2F7E8EA96}" type="sibTrans" cxnId="{41BDFE9A-C8BB-4C20-A4B8-BA376E14A950}">
      <dgm:prSet/>
      <dgm:spPr/>
      <dgm:t>
        <a:bodyPr/>
        <a:lstStyle/>
        <a:p>
          <a:endParaRPr lang="id-ID"/>
        </a:p>
      </dgm:t>
    </dgm:pt>
    <dgm:pt modelId="{BAE303C0-1FC3-4F1E-B424-163FECDDE2BA}">
      <dgm:prSet phldrT="[Text]" phldr="1"/>
      <dgm:spPr>
        <a:solidFill>
          <a:srgbClr val="FFFF00"/>
        </a:solidFill>
      </dgm:spPr>
      <dgm:t>
        <a:bodyPr/>
        <a:lstStyle/>
        <a:p>
          <a:endParaRPr lang="id-ID"/>
        </a:p>
      </dgm:t>
    </dgm:pt>
    <dgm:pt modelId="{8EA2FE7B-BC08-4090-B5AF-552B04B21ED3}" type="parTrans" cxnId="{79880B77-54BD-4F29-A394-5F4E996F313C}">
      <dgm:prSet/>
      <dgm:spPr/>
      <dgm:t>
        <a:bodyPr/>
        <a:lstStyle/>
        <a:p>
          <a:endParaRPr lang="id-ID"/>
        </a:p>
      </dgm:t>
    </dgm:pt>
    <dgm:pt modelId="{9A61538B-873A-4614-9669-458514808942}" type="sibTrans" cxnId="{79880B77-54BD-4F29-A394-5F4E996F313C}">
      <dgm:prSet/>
      <dgm:spPr/>
      <dgm:t>
        <a:bodyPr/>
        <a:lstStyle/>
        <a:p>
          <a:endParaRPr lang="id-ID"/>
        </a:p>
      </dgm:t>
    </dgm:pt>
    <dgm:pt modelId="{6C07C094-A75E-40A9-8D4C-26647AA0B8D6}">
      <dgm:prSet phldrT="[Text]"/>
      <dgm:spPr/>
      <dgm:t>
        <a:bodyPr/>
        <a:lstStyle/>
        <a:p>
          <a:r>
            <a:rPr lang="id-ID" dirty="0" smtClean="0"/>
            <a:t>Ungu </a:t>
          </a:r>
          <a:endParaRPr lang="id-ID" dirty="0"/>
        </a:p>
      </dgm:t>
    </dgm:pt>
    <dgm:pt modelId="{5444DC5C-670F-4F69-A49D-FD274987C529}" type="parTrans" cxnId="{8308CEBF-0B02-4281-A3C1-58204DA7162C}">
      <dgm:prSet/>
      <dgm:spPr/>
      <dgm:t>
        <a:bodyPr/>
        <a:lstStyle/>
        <a:p>
          <a:endParaRPr lang="id-ID"/>
        </a:p>
      </dgm:t>
    </dgm:pt>
    <dgm:pt modelId="{9AE58CC9-EBC9-4DC5-9200-6E1792E1E188}" type="sibTrans" cxnId="{8308CEBF-0B02-4281-A3C1-58204DA7162C}">
      <dgm:prSet/>
      <dgm:spPr/>
      <dgm:t>
        <a:bodyPr/>
        <a:lstStyle/>
        <a:p>
          <a:endParaRPr lang="id-ID"/>
        </a:p>
      </dgm:t>
    </dgm:pt>
    <dgm:pt modelId="{21E24C16-A729-4414-954F-496CD829462A}" type="pres">
      <dgm:prSet presAssocID="{007C742D-A649-42DC-BD44-8FE0DE2D5E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E78D11E-F373-4B09-B34E-E12673EF939B}" type="pres">
      <dgm:prSet presAssocID="{38CC0EA5-A44A-407C-8651-BDB6B32079B6}" presName="compositeNode" presStyleCnt="0">
        <dgm:presLayoutVars>
          <dgm:bulletEnabled val="1"/>
        </dgm:presLayoutVars>
      </dgm:prSet>
      <dgm:spPr/>
    </dgm:pt>
    <dgm:pt modelId="{1A471C5E-1B0F-4A8D-A25F-32F486AB2389}" type="pres">
      <dgm:prSet presAssocID="{38CC0EA5-A44A-407C-8651-BDB6B32079B6}" presName="bgRect" presStyleLbl="node1" presStyleIdx="0" presStyleCnt="3"/>
      <dgm:spPr/>
      <dgm:t>
        <a:bodyPr/>
        <a:lstStyle/>
        <a:p>
          <a:endParaRPr lang="id-ID"/>
        </a:p>
      </dgm:t>
    </dgm:pt>
    <dgm:pt modelId="{D7AAFE64-956F-434E-A37C-5A02A8DE76FE}" type="pres">
      <dgm:prSet presAssocID="{38CC0EA5-A44A-407C-8651-BDB6B32079B6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1EE84C-BF17-4852-B615-51E3E5FAF513}" type="pres">
      <dgm:prSet presAssocID="{38CC0EA5-A44A-407C-8651-BDB6B32079B6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8FDE21C-8699-445E-92C6-F6C8DCD3D2B3}" type="pres">
      <dgm:prSet presAssocID="{0FA31C31-BBF1-4ADE-8362-2B6F23E274FD}" presName="hSp" presStyleCnt="0"/>
      <dgm:spPr/>
    </dgm:pt>
    <dgm:pt modelId="{DDF10F58-216E-450B-BE80-FFAFF1045DE7}" type="pres">
      <dgm:prSet presAssocID="{0FA31C31-BBF1-4ADE-8362-2B6F23E274FD}" presName="vProcSp" presStyleCnt="0"/>
      <dgm:spPr/>
    </dgm:pt>
    <dgm:pt modelId="{B7EE40CD-1D10-45ED-AB16-75DBCC553FA8}" type="pres">
      <dgm:prSet presAssocID="{0FA31C31-BBF1-4ADE-8362-2B6F23E274FD}" presName="vSp1" presStyleCnt="0"/>
      <dgm:spPr/>
    </dgm:pt>
    <dgm:pt modelId="{E8CBBCBF-64E8-4005-B4CA-B619F9010FAB}" type="pres">
      <dgm:prSet presAssocID="{0FA31C31-BBF1-4ADE-8362-2B6F23E274FD}" presName="simulatedConn" presStyleLbl="solidFgAcc1" presStyleIdx="0" presStyleCnt="2"/>
      <dgm:spPr/>
    </dgm:pt>
    <dgm:pt modelId="{E3544636-21D0-4A77-B724-BDF78AFA11B3}" type="pres">
      <dgm:prSet presAssocID="{0FA31C31-BBF1-4ADE-8362-2B6F23E274FD}" presName="vSp2" presStyleCnt="0"/>
      <dgm:spPr/>
    </dgm:pt>
    <dgm:pt modelId="{E869A7B1-38A3-4FA3-9C89-0BDC9D9F3173}" type="pres">
      <dgm:prSet presAssocID="{0FA31C31-BBF1-4ADE-8362-2B6F23E274FD}" presName="sibTrans" presStyleCnt="0"/>
      <dgm:spPr/>
    </dgm:pt>
    <dgm:pt modelId="{4D42E0F6-CF02-4DDE-9D28-F9C153011F57}" type="pres">
      <dgm:prSet presAssocID="{19C2DBF0-B194-4467-AD17-CACFC4C18A9D}" presName="compositeNode" presStyleCnt="0">
        <dgm:presLayoutVars>
          <dgm:bulletEnabled val="1"/>
        </dgm:presLayoutVars>
      </dgm:prSet>
      <dgm:spPr/>
    </dgm:pt>
    <dgm:pt modelId="{B69B15BC-4F29-4586-BB6E-F383A2683838}" type="pres">
      <dgm:prSet presAssocID="{19C2DBF0-B194-4467-AD17-CACFC4C18A9D}" presName="bgRect" presStyleLbl="node1" presStyleIdx="1" presStyleCnt="3"/>
      <dgm:spPr/>
      <dgm:t>
        <a:bodyPr/>
        <a:lstStyle/>
        <a:p>
          <a:endParaRPr lang="id-ID"/>
        </a:p>
      </dgm:t>
    </dgm:pt>
    <dgm:pt modelId="{CB10FA8A-6E51-4489-9692-744FF27FD1AA}" type="pres">
      <dgm:prSet presAssocID="{19C2DBF0-B194-4467-AD17-CACFC4C18A9D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7FE41D0-0B17-409C-8A64-B87E85B74340}" type="pres">
      <dgm:prSet presAssocID="{19C2DBF0-B194-4467-AD17-CACFC4C18A9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4A5F44C-E264-42F0-9E14-E27D8FE02E6A}" type="pres">
      <dgm:prSet presAssocID="{8E992443-159B-42AF-8C03-F648425FB52D}" presName="hSp" presStyleCnt="0"/>
      <dgm:spPr/>
    </dgm:pt>
    <dgm:pt modelId="{4C1C2E45-9045-405A-B339-D459C2828952}" type="pres">
      <dgm:prSet presAssocID="{8E992443-159B-42AF-8C03-F648425FB52D}" presName="vProcSp" presStyleCnt="0"/>
      <dgm:spPr/>
    </dgm:pt>
    <dgm:pt modelId="{52E68C9F-14E2-4720-8466-5A5ADE12A1D6}" type="pres">
      <dgm:prSet presAssocID="{8E992443-159B-42AF-8C03-F648425FB52D}" presName="vSp1" presStyleCnt="0"/>
      <dgm:spPr/>
    </dgm:pt>
    <dgm:pt modelId="{924A0DD4-590C-419A-873F-6CA797DE91EA}" type="pres">
      <dgm:prSet presAssocID="{8E992443-159B-42AF-8C03-F648425FB52D}" presName="simulatedConn" presStyleLbl="solidFgAcc1" presStyleIdx="1" presStyleCnt="2"/>
      <dgm:spPr/>
    </dgm:pt>
    <dgm:pt modelId="{A5940660-CDE2-4DB7-A6CA-E46EC6C34ACA}" type="pres">
      <dgm:prSet presAssocID="{8E992443-159B-42AF-8C03-F648425FB52D}" presName="vSp2" presStyleCnt="0"/>
      <dgm:spPr/>
    </dgm:pt>
    <dgm:pt modelId="{727F99F7-D578-4FB4-ADF3-D559203EE925}" type="pres">
      <dgm:prSet presAssocID="{8E992443-159B-42AF-8C03-F648425FB52D}" presName="sibTrans" presStyleCnt="0"/>
      <dgm:spPr/>
    </dgm:pt>
    <dgm:pt modelId="{6FD47C26-7D5C-4452-B9EF-0940613FB2DD}" type="pres">
      <dgm:prSet presAssocID="{BAE303C0-1FC3-4F1E-B424-163FECDDE2BA}" presName="compositeNode" presStyleCnt="0">
        <dgm:presLayoutVars>
          <dgm:bulletEnabled val="1"/>
        </dgm:presLayoutVars>
      </dgm:prSet>
      <dgm:spPr/>
    </dgm:pt>
    <dgm:pt modelId="{D4084ACA-E624-4658-9B60-47BAB2DD2C36}" type="pres">
      <dgm:prSet presAssocID="{BAE303C0-1FC3-4F1E-B424-163FECDDE2BA}" presName="bgRect" presStyleLbl="node1" presStyleIdx="2" presStyleCnt="3"/>
      <dgm:spPr/>
      <dgm:t>
        <a:bodyPr/>
        <a:lstStyle/>
        <a:p>
          <a:endParaRPr lang="id-ID"/>
        </a:p>
      </dgm:t>
    </dgm:pt>
    <dgm:pt modelId="{056EB183-CFE3-40A6-89CE-1172E79C9F3C}" type="pres">
      <dgm:prSet presAssocID="{BAE303C0-1FC3-4F1E-B424-163FECDDE2B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E03C3B0-2F54-4025-9A0B-62F2EFAAEEB1}" type="pres">
      <dgm:prSet presAssocID="{BAE303C0-1FC3-4F1E-B424-163FECDDE2B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EBD9F43-03DA-4636-BD7D-79C3AABF58B3}" type="presOf" srcId="{F870C1BF-546B-4351-B657-4254022EB38C}" destId="{FD1EE84C-BF17-4852-B615-51E3E5FAF513}" srcOrd="0" destOrd="0" presId="urn:microsoft.com/office/officeart/2005/8/layout/hProcess7"/>
    <dgm:cxn modelId="{41BDFE9A-C8BB-4C20-A4B8-BA376E14A950}" srcId="{19C2DBF0-B194-4467-AD17-CACFC4C18A9D}" destId="{21A85E82-A8FE-47D0-B412-0497B59E664F}" srcOrd="0" destOrd="0" parTransId="{53FDF162-C739-4776-A1DD-9BA8B168ABAF}" sibTransId="{0A956F06-3FB7-48D3-AFB7-64F2F7E8EA96}"/>
    <dgm:cxn modelId="{1F76DEAB-16D8-41E1-9A59-9435F7735AC4}" type="presOf" srcId="{007C742D-A649-42DC-BD44-8FE0DE2D5E4A}" destId="{21E24C16-A729-4414-954F-496CD829462A}" srcOrd="0" destOrd="0" presId="urn:microsoft.com/office/officeart/2005/8/layout/hProcess7"/>
    <dgm:cxn modelId="{BF5337F6-3567-4EAA-BD96-DA10C2E09DF8}" type="presOf" srcId="{6C07C094-A75E-40A9-8D4C-26647AA0B8D6}" destId="{3E03C3B0-2F54-4025-9A0B-62F2EFAAEEB1}" srcOrd="0" destOrd="0" presId="urn:microsoft.com/office/officeart/2005/8/layout/hProcess7"/>
    <dgm:cxn modelId="{23FCC85F-A99F-415E-8DC0-C4994E1CF17B}" type="presOf" srcId="{38CC0EA5-A44A-407C-8651-BDB6B32079B6}" destId="{1A471C5E-1B0F-4A8D-A25F-32F486AB2389}" srcOrd="0" destOrd="0" presId="urn:microsoft.com/office/officeart/2005/8/layout/hProcess7"/>
    <dgm:cxn modelId="{D13B0E91-28E4-4616-9D04-FB4C0177E114}" srcId="{007C742D-A649-42DC-BD44-8FE0DE2D5E4A}" destId="{19C2DBF0-B194-4467-AD17-CACFC4C18A9D}" srcOrd="1" destOrd="0" parTransId="{85C24F78-F492-408A-9E90-116B6B462485}" sibTransId="{8E992443-159B-42AF-8C03-F648425FB52D}"/>
    <dgm:cxn modelId="{79880B77-54BD-4F29-A394-5F4E996F313C}" srcId="{007C742D-A649-42DC-BD44-8FE0DE2D5E4A}" destId="{BAE303C0-1FC3-4F1E-B424-163FECDDE2BA}" srcOrd="2" destOrd="0" parTransId="{8EA2FE7B-BC08-4090-B5AF-552B04B21ED3}" sibTransId="{9A61538B-873A-4614-9669-458514808942}"/>
    <dgm:cxn modelId="{8308CEBF-0B02-4281-A3C1-58204DA7162C}" srcId="{BAE303C0-1FC3-4F1E-B424-163FECDDE2BA}" destId="{6C07C094-A75E-40A9-8D4C-26647AA0B8D6}" srcOrd="0" destOrd="0" parTransId="{5444DC5C-670F-4F69-A49D-FD274987C529}" sibTransId="{9AE58CC9-EBC9-4DC5-9200-6E1792E1E188}"/>
    <dgm:cxn modelId="{AC89BA77-C179-41E6-9909-A8266030ECA5}" type="presOf" srcId="{BAE303C0-1FC3-4F1E-B424-163FECDDE2BA}" destId="{D4084ACA-E624-4658-9B60-47BAB2DD2C36}" srcOrd="0" destOrd="0" presId="urn:microsoft.com/office/officeart/2005/8/layout/hProcess7"/>
    <dgm:cxn modelId="{AABDBEF1-1056-4BF2-AB35-ABA38D3669D6}" type="presOf" srcId="{38CC0EA5-A44A-407C-8651-BDB6B32079B6}" destId="{D7AAFE64-956F-434E-A37C-5A02A8DE76FE}" srcOrd="1" destOrd="0" presId="urn:microsoft.com/office/officeart/2005/8/layout/hProcess7"/>
    <dgm:cxn modelId="{612EFF8A-D40D-44C9-BD63-E88A738FD1DC}" type="presOf" srcId="{19C2DBF0-B194-4467-AD17-CACFC4C18A9D}" destId="{CB10FA8A-6E51-4489-9692-744FF27FD1AA}" srcOrd="1" destOrd="0" presId="urn:microsoft.com/office/officeart/2005/8/layout/hProcess7"/>
    <dgm:cxn modelId="{0A11DC46-C370-4B08-A41A-378A1116E32E}" type="presOf" srcId="{19C2DBF0-B194-4467-AD17-CACFC4C18A9D}" destId="{B69B15BC-4F29-4586-BB6E-F383A2683838}" srcOrd="0" destOrd="0" presId="urn:microsoft.com/office/officeart/2005/8/layout/hProcess7"/>
    <dgm:cxn modelId="{02E0ADE2-820D-47C3-B76B-4BB33E2C897A}" srcId="{38CC0EA5-A44A-407C-8651-BDB6B32079B6}" destId="{F870C1BF-546B-4351-B657-4254022EB38C}" srcOrd="0" destOrd="0" parTransId="{C52B58A1-D289-45EA-8F34-B008122CF207}" sibTransId="{C636CC62-0E27-42FD-8D50-D963CD612174}"/>
    <dgm:cxn modelId="{3C958D94-D752-4E26-B969-90F43A29E336}" srcId="{007C742D-A649-42DC-BD44-8FE0DE2D5E4A}" destId="{38CC0EA5-A44A-407C-8651-BDB6B32079B6}" srcOrd="0" destOrd="0" parTransId="{1D69353F-7BFB-4E8E-A2AA-132DB6382053}" sibTransId="{0FA31C31-BBF1-4ADE-8362-2B6F23E274FD}"/>
    <dgm:cxn modelId="{4C772298-373C-415C-A2A8-5D20E82E6F1B}" type="presOf" srcId="{BAE303C0-1FC3-4F1E-B424-163FECDDE2BA}" destId="{056EB183-CFE3-40A6-89CE-1172E79C9F3C}" srcOrd="1" destOrd="0" presId="urn:microsoft.com/office/officeart/2005/8/layout/hProcess7"/>
    <dgm:cxn modelId="{B123F07B-9344-40BC-A5AF-01E7BF634F71}" type="presOf" srcId="{21A85E82-A8FE-47D0-B412-0497B59E664F}" destId="{57FE41D0-0B17-409C-8A64-B87E85B74340}" srcOrd="0" destOrd="0" presId="urn:microsoft.com/office/officeart/2005/8/layout/hProcess7"/>
    <dgm:cxn modelId="{0E52C642-B3BF-4637-B24D-44F2518B3FDF}" type="presParOf" srcId="{21E24C16-A729-4414-954F-496CD829462A}" destId="{AE78D11E-F373-4B09-B34E-E12673EF939B}" srcOrd="0" destOrd="0" presId="urn:microsoft.com/office/officeart/2005/8/layout/hProcess7"/>
    <dgm:cxn modelId="{83847FBD-9794-4CA9-BD79-32C99444E17A}" type="presParOf" srcId="{AE78D11E-F373-4B09-B34E-E12673EF939B}" destId="{1A471C5E-1B0F-4A8D-A25F-32F486AB2389}" srcOrd="0" destOrd="0" presId="urn:microsoft.com/office/officeart/2005/8/layout/hProcess7"/>
    <dgm:cxn modelId="{24DFFBEA-5E12-41E6-B084-62A16DD04121}" type="presParOf" srcId="{AE78D11E-F373-4B09-B34E-E12673EF939B}" destId="{D7AAFE64-956F-434E-A37C-5A02A8DE76FE}" srcOrd="1" destOrd="0" presId="urn:microsoft.com/office/officeart/2005/8/layout/hProcess7"/>
    <dgm:cxn modelId="{ED4E1E28-C121-4AAD-9A01-FCA739005D38}" type="presParOf" srcId="{AE78D11E-F373-4B09-B34E-E12673EF939B}" destId="{FD1EE84C-BF17-4852-B615-51E3E5FAF513}" srcOrd="2" destOrd="0" presId="urn:microsoft.com/office/officeart/2005/8/layout/hProcess7"/>
    <dgm:cxn modelId="{33D9BE8C-078F-4B8B-A5E3-AD5AF1CD694F}" type="presParOf" srcId="{21E24C16-A729-4414-954F-496CD829462A}" destId="{18FDE21C-8699-445E-92C6-F6C8DCD3D2B3}" srcOrd="1" destOrd="0" presId="urn:microsoft.com/office/officeart/2005/8/layout/hProcess7"/>
    <dgm:cxn modelId="{18D7B2C9-1356-4CBB-BBF2-65586E702587}" type="presParOf" srcId="{21E24C16-A729-4414-954F-496CD829462A}" destId="{DDF10F58-216E-450B-BE80-FFAFF1045DE7}" srcOrd="2" destOrd="0" presId="urn:microsoft.com/office/officeart/2005/8/layout/hProcess7"/>
    <dgm:cxn modelId="{EB5E91E8-EB7B-48FB-9AD1-C85BC8169822}" type="presParOf" srcId="{DDF10F58-216E-450B-BE80-FFAFF1045DE7}" destId="{B7EE40CD-1D10-45ED-AB16-75DBCC553FA8}" srcOrd="0" destOrd="0" presId="urn:microsoft.com/office/officeart/2005/8/layout/hProcess7"/>
    <dgm:cxn modelId="{21F381D0-6EA5-4001-88C2-25A9CAE8EAB8}" type="presParOf" srcId="{DDF10F58-216E-450B-BE80-FFAFF1045DE7}" destId="{E8CBBCBF-64E8-4005-B4CA-B619F9010FAB}" srcOrd="1" destOrd="0" presId="urn:microsoft.com/office/officeart/2005/8/layout/hProcess7"/>
    <dgm:cxn modelId="{6932AE45-5821-4B3A-8284-6642DF807DD3}" type="presParOf" srcId="{DDF10F58-216E-450B-BE80-FFAFF1045DE7}" destId="{E3544636-21D0-4A77-B724-BDF78AFA11B3}" srcOrd="2" destOrd="0" presId="urn:microsoft.com/office/officeart/2005/8/layout/hProcess7"/>
    <dgm:cxn modelId="{B29AF9EC-9D31-4372-8709-DA6A6D0B4249}" type="presParOf" srcId="{21E24C16-A729-4414-954F-496CD829462A}" destId="{E869A7B1-38A3-4FA3-9C89-0BDC9D9F3173}" srcOrd="3" destOrd="0" presId="urn:microsoft.com/office/officeart/2005/8/layout/hProcess7"/>
    <dgm:cxn modelId="{1EEFC3A5-7F6E-45D8-B917-7C8A6C9C3690}" type="presParOf" srcId="{21E24C16-A729-4414-954F-496CD829462A}" destId="{4D42E0F6-CF02-4DDE-9D28-F9C153011F57}" srcOrd="4" destOrd="0" presId="urn:microsoft.com/office/officeart/2005/8/layout/hProcess7"/>
    <dgm:cxn modelId="{EF6A63B8-E672-4780-B015-615E6E5FDE52}" type="presParOf" srcId="{4D42E0F6-CF02-4DDE-9D28-F9C153011F57}" destId="{B69B15BC-4F29-4586-BB6E-F383A2683838}" srcOrd="0" destOrd="0" presId="urn:microsoft.com/office/officeart/2005/8/layout/hProcess7"/>
    <dgm:cxn modelId="{FDFB4E78-4500-4EBA-A758-9A8133E79ED2}" type="presParOf" srcId="{4D42E0F6-CF02-4DDE-9D28-F9C153011F57}" destId="{CB10FA8A-6E51-4489-9692-744FF27FD1AA}" srcOrd="1" destOrd="0" presId="urn:microsoft.com/office/officeart/2005/8/layout/hProcess7"/>
    <dgm:cxn modelId="{62D23540-A24A-4423-B603-0B6C1EB185EB}" type="presParOf" srcId="{4D42E0F6-CF02-4DDE-9D28-F9C153011F57}" destId="{57FE41D0-0B17-409C-8A64-B87E85B74340}" srcOrd="2" destOrd="0" presId="urn:microsoft.com/office/officeart/2005/8/layout/hProcess7"/>
    <dgm:cxn modelId="{9B4AE701-F383-41C5-9ED7-A91DEF8E33F0}" type="presParOf" srcId="{21E24C16-A729-4414-954F-496CD829462A}" destId="{84A5F44C-E264-42F0-9E14-E27D8FE02E6A}" srcOrd="5" destOrd="0" presId="urn:microsoft.com/office/officeart/2005/8/layout/hProcess7"/>
    <dgm:cxn modelId="{96BA3193-078C-4F2E-910A-BBAE67A65CB9}" type="presParOf" srcId="{21E24C16-A729-4414-954F-496CD829462A}" destId="{4C1C2E45-9045-405A-B339-D459C2828952}" srcOrd="6" destOrd="0" presId="urn:microsoft.com/office/officeart/2005/8/layout/hProcess7"/>
    <dgm:cxn modelId="{4F578D29-EE91-4DA9-B380-99BE47A1A473}" type="presParOf" srcId="{4C1C2E45-9045-405A-B339-D459C2828952}" destId="{52E68C9F-14E2-4720-8466-5A5ADE12A1D6}" srcOrd="0" destOrd="0" presId="urn:microsoft.com/office/officeart/2005/8/layout/hProcess7"/>
    <dgm:cxn modelId="{B57F991A-720A-426B-A1C4-43916BE496C5}" type="presParOf" srcId="{4C1C2E45-9045-405A-B339-D459C2828952}" destId="{924A0DD4-590C-419A-873F-6CA797DE91EA}" srcOrd="1" destOrd="0" presId="urn:microsoft.com/office/officeart/2005/8/layout/hProcess7"/>
    <dgm:cxn modelId="{38418097-FB59-495D-B974-D7F17E9A3061}" type="presParOf" srcId="{4C1C2E45-9045-405A-B339-D459C2828952}" destId="{A5940660-CDE2-4DB7-A6CA-E46EC6C34ACA}" srcOrd="2" destOrd="0" presId="urn:microsoft.com/office/officeart/2005/8/layout/hProcess7"/>
    <dgm:cxn modelId="{EC780636-B10F-4FEC-B363-D26EEDD8F656}" type="presParOf" srcId="{21E24C16-A729-4414-954F-496CD829462A}" destId="{727F99F7-D578-4FB4-ADF3-D559203EE925}" srcOrd="7" destOrd="0" presId="urn:microsoft.com/office/officeart/2005/8/layout/hProcess7"/>
    <dgm:cxn modelId="{17054DB0-03DE-40A9-9553-36271E67C3BD}" type="presParOf" srcId="{21E24C16-A729-4414-954F-496CD829462A}" destId="{6FD47C26-7D5C-4452-B9EF-0940613FB2DD}" srcOrd="8" destOrd="0" presId="urn:microsoft.com/office/officeart/2005/8/layout/hProcess7"/>
    <dgm:cxn modelId="{0FF33DB1-6EF6-4B21-AE25-C916E249928A}" type="presParOf" srcId="{6FD47C26-7D5C-4452-B9EF-0940613FB2DD}" destId="{D4084ACA-E624-4658-9B60-47BAB2DD2C36}" srcOrd="0" destOrd="0" presId="urn:microsoft.com/office/officeart/2005/8/layout/hProcess7"/>
    <dgm:cxn modelId="{2FE151D6-E83B-4908-A1AB-0F3E60FFE171}" type="presParOf" srcId="{6FD47C26-7D5C-4452-B9EF-0940613FB2DD}" destId="{056EB183-CFE3-40A6-89CE-1172E79C9F3C}" srcOrd="1" destOrd="0" presId="urn:microsoft.com/office/officeart/2005/8/layout/hProcess7"/>
    <dgm:cxn modelId="{AAF359FE-8F9A-4ED7-B33F-FEF4EFA7A2DC}" type="presParOf" srcId="{6FD47C26-7D5C-4452-B9EF-0940613FB2DD}" destId="{3E03C3B0-2F54-4025-9A0B-62F2EFAAEEB1}" srcOrd="2" destOrd="0" presId="urn:microsoft.com/office/officeart/2005/8/layout/hProcess7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D16549-52EE-4E0A-8112-BF8DAC3E76C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9C5E69E3-096B-468B-A705-2299EA904F43}">
      <dgm:prSet phldrT="[Text]"/>
      <dgm:spPr/>
      <dgm:t>
        <a:bodyPr/>
        <a:lstStyle/>
        <a:p>
          <a:r>
            <a:rPr lang="id-ID" dirty="0" smtClean="0"/>
            <a:t>Skala data paling tinggi</a:t>
          </a:r>
          <a:endParaRPr lang="id-ID" dirty="0"/>
        </a:p>
      </dgm:t>
    </dgm:pt>
    <dgm:pt modelId="{FA866202-2E3B-417C-AA40-000E5B40F7D5}" type="parTrans" cxnId="{9CBE4532-80D0-45BB-9A76-843D6C85B8AF}">
      <dgm:prSet/>
      <dgm:spPr/>
      <dgm:t>
        <a:bodyPr/>
        <a:lstStyle/>
        <a:p>
          <a:endParaRPr lang="id-ID"/>
        </a:p>
      </dgm:t>
    </dgm:pt>
    <dgm:pt modelId="{BBB0C0C9-B220-4002-BC51-DF61E5965047}" type="sibTrans" cxnId="{9CBE4532-80D0-45BB-9A76-843D6C85B8AF}">
      <dgm:prSet/>
      <dgm:spPr/>
      <dgm:t>
        <a:bodyPr/>
        <a:lstStyle/>
        <a:p>
          <a:endParaRPr lang="id-ID"/>
        </a:p>
      </dgm:t>
    </dgm:pt>
    <dgm:pt modelId="{F855284C-66D5-4551-8A28-CAB2358827C0}">
      <dgm:prSet phldrT="[Text]"/>
      <dgm:spPr/>
      <dgm:t>
        <a:bodyPr/>
        <a:lstStyle/>
        <a:p>
          <a:r>
            <a:rPr lang="id-ID" dirty="0" smtClean="0"/>
            <a:t>Jarak antar variabel pasti</a:t>
          </a:r>
          <a:endParaRPr lang="id-ID" dirty="0"/>
        </a:p>
      </dgm:t>
    </dgm:pt>
    <dgm:pt modelId="{84797CEB-B6E0-4F30-B128-47EB508F5E67}" type="parTrans" cxnId="{A4593E9C-470F-4809-899D-9F3119B272ED}">
      <dgm:prSet/>
      <dgm:spPr/>
      <dgm:t>
        <a:bodyPr/>
        <a:lstStyle/>
        <a:p>
          <a:endParaRPr lang="id-ID"/>
        </a:p>
      </dgm:t>
    </dgm:pt>
    <dgm:pt modelId="{74ACFEBE-17DE-46A9-943F-62D57951517B}" type="sibTrans" cxnId="{A4593E9C-470F-4809-899D-9F3119B272ED}">
      <dgm:prSet/>
      <dgm:spPr/>
      <dgm:t>
        <a:bodyPr/>
        <a:lstStyle/>
        <a:p>
          <a:endParaRPr lang="id-ID"/>
        </a:p>
      </dgm:t>
    </dgm:pt>
    <dgm:pt modelId="{3F769F63-A0A5-4CEF-89D0-629DC2AA916E}">
      <dgm:prSet phldrT="[Text]"/>
      <dgm:spPr/>
      <dgm:t>
        <a:bodyPr/>
        <a:lstStyle/>
        <a:p>
          <a:r>
            <a:rPr lang="id-ID" dirty="0" smtClean="0"/>
            <a:t>Memiliki nilai 0 mutlak</a:t>
          </a:r>
          <a:endParaRPr lang="id-ID" dirty="0"/>
        </a:p>
      </dgm:t>
    </dgm:pt>
    <dgm:pt modelId="{69AC7817-46D4-4013-AB4C-8A56C66DE0C4}" type="parTrans" cxnId="{C5832F80-3307-4AB6-BBB7-F4FB0CD855EC}">
      <dgm:prSet/>
      <dgm:spPr/>
      <dgm:t>
        <a:bodyPr/>
        <a:lstStyle/>
        <a:p>
          <a:endParaRPr lang="id-ID"/>
        </a:p>
      </dgm:t>
    </dgm:pt>
    <dgm:pt modelId="{EA9BD2DC-0A42-4B81-86EC-CBAB14A0010E}" type="sibTrans" cxnId="{C5832F80-3307-4AB6-BBB7-F4FB0CD855EC}">
      <dgm:prSet/>
      <dgm:spPr/>
      <dgm:t>
        <a:bodyPr/>
        <a:lstStyle/>
        <a:p>
          <a:endParaRPr lang="id-ID"/>
        </a:p>
      </dgm:t>
    </dgm:pt>
    <dgm:pt modelId="{61B27C63-7171-42CE-9A8B-2FAA98FE8F3C}">
      <dgm:prSet phldrT="[Text]"/>
      <dgm:spPr/>
      <dgm:t>
        <a:bodyPr/>
        <a:lstStyle/>
        <a:p>
          <a:r>
            <a:rPr lang="id-ID" dirty="0" smtClean="0"/>
            <a:t>Contoh : berat benda, jumlah anak, jumlah benda </a:t>
          </a:r>
          <a:endParaRPr lang="id-ID" dirty="0"/>
        </a:p>
      </dgm:t>
    </dgm:pt>
    <dgm:pt modelId="{C7C93D51-BC73-4F79-BA9A-680B114F36B6}" type="parTrans" cxnId="{4F9228F1-9AD3-4A82-9E95-C4E89D694525}">
      <dgm:prSet/>
      <dgm:spPr/>
      <dgm:t>
        <a:bodyPr/>
        <a:lstStyle/>
        <a:p>
          <a:endParaRPr lang="id-ID"/>
        </a:p>
      </dgm:t>
    </dgm:pt>
    <dgm:pt modelId="{81E5C705-9064-4C7A-AA04-24CFEAED29F3}" type="sibTrans" cxnId="{4F9228F1-9AD3-4A82-9E95-C4E89D694525}">
      <dgm:prSet/>
      <dgm:spPr/>
      <dgm:t>
        <a:bodyPr/>
        <a:lstStyle/>
        <a:p>
          <a:endParaRPr lang="id-ID"/>
        </a:p>
      </dgm:t>
    </dgm:pt>
    <dgm:pt modelId="{01828696-FB8E-44CE-B022-0B5FDB5CF466}" type="pres">
      <dgm:prSet presAssocID="{87D16549-52EE-4E0A-8112-BF8DAC3E76C0}" presName="linear" presStyleCnt="0">
        <dgm:presLayoutVars>
          <dgm:animLvl val="lvl"/>
          <dgm:resizeHandles val="exact"/>
        </dgm:presLayoutVars>
      </dgm:prSet>
      <dgm:spPr/>
    </dgm:pt>
    <dgm:pt modelId="{CF162B51-99BA-4344-9879-6D6BE0CD4559}" type="pres">
      <dgm:prSet presAssocID="{9C5E69E3-096B-468B-A705-2299EA904F4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33FC72-DD26-45A4-A42D-719E7D23B344}" type="pres">
      <dgm:prSet presAssocID="{9C5E69E3-096B-468B-A705-2299EA904F43}" presName="childText" presStyleLbl="revTx" presStyleIdx="0" presStyleCnt="2">
        <dgm:presLayoutVars>
          <dgm:bulletEnabled val="1"/>
        </dgm:presLayoutVars>
      </dgm:prSet>
      <dgm:spPr/>
    </dgm:pt>
    <dgm:pt modelId="{276FABBB-0763-4715-8664-2757D6D57762}" type="pres">
      <dgm:prSet presAssocID="{3F769F63-A0A5-4CEF-89D0-629DC2AA916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7AFAC46-37B6-4CBA-9ABB-746696214A18}" type="pres">
      <dgm:prSet presAssocID="{3F769F63-A0A5-4CEF-89D0-629DC2AA916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4593E9C-470F-4809-899D-9F3119B272ED}" srcId="{9C5E69E3-096B-468B-A705-2299EA904F43}" destId="{F855284C-66D5-4551-8A28-CAB2358827C0}" srcOrd="0" destOrd="0" parTransId="{84797CEB-B6E0-4F30-B128-47EB508F5E67}" sibTransId="{74ACFEBE-17DE-46A9-943F-62D57951517B}"/>
    <dgm:cxn modelId="{C5832F80-3307-4AB6-BBB7-F4FB0CD855EC}" srcId="{87D16549-52EE-4E0A-8112-BF8DAC3E76C0}" destId="{3F769F63-A0A5-4CEF-89D0-629DC2AA916E}" srcOrd="1" destOrd="0" parTransId="{69AC7817-46D4-4013-AB4C-8A56C66DE0C4}" sibTransId="{EA9BD2DC-0A42-4B81-86EC-CBAB14A0010E}"/>
    <dgm:cxn modelId="{9572F63D-EF36-4FA9-BC33-408C8494E8BF}" type="presOf" srcId="{F855284C-66D5-4551-8A28-CAB2358827C0}" destId="{CC33FC72-DD26-45A4-A42D-719E7D23B344}" srcOrd="0" destOrd="0" presId="urn:microsoft.com/office/officeart/2005/8/layout/vList2"/>
    <dgm:cxn modelId="{D5CE45C8-AA10-495B-9614-13D34627A224}" type="presOf" srcId="{9C5E69E3-096B-468B-A705-2299EA904F43}" destId="{CF162B51-99BA-4344-9879-6D6BE0CD4559}" srcOrd="0" destOrd="0" presId="urn:microsoft.com/office/officeart/2005/8/layout/vList2"/>
    <dgm:cxn modelId="{4F9228F1-9AD3-4A82-9E95-C4E89D694525}" srcId="{3F769F63-A0A5-4CEF-89D0-629DC2AA916E}" destId="{61B27C63-7171-42CE-9A8B-2FAA98FE8F3C}" srcOrd="0" destOrd="0" parTransId="{C7C93D51-BC73-4F79-BA9A-680B114F36B6}" sibTransId="{81E5C705-9064-4C7A-AA04-24CFEAED29F3}"/>
    <dgm:cxn modelId="{BFB43B61-7FFC-4D6D-951A-33421EF9A3C1}" type="presOf" srcId="{61B27C63-7171-42CE-9A8B-2FAA98FE8F3C}" destId="{97AFAC46-37B6-4CBA-9ABB-746696214A18}" srcOrd="0" destOrd="0" presId="urn:microsoft.com/office/officeart/2005/8/layout/vList2"/>
    <dgm:cxn modelId="{9CBE4532-80D0-45BB-9A76-843D6C85B8AF}" srcId="{87D16549-52EE-4E0A-8112-BF8DAC3E76C0}" destId="{9C5E69E3-096B-468B-A705-2299EA904F43}" srcOrd="0" destOrd="0" parTransId="{FA866202-2E3B-417C-AA40-000E5B40F7D5}" sibTransId="{BBB0C0C9-B220-4002-BC51-DF61E5965047}"/>
    <dgm:cxn modelId="{4BA1E755-1036-4CAA-91E6-D5B0445967E7}" type="presOf" srcId="{3F769F63-A0A5-4CEF-89D0-629DC2AA916E}" destId="{276FABBB-0763-4715-8664-2757D6D57762}" srcOrd="0" destOrd="0" presId="urn:microsoft.com/office/officeart/2005/8/layout/vList2"/>
    <dgm:cxn modelId="{5806B0A7-6EF4-47E8-9E5A-C2B00AFD3A0C}" type="presOf" srcId="{87D16549-52EE-4E0A-8112-BF8DAC3E76C0}" destId="{01828696-FB8E-44CE-B022-0B5FDB5CF466}" srcOrd="0" destOrd="0" presId="urn:microsoft.com/office/officeart/2005/8/layout/vList2"/>
    <dgm:cxn modelId="{2A0B072F-0C77-4661-B645-7FDD7C569546}" type="presParOf" srcId="{01828696-FB8E-44CE-B022-0B5FDB5CF466}" destId="{CF162B51-99BA-4344-9879-6D6BE0CD4559}" srcOrd="0" destOrd="0" presId="urn:microsoft.com/office/officeart/2005/8/layout/vList2"/>
    <dgm:cxn modelId="{5C344CEC-91F0-4641-A96F-0E738EB55DC7}" type="presParOf" srcId="{01828696-FB8E-44CE-B022-0B5FDB5CF466}" destId="{CC33FC72-DD26-45A4-A42D-719E7D23B344}" srcOrd="1" destOrd="0" presId="urn:microsoft.com/office/officeart/2005/8/layout/vList2"/>
    <dgm:cxn modelId="{CA6226D5-1166-4DB6-917B-E8B1413842E0}" type="presParOf" srcId="{01828696-FB8E-44CE-B022-0B5FDB5CF466}" destId="{276FABBB-0763-4715-8664-2757D6D57762}" srcOrd="2" destOrd="0" presId="urn:microsoft.com/office/officeart/2005/8/layout/vList2"/>
    <dgm:cxn modelId="{2B828230-2499-44CC-960F-A14709D88832}" type="presParOf" srcId="{01828696-FB8E-44CE-B022-0B5FDB5CF466}" destId="{97AFAC46-37B6-4CBA-9ABB-746696214A18}" srcOrd="3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43A05DB-3B76-41DF-BAFC-8EFDE2CFE52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354CBAE-812B-480B-BCF1-D9A12D8D61AC}">
      <dgm:prSet phldrT="[Text]"/>
      <dgm:spPr/>
      <dgm:t>
        <a:bodyPr/>
        <a:lstStyle/>
        <a:p>
          <a:r>
            <a:rPr lang="id-ID" dirty="0" smtClean="0"/>
            <a:t>Berguna dalam pengolahan data </a:t>
          </a:r>
          <a:endParaRPr lang="id-ID" dirty="0"/>
        </a:p>
      </dgm:t>
    </dgm:pt>
    <dgm:pt modelId="{E49E4B10-BD8A-4EA5-A133-0DFE1ECD25A5}" type="parTrans" cxnId="{1DE0213F-CBE8-4394-A365-54C043A7E5ED}">
      <dgm:prSet/>
      <dgm:spPr/>
      <dgm:t>
        <a:bodyPr/>
        <a:lstStyle/>
        <a:p>
          <a:endParaRPr lang="id-ID"/>
        </a:p>
      </dgm:t>
    </dgm:pt>
    <dgm:pt modelId="{60E470C9-E487-4C34-B6E9-D100DB26D631}" type="sibTrans" cxnId="{1DE0213F-CBE8-4394-A365-54C043A7E5ED}">
      <dgm:prSet/>
      <dgm:spPr/>
      <dgm:t>
        <a:bodyPr/>
        <a:lstStyle/>
        <a:p>
          <a:endParaRPr lang="id-ID"/>
        </a:p>
      </dgm:t>
    </dgm:pt>
    <dgm:pt modelId="{8F085A64-AD1F-41EF-9519-5B9A47C6A4C0}">
      <dgm:prSet phldrT="[Text]"/>
      <dgm:spPr/>
      <dgm:t>
        <a:bodyPr/>
        <a:lstStyle/>
        <a:p>
          <a:r>
            <a:rPr lang="id-ID" dirty="0" smtClean="0"/>
            <a:t>Skala tinggi dapat di turunkan, namun skala rendah tidak dapat dinaikkan</a:t>
          </a:r>
          <a:endParaRPr lang="id-ID" dirty="0"/>
        </a:p>
      </dgm:t>
    </dgm:pt>
    <dgm:pt modelId="{C1A5DA1C-E3EC-4A02-8F0F-4C58A0B0E517}" type="parTrans" cxnId="{C2CE3627-D0C3-49F5-85D0-2E1C08E7C6FC}">
      <dgm:prSet/>
      <dgm:spPr/>
      <dgm:t>
        <a:bodyPr/>
        <a:lstStyle/>
        <a:p>
          <a:endParaRPr lang="id-ID"/>
        </a:p>
      </dgm:t>
    </dgm:pt>
    <dgm:pt modelId="{B06F8B5F-87C8-400E-9988-A49A9572AA02}" type="sibTrans" cxnId="{C2CE3627-D0C3-49F5-85D0-2E1C08E7C6FC}">
      <dgm:prSet/>
      <dgm:spPr/>
      <dgm:t>
        <a:bodyPr/>
        <a:lstStyle/>
        <a:p>
          <a:endParaRPr lang="id-ID"/>
        </a:p>
      </dgm:t>
    </dgm:pt>
    <dgm:pt modelId="{BC1F4F65-69BA-44B4-8B75-19839C43E364}">
      <dgm:prSet phldrT="[Text]"/>
      <dgm:spPr/>
      <dgm:t>
        <a:bodyPr/>
        <a:lstStyle/>
        <a:p>
          <a:r>
            <a:rPr lang="id-ID" dirty="0" smtClean="0"/>
            <a:t>Digunakan dalam membuat analisis data </a:t>
          </a:r>
          <a:endParaRPr lang="id-ID" dirty="0"/>
        </a:p>
      </dgm:t>
    </dgm:pt>
    <dgm:pt modelId="{BD7EC9ED-1BB4-40CB-B0B2-BA6A8F7DCEAE}" type="parTrans" cxnId="{3849A016-749B-4F4A-9E78-0A0130B5E7D9}">
      <dgm:prSet/>
      <dgm:spPr/>
      <dgm:t>
        <a:bodyPr/>
        <a:lstStyle/>
        <a:p>
          <a:endParaRPr lang="id-ID"/>
        </a:p>
      </dgm:t>
    </dgm:pt>
    <dgm:pt modelId="{7AFA18DD-32CF-42C6-A346-1E4DED5B0AA9}" type="sibTrans" cxnId="{3849A016-749B-4F4A-9E78-0A0130B5E7D9}">
      <dgm:prSet/>
      <dgm:spPr/>
      <dgm:t>
        <a:bodyPr/>
        <a:lstStyle/>
        <a:p>
          <a:endParaRPr lang="id-ID"/>
        </a:p>
      </dgm:t>
    </dgm:pt>
    <dgm:pt modelId="{264333A1-AB42-485A-BB3A-4512B77531B2}">
      <dgm:prSet phldrT="[Text]"/>
      <dgm:spPr/>
      <dgm:t>
        <a:bodyPr/>
        <a:lstStyle/>
        <a:p>
          <a:r>
            <a:rPr lang="id-ID" dirty="0" smtClean="0">
              <a:solidFill>
                <a:schemeClr val="bg1"/>
              </a:solidFill>
            </a:rPr>
            <a:t>Dalam pengumpulan data usahakan dalam skala paling tinggi </a:t>
          </a:r>
          <a:endParaRPr lang="id-ID" dirty="0">
            <a:solidFill>
              <a:schemeClr val="bg1"/>
            </a:solidFill>
          </a:endParaRPr>
        </a:p>
      </dgm:t>
    </dgm:pt>
    <dgm:pt modelId="{C3BFB144-93C6-43CF-A5BD-3014355194D4}" type="parTrans" cxnId="{40DFFF3C-C948-4001-A2C3-0E4929E25B35}">
      <dgm:prSet/>
      <dgm:spPr/>
      <dgm:t>
        <a:bodyPr/>
        <a:lstStyle/>
        <a:p>
          <a:endParaRPr lang="id-ID"/>
        </a:p>
      </dgm:t>
    </dgm:pt>
    <dgm:pt modelId="{E250922B-7A43-4B65-9664-71E484EDEC7D}" type="sibTrans" cxnId="{40DFFF3C-C948-4001-A2C3-0E4929E25B35}">
      <dgm:prSet/>
      <dgm:spPr/>
      <dgm:t>
        <a:bodyPr/>
        <a:lstStyle/>
        <a:p>
          <a:endParaRPr lang="id-ID"/>
        </a:p>
      </dgm:t>
    </dgm:pt>
    <dgm:pt modelId="{8C9E2D3C-222E-4E71-BBD2-17C4CAD18B0C}" type="pres">
      <dgm:prSet presAssocID="{E43A05DB-3B76-41DF-BAFC-8EFDE2CFE52C}" presName="linear" presStyleCnt="0">
        <dgm:presLayoutVars>
          <dgm:animLvl val="lvl"/>
          <dgm:resizeHandles val="exact"/>
        </dgm:presLayoutVars>
      </dgm:prSet>
      <dgm:spPr/>
    </dgm:pt>
    <dgm:pt modelId="{494BD278-C34A-40C3-9915-23E692BB211A}" type="pres">
      <dgm:prSet presAssocID="{F354CBAE-812B-480B-BCF1-D9A12D8D61AC}" presName="parentText" presStyleLbl="node1" presStyleIdx="0" presStyleCnt="2" custLinFactNeighborY="612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1122F7C-CFF9-4A3F-8EFC-B5DE7CCAEA67}" type="pres">
      <dgm:prSet presAssocID="{F354CBAE-812B-480B-BCF1-D9A12D8D61A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60BE653-B8FB-4313-8EC9-8857FE69F0CB}" type="pres">
      <dgm:prSet presAssocID="{BC1F4F65-69BA-44B4-8B75-19839C43E364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41AE3C-0425-4E74-908A-F74EBACD14DA}" type="pres">
      <dgm:prSet presAssocID="{BC1F4F65-69BA-44B4-8B75-19839C43E36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2CE3627-D0C3-49F5-85D0-2E1C08E7C6FC}" srcId="{F354CBAE-812B-480B-BCF1-D9A12D8D61AC}" destId="{8F085A64-AD1F-41EF-9519-5B9A47C6A4C0}" srcOrd="0" destOrd="0" parTransId="{C1A5DA1C-E3EC-4A02-8F0F-4C58A0B0E517}" sibTransId="{B06F8B5F-87C8-400E-9988-A49A9572AA02}"/>
    <dgm:cxn modelId="{3849A016-749B-4F4A-9E78-0A0130B5E7D9}" srcId="{E43A05DB-3B76-41DF-BAFC-8EFDE2CFE52C}" destId="{BC1F4F65-69BA-44B4-8B75-19839C43E364}" srcOrd="1" destOrd="0" parTransId="{BD7EC9ED-1BB4-40CB-B0B2-BA6A8F7DCEAE}" sibTransId="{7AFA18DD-32CF-42C6-A346-1E4DED5B0AA9}"/>
    <dgm:cxn modelId="{0670B219-C0D3-49C6-B976-EF13E72BF8CB}" type="presOf" srcId="{BC1F4F65-69BA-44B4-8B75-19839C43E364}" destId="{D60BE653-B8FB-4313-8EC9-8857FE69F0CB}" srcOrd="0" destOrd="0" presId="urn:microsoft.com/office/officeart/2005/8/layout/vList2"/>
    <dgm:cxn modelId="{40DFFF3C-C948-4001-A2C3-0E4929E25B35}" srcId="{BC1F4F65-69BA-44B4-8B75-19839C43E364}" destId="{264333A1-AB42-485A-BB3A-4512B77531B2}" srcOrd="0" destOrd="0" parTransId="{C3BFB144-93C6-43CF-A5BD-3014355194D4}" sibTransId="{E250922B-7A43-4B65-9664-71E484EDEC7D}"/>
    <dgm:cxn modelId="{41EEE501-7536-4F01-9B8F-205F20C33DE4}" type="presOf" srcId="{E43A05DB-3B76-41DF-BAFC-8EFDE2CFE52C}" destId="{8C9E2D3C-222E-4E71-BBD2-17C4CAD18B0C}" srcOrd="0" destOrd="0" presId="urn:microsoft.com/office/officeart/2005/8/layout/vList2"/>
    <dgm:cxn modelId="{E4B61896-2D75-4629-BDB7-5349E54B4700}" type="presOf" srcId="{8F085A64-AD1F-41EF-9519-5B9A47C6A4C0}" destId="{21122F7C-CFF9-4A3F-8EFC-B5DE7CCAEA67}" srcOrd="0" destOrd="0" presId="urn:microsoft.com/office/officeart/2005/8/layout/vList2"/>
    <dgm:cxn modelId="{4C7CFE41-F12C-4476-A827-6E7BD7B1DBAB}" type="presOf" srcId="{F354CBAE-812B-480B-BCF1-D9A12D8D61AC}" destId="{494BD278-C34A-40C3-9915-23E692BB211A}" srcOrd="0" destOrd="0" presId="urn:microsoft.com/office/officeart/2005/8/layout/vList2"/>
    <dgm:cxn modelId="{1DE0213F-CBE8-4394-A365-54C043A7E5ED}" srcId="{E43A05DB-3B76-41DF-BAFC-8EFDE2CFE52C}" destId="{F354CBAE-812B-480B-BCF1-D9A12D8D61AC}" srcOrd="0" destOrd="0" parTransId="{E49E4B10-BD8A-4EA5-A133-0DFE1ECD25A5}" sibTransId="{60E470C9-E487-4C34-B6E9-D100DB26D631}"/>
    <dgm:cxn modelId="{C3642E28-DC78-40F1-9C4F-1847E1542DC3}" type="presOf" srcId="{264333A1-AB42-485A-BB3A-4512B77531B2}" destId="{A941AE3C-0425-4E74-908A-F74EBACD14DA}" srcOrd="0" destOrd="0" presId="urn:microsoft.com/office/officeart/2005/8/layout/vList2"/>
    <dgm:cxn modelId="{044DF7D1-6D8D-4549-8CC0-53EB482C9923}" type="presParOf" srcId="{8C9E2D3C-222E-4E71-BBD2-17C4CAD18B0C}" destId="{494BD278-C34A-40C3-9915-23E692BB211A}" srcOrd="0" destOrd="0" presId="urn:microsoft.com/office/officeart/2005/8/layout/vList2"/>
    <dgm:cxn modelId="{B9C8C6E3-951B-46FC-B1EA-74204E7CF155}" type="presParOf" srcId="{8C9E2D3C-222E-4E71-BBD2-17C4CAD18B0C}" destId="{21122F7C-CFF9-4A3F-8EFC-B5DE7CCAEA67}" srcOrd="1" destOrd="0" presId="urn:microsoft.com/office/officeart/2005/8/layout/vList2"/>
    <dgm:cxn modelId="{53D78667-18B4-4A51-824B-320B71D600E6}" type="presParOf" srcId="{8C9E2D3C-222E-4E71-BBD2-17C4CAD18B0C}" destId="{D60BE653-B8FB-4313-8EC9-8857FE69F0CB}" srcOrd="2" destOrd="0" presId="urn:microsoft.com/office/officeart/2005/8/layout/vList2"/>
    <dgm:cxn modelId="{05DBE412-84A9-437C-99A0-5409D2C9533B}" type="presParOf" srcId="{8C9E2D3C-222E-4E71-BBD2-17C4CAD18B0C}" destId="{A941AE3C-0425-4E74-908A-F74EBACD14DA}" srcOrd="3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43B92-D49F-4ED4-867E-CB8B8243E44C}" type="datetimeFigureOut">
              <a:rPr lang="id-ID" smtClean="0"/>
              <a:pPr/>
              <a:t>17/09/2017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E9D7D-D6E4-4E9B-9D28-B40303FCB2A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2860"/>
            <a:ext cx="8143932" cy="6100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Jenis &amp; Sumber Data 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TM 2 SIK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Left Arrow 8"/>
          <p:cNvSpPr/>
          <p:nvPr/>
        </p:nvSpPr>
        <p:spPr>
          <a:xfrm>
            <a:off x="4143372" y="2071678"/>
            <a:ext cx="1000132" cy="785818"/>
          </a:xfrm>
          <a:prstGeom prst="lef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>
            <a:off x="3929058" y="4857760"/>
            <a:ext cx="1143008" cy="71438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51B0704-98DD-484D-9306-8535661470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051B0704-98DD-484D-9306-8535661470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C5E3C0D-7D77-48A8-A922-9389B1CBB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6C5E3C0D-7D77-48A8-A922-9389B1CBB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0340EA-98BE-432C-B65E-480DE96565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710340EA-98BE-432C-B65E-480DE96565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A28A7D0-7D57-4FCC-86E9-1754C46B78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AA28A7D0-7D57-4FCC-86E9-1754C46B78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D624E2-980F-4A2B-B0AC-C85D5727A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F2D624E2-980F-4A2B-B0AC-C85D5727A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Berdasarkan Cara </a:t>
            </a:r>
            <a:r>
              <a:rPr lang="id-ID" dirty="0"/>
              <a:t>M</a:t>
            </a:r>
            <a:r>
              <a:rPr lang="id-ID" dirty="0" smtClean="0"/>
              <a:t>emperoleh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39BA12-39BF-4EF3-92F6-E77962CF5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1839BA12-39BF-4EF3-92F6-E77962CF5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7E8FB48-42C8-4D82-92ED-DCCD0B1730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D7E8FB48-42C8-4D82-92ED-DCCD0B1730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B89159-CE05-4C2F-A314-7B34DB693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8FB89159-CE05-4C2F-A314-7B34DB693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09467B3-C3F5-4777-8B26-4B2D991E0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009467B3-C3F5-4777-8B26-4B2D991E09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BFB25B-E28E-40B1-B183-3CB4A3A80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66BFB25B-E28E-40B1-B183-3CB4A3A80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Pengukuran dan Skala Data </a:t>
            </a:r>
            <a:endParaRPr lang="id-ID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Pengukuran dengan menggunakan satuan terkecil</a:t>
            </a:r>
          </a:p>
          <a:p>
            <a:r>
              <a:rPr lang="id-ID" dirty="0" smtClean="0"/>
              <a:t>Termasuk didalamnya pengukuran yang tidak bersifat angka</a:t>
            </a:r>
          </a:p>
          <a:p>
            <a:r>
              <a:rPr lang="id-ID" dirty="0" smtClean="0"/>
              <a:t>Misal nya :</a:t>
            </a:r>
          </a:p>
          <a:p>
            <a:pPr lvl="1"/>
            <a:r>
              <a:rPr lang="id-ID" dirty="0" smtClean="0"/>
              <a:t>Motivasi</a:t>
            </a:r>
          </a:p>
          <a:p>
            <a:pPr lvl="1"/>
            <a:r>
              <a:rPr lang="id-ID" dirty="0" smtClean="0"/>
              <a:t>Kepandaian </a:t>
            </a:r>
          </a:p>
          <a:p>
            <a:pPr lvl="1"/>
            <a:r>
              <a:rPr lang="id-ID" dirty="0" smtClean="0"/>
              <a:t>Tingkat sosial ekonomi 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PENGUKURAN</a:t>
            </a:r>
            <a:endParaRPr lang="id-ID" dirty="0"/>
          </a:p>
        </p:txBody>
      </p:sp>
      <p:sp>
        <p:nvSpPr>
          <p:cNvPr id="5" name="Pentagon 4"/>
          <p:cNvSpPr/>
          <p:nvPr/>
        </p:nvSpPr>
        <p:spPr>
          <a:xfrm>
            <a:off x="857224" y="1714488"/>
            <a:ext cx="7143800" cy="78581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Kemampuan untuk membedakan satu nilai terhadap lainya dari suatu sifat yang diamati </a:t>
            </a:r>
            <a:endParaRPr lang="id-ID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7224" y="2571744"/>
            <a:ext cx="7286676" cy="785818"/>
          </a:xfrm>
          <a:prstGeom prst="homePlate">
            <a:avLst>
              <a:gd name="adj" fmla="val 76731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>
              <a:buNone/>
            </a:pPr>
            <a:r>
              <a:rPr lang="id-ID" dirty="0" smtClean="0"/>
              <a:t>Sifat yang diamati disebut dengan variabel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Skala data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D1F4F54-30BC-4221-AC62-82B48CBC2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9D1F4F54-30BC-4221-AC62-82B48CBC2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82858F-B7D3-4A52-91C9-0D8F59F5AA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9A82858F-B7D3-4A52-91C9-0D8F59F5AA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0AC92D-D389-49B8-8AB7-BDBD59DF23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180AC92D-D389-49B8-8AB7-BDBD59DF23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293605-8139-4216-A86C-DACB28709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8F293605-8139-4216-A86C-DACB28709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NOMINAL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Skala data yang hanya mempunyai ciri untuk membedakan skala ukur yang satu dengan skala ukur yang lainya. </a:t>
            </a:r>
          </a:p>
          <a:p>
            <a:r>
              <a:rPr lang="id-ID" dirty="0" smtClean="0"/>
              <a:t>Contoh : </a:t>
            </a:r>
            <a:endParaRPr lang="id-ID" dirty="0"/>
          </a:p>
        </p:txBody>
      </p:sp>
      <p:sp>
        <p:nvSpPr>
          <p:cNvPr id="5" name="Rounded Rectangle 4"/>
          <p:cNvSpPr/>
          <p:nvPr/>
        </p:nvSpPr>
        <p:spPr>
          <a:xfrm>
            <a:off x="1571604" y="4000504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Jenis kelamin 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4357686" y="4000504"/>
            <a:ext cx="271464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Warna 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1643042" y="492919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Agama  </a:t>
            </a:r>
            <a:endParaRPr lang="id-ID" dirty="0"/>
          </a:p>
        </p:txBody>
      </p:sp>
      <p:sp>
        <p:nvSpPr>
          <p:cNvPr id="8" name="Rounded Rectangle 7"/>
          <p:cNvSpPr/>
          <p:nvPr/>
        </p:nvSpPr>
        <p:spPr>
          <a:xfrm>
            <a:off x="4429124" y="4929198"/>
            <a:ext cx="257176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Nama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Ice breaking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Sebutkan warna nya, bukan tulisannya </a:t>
            </a:r>
            <a:endParaRPr lang="id-ID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285852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471C5E-1B0F-4A8D-A25F-32F486AB2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1A471C5E-1B0F-4A8D-A25F-32F486AB2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1EE84C-BF17-4852-B615-51E3E5FAF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FD1EE84C-BF17-4852-B615-51E3E5FAF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8CBBCBF-64E8-4005-B4CA-B619F9010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E8CBBCBF-64E8-4005-B4CA-B619F9010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69B15BC-4F29-4586-BB6E-F383A26838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B69B15BC-4F29-4586-BB6E-F383A26838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FE41D0-0B17-409C-8A64-B87E85B74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57FE41D0-0B17-409C-8A64-B87E85B74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A0DD4-590C-419A-873F-6CA797DE91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dgm id="{924A0DD4-590C-419A-873F-6CA797DE91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084ACA-E624-4658-9B60-47BAB2DD2C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D4084ACA-E624-4658-9B60-47BAB2DD2C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03C3B0-2F54-4025-9A0B-62F2EFAAEE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3E03C3B0-2F54-4025-9A0B-62F2EFAAEE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ORDINAL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i="1" dirty="0" smtClean="0"/>
              <a:t>Mempunyai Ciri </a:t>
            </a:r>
            <a:r>
              <a:rPr lang="id-ID" i="1" dirty="0"/>
              <a:t>M</a:t>
            </a:r>
            <a:r>
              <a:rPr lang="id-ID" i="1" dirty="0" smtClean="0"/>
              <a:t>embedakan dan Mengurutkan Pada Rentang Tertentu   </a:t>
            </a:r>
          </a:p>
          <a:p>
            <a:r>
              <a:rPr lang="id-ID" i="1" dirty="0" smtClean="0"/>
              <a:t>Misal : rentang yang paling rendah sampai yang paling tinggi ,</a:t>
            </a:r>
          </a:p>
          <a:p>
            <a:r>
              <a:rPr lang="id-ID" i="1" dirty="0" smtClean="0"/>
              <a:t>Paling jelek paling bagus</a:t>
            </a:r>
          </a:p>
          <a:p>
            <a:r>
              <a:rPr lang="id-ID" i="1" dirty="0" smtClean="0"/>
              <a:t>Paling murah paling mahal</a:t>
            </a:r>
          </a:p>
          <a:p>
            <a:r>
              <a:rPr lang="id-ID" i="1" dirty="0" smtClean="0"/>
              <a:t>Paling pintar paling bodoh </a:t>
            </a:r>
          </a:p>
          <a:p>
            <a:pPr lvl="1"/>
            <a:r>
              <a:rPr lang="id-ID" i="1" dirty="0" smtClean="0"/>
              <a:t>Contoh : tingkat pendidikan (SD, SMP, SMA</a:t>
            </a:r>
            <a:r>
              <a:rPr lang="id-ID" i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Contoh :</a:t>
            </a:r>
          </a:p>
          <a:p>
            <a:pPr lvl="3"/>
            <a:r>
              <a:rPr lang="id-ID" dirty="0" smtClean="0"/>
              <a:t>Pendapat : Sangat setuju, Setuju, Netral, Tidak Setuju, Sangat Tidak Setuju </a:t>
            </a:r>
          </a:p>
          <a:p>
            <a:pPr lvl="1">
              <a:buNone/>
            </a:pPr>
            <a:r>
              <a:rPr lang="id-ID" dirty="0" smtClean="0"/>
              <a:t>Pada Tingkatan Ini Data Yang Ada Tidak Mempunyai Tingkatan Jarak Data Yang Pasti </a:t>
            </a:r>
          </a:p>
          <a:p>
            <a:pPr lvl="1">
              <a:buNone/>
            </a:pPr>
            <a:r>
              <a:rPr lang="id-ID" dirty="0" smtClean="0"/>
              <a:t>Dimaknakan dalam Rangking atau Peringkat , Misal : 1,2, 3, 4 Dst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Interval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Mempunyai tingkatan lebih rendah dibandingkan dengan data ratio</a:t>
            </a:r>
          </a:p>
          <a:p>
            <a:r>
              <a:rPr lang="id-ID" dirty="0" smtClean="0"/>
              <a:t>Tidak mempunyai nol mutlak </a:t>
            </a:r>
          </a:p>
          <a:p>
            <a:r>
              <a:rPr lang="id-ID" dirty="0" smtClean="0"/>
              <a:t>Contoh :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  <p:sp>
        <p:nvSpPr>
          <p:cNvPr id="5" name="Pentagon 4"/>
          <p:cNvSpPr/>
          <p:nvPr/>
        </p:nvSpPr>
        <p:spPr>
          <a:xfrm>
            <a:off x="2143108" y="3857628"/>
            <a:ext cx="6143668" cy="18573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Tiga orang mhasiswa A, B,C mendapatkan nilai ujian , masing-masing 10,8, dan 0. </a:t>
            </a:r>
          </a:p>
          <a:p>
            <a:pPr algn="ctr"/>
            <a:r>
              <a:rPr lang="id-ID" dirty="0" smtClean="0"/>
              <a:t>Jarak antara nilai A, dan B adalah 2</a:t>
            </a:r>
          </a:p>
          <a:p>
            <a:pPr algn="ctr"/>
            <a:r>
              <a:rPr lang="id-ID" dirty="0" smtClean="0"/>
              <a:t>Namun C mendapatkan nilai 0, tidak berarti bahwa C tidak mempunyai kemampuan sama sekali.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Peranan statistik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endParaRPr lang="id-ID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id-ID" dirty="0" smtClean="0"/>
              <a:t> </a:t>
            </a:r>
            <a:r>
              <a:rPr lang="id-ID" b="1" dirty="0" smtClean="0">
                <a:solidFill>
                  <a:srgbClr val="FF0000"/>
                </a:solidFill>
              </a:rPr>
              <a:t>Menghitung sample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</a:rPr>
              <a:t>Menguji validitas &amp; Reabilitas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</a:rPr>
              <a:t>Teknik Untuk menyajikan data, tabel grafik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d-ID" b="1" dirty="0" smtClean="0">
                <a:solidFill>
                  <a:srgbClr val="FF0000"/>
                </a:solidFill>
              </a:rPr>
              <a:t>Alat untuk melakukan analisis data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Ratio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1768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162B51-99BA-4344-9879-6D6BE0CD4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CF162B51-99BA-4344-9879-6D6BE0CD4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33FC72-DD26-45A4-A42D-719E7D23B3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C33FC72-DD26-45A4-A42D-719E7D23B3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76FABBB-0763-4715-8664-2757D6D57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276FABBB-0763-4715-8664-2757D6D57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AFAC46-37B6-4CBA-9ABB-746696214A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97AFAC46-37B6-4CBA-9ABB-746696214A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Mengubah Skala pengukuran variabel </a:t>
            </a:r>
            <a:endParaRPr lang="id-ID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4BD278-C34A-40C3-9915-23E692BB2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494BD278-C34A-40C3-9915-23E692BB2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122F7C-CFF9-4A3F-8EFC-B5DE7CCAEA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21122F7C-CFF9-4A3F-8EFC-B5DE7CCAEA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0BE653-B8FB-4313-8EC9-8857FE69F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D60BE653-B8FB-4313-8EC9-8857FE69F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41AE3C-0425-4E74-908A-F74EBACD1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A941AE3C-0425-4E74-908A-F74EBACD1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Standar Perubahan Skala Data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 : Interval dirubah menjadi Nominal </a:t>
            </a:r>
          </a:p>
          <a:p>
            <a:pPr lvl="1"/>
            <a:r>
              <a:rPr lang="id-ID" dirty="0" smtClean="0"/>
              <a:t>Data Interval :</a:t>
            </a:r>
          </a:p>
          <a:p>
            <a:pPr lvl="2"/>
            <a:r>
              <a:rPr lang="id-ID" dirty="0" smtClean="0"/>
              <a:t>Menurut Standar bahwa bayi yang berat lahirnya kurang dari 2500 disebut sebagai BBLR, selebihnya Normal </a:t>
            </a:r>
          </a:p>
          <a:p>
            <a:pPr lvl="2"/>
            <a:r>
              <a:rPr lang="id-ID" dirty="0" smtClean="0"/>
              <a:t>Maka dapat dirubah ke skala data Nominal : BBLR dan Tidak BBLR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Pengumpulan Data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Wawancara : </a:t>
            </a:r>
          </a:p>
          <a:p>
            <a:pPr lvl="1"/>
            <a:endParaRPr lang="id-ID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86766" cy="232886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id-ID" i="1" dirty="0" smtClean="0">
                <a:solidFill>
                  <a:schemeClr val="tx1"/>
                </a:solidFill>
              </a:rPr>
              <a:t>Sebagian pertanyaan telah disusun sebelumnya</a:t>
            </a:r>
          </a:p>
          <a:p>
            <a:r>
              <a:rPr lang="id-ID" i="1" dirty="0" smtClean="0">
                <a:solidFill>
                  <a:schemeClr val="tx1"/>
                </a:solidFill>
              </a:rPr>
              <a:t>Termasuk urutan yang akan ditanyakan </a:t>
            </a:r>
          </a:p>
          <a:p>
            <a:r>
              <a:rPr lang="id-ID" i="1" dirty="0" smtClean="0">
                <a:solidFill>
                  <a:schemeClr val="tx1"/>
                </a:solidFill>
              </a:rPr>
              <a:t>Dan materi pertanyaanya</a:t>
            </a:r>
            <a:endParaRPr lang="id-ID" i="1" dirty="0">
              <a:solidFill>
                <a:schemeClr val="tx1"/>
              </a:solidFill>
            </a:endParaRPr>
          </a:p>
        </p:txBody>
      </p:sp>
      <p:pic>
        <p:nvPicPr>
          <p:cNvPr id="6" name="Picture 5" descr="Perbedaan Tes Lisan dan Wawancara-Guru Pantur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998177"/>
            <a:ext cx="4357718" cy="2646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Wawancara Tidak Terstruktur</a:t>
            </a:r>
          </a:p>
          <a:p>
            <a:pPr lvl="1"/>
            <a:r>
              <a:rPr lang="id-ID" dirty="0" smtClean="0"/>
              <a:t>Tidak ada patokan resmi untuk wawancara tidak resmi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wawancara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Kekurangan Wawancara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AD11A8-E92E-4C3E-9DDA-92736A983A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25AD11A8-E92E-4C3E-9DDA-92736A983A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F29115B-3D20-4595-B73B-2ABF2FD0CA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3F29115B-3D20-4595-B73B-2ABF2FD0CA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8EDFC24-BABB-4FD2-9358-603929F16A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B8EDFC24-BABB-4FD2-9358-603929F16A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D72306-5506-40DF-9868-09C628FB1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C0D72306-5506-40DF-9868-09C628FB1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BEC427-8AFA-402C-ADB9-C44B83BBE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78BEC427-8AFA-402C-ADB9-C44B83BBE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E44C4A-3FB5-40CC-8209-9F6C7A9648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CAE44C4A-3FB5-40CC-8209-9F6C7A9648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KUESIONER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928662" y="1714488"/>
            <a:ext cx="7358114" cy="128588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Cara Pengumpulan Data Dengan Mengirimkan Kuesioner  yang berisi sejumlah pertanyaan yang ditujukan kepada Orang Yang Menjadi Objek Penelitian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28662" y="3143248"/>
            <a:ext cx="7500990" cy="1185858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id-ID" dirty="0" smtClean="0"/>
              <a:t>Jawaban Tidak Bisa Langsung Diperoleh</a:t>
            </a:r>
            <a:endParaRPr lang="id-ID" dirty="0"/>
          </a:p>
        </p:txBody>
      </p:sp>
      <p:sp>
        <p:nvSpPr>
          <p:cNvPr id="7" name="Pentagon 6"/>
          <p:cNvSpPr/>
          <p:nvPr/>
        </p:nvSpPr>
        <p:spPr>
          <a:xfrm>
            <a:off x="928662" y="4572008"/>
            <a:ext cx="7358114" cy="1285884"/>
          </a:xfrm>
          <a:prstGeom prst="homePlat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id-ID" sz="2000" dirty="0" smtClean="0"/>
              <a:t>Dapat digunakan Untuk Sample Besar 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/>
              <a:t>Biaya Lebih Murah</a:t>
            </a:r>
          </a:p>
          <a:p>
            <a:pPr>
              <a:buFont typeface="Arial" pitchFamily="34" charset="0"/>
              <a:buChar char="•"/>
            </a:pPr>
            <a:r>
              <a:rPr lang="id-ID" sz="2000" dirty="0" smtClean="0"/>
              <a:t>Bisa Memperoleh Jawaban yang Sifatnya Pribadi </a:t>
            </a:r>
            <a:endParaRPr lang="id-ID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d-ID" dirty="0"/>
          </a:p>
        </p:txBody>
      </p:sp>
      <p:sp>
        <p:nvSpPr>
          <p:cNvPr id="5" name="Pentagon 4"/>
          <p:cNvSpPr/>
          <p:nvPr/>
        </p:nvSpPr>
        <p:spPr>
          <a:xfrm>
            <a:off x="1000100" y="2571744"/>
            <a:ext cx="7715304" cy="1857388"/>
          </a:xfrm>
          <a:prstGeom prst="homePlat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Kekurangan nya: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Bias Pertanyaan, bisa jadi tidak semua pertanyaan di jawab ,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Jawaban tidak akurat</a:t>
            </a:r>
          </a:p>
          <a:p>
            <a:pPr algn="ctr"/>
            <a:r>
              <a:rPr lang="id-ID" sz="2000" b="1" dirty="0" smtClean="0">
                <a:solidFill>
                  <a:schemeClr val="tx1"/>
                </a:solidFill>
              </a:rPr>
              <a:t>Kuesioner Tidak dikembalikan </a:t>
            </a:r>
          </a:p>
          <a:p>
            <a:pPr algn="ctr"/>
            <a:endParaRPr lang="id-ID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Statistik untuk kesehatan....?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Observasi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Pengumpulan data Dengan Pengamatan atau Observasi Obyek Penelitian atau Peristiwa atau Kejadian pada manusia, objek, atau benda mati maupun Alam.</a:t>
            </a:r>
          </a:p>
          <a:p>
            <a:r>
              <a:rPr lang="id-ID" dirty="0" smtClean="0"/>
              <a:t>Orang yang melakukan disebut Observer</a:t>
            </a:r>
          </a:p>
          <a:p>
            <a:r>
              <a:rPr lang="id-ID" dirty="0" smtClean="0"/>
              <a:t>Alat Yang dipakai Disebut Dengan Pedoman Observasi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3ADA748-2096-4BC8-AC18-81241B9248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3ADA748-2096-4BC8-AC18-81241B9248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F09F13-9078-48AD-8CD0-741EB4D52D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8FF09F13-9078-48AD-8CD0-741EB4D52D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A24AD33-CA31-4F0F-95F6-5B59DC757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2A24AD33-CA31-4F0F-95F6-5B59DC757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3084E77-ED66-469C-9459-D1C1B057E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3084E77-ED66-469C-9459-D1C1B057E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Tes &amp; Skala Obyektif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000372"/>
            <a:ext cx="8258204" cy="1900238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id-ID" dirty="0" smtClean="0"/>
              <a:t>Memberikan Test Kepada Obyek Yang Diteliti</a:t>
            </a:r>
          </a:p>
          <a:p>
            <a:r>
              <a:rPr lang="id-ID" dirty="0" smtClean="0"/>
              <a:t>Banyak dilakukan pada Test untuk mengetahuai keadaan Psikologis Seseorang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Proyektif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75000"/>
            </a:schemeClr>
          </a:solidFill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Mengumpulkan Data Dengan Mengamati atau Menganalisis Suatu Obyek Penelitian Melalui Ekspresi Luar Dari Obyek Yang Dimaksud.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Dapat melalui Karya Yang atau Tulisan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Digunakan Untuk Mengetahui Sikap, Emosi, &amp; Kepribadian Seseorang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Karakteristik Data Yang Baik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83199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CC8928A-4E03-4912-AE3A-D0AFF4A757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CC8928A-4E03-4912-AE3A-D0AFF4A757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F1D24A-8286-41A6-8012-8026909D3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3DF1D24A-8286-41A6-8012-8026909D3C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F598666-B919-4EC6-98AD-2F1F19CE2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CF598666-B919-4EC6-98AD-2F1F19CE2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7F775B7-59F0-4385-BF23-94449D3A8A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67F775B7-59F0-4385-BF23-94449D3A8A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464BC0-A776-47D2-BE46-031A82420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11464BC0-A776-47D2-BE46-031A82420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C2A4AC-F89D-4A74-B989-A83F36631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24C2A4AC-F89D-4A74-B989-A83F36631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4FE9842-E70B-46D3-B88F-EE0FB39C1A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graphicEl>
                                              <a:dgm id="{94FE9842-E70B-46D3-B88F-EE0FB39C1A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28DBE5-8B49-41F1-99A5-3021494AA3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graphicEl>
                                              <a:dgm id="{6E28DBE5-8B49-41F1-99A5-3021494AA3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2B2089-3362-413E-95F4-03A45E0524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graphicEl>
                                              <a:dgm id="{F62B2089-3362-413E-95F4-03A45E0524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014F09-AAFD-49B9-8075-99F1BE726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graphicEl>
                                              <a:dgm id="{F1014F09-AAFD-49B9-8075-99F1BE726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d-ID" dirty="0" smtClean="0"/>
              <a:t>Buat Kelompok :</a:t>
            </a:r>
          </a:p>
          <a:p>
            <a:r>
              <a:rPr lang="id-ID" dirty="0" smtClean="0"/>
              <a:t>Jelaskan Dan Sebutkan Jenis data , berikan contohnya</a:t>
            </a:r>
          </a:p>
          <a:p>
            <a:r>
              <a:rPr lang="id-ID" dirty="0" smtClean="0"/>
              <a:t>Sebutkan Skala Data, Berikan Contohnya</a:t>
            </a:r>
          </a:p>
          <a:p>
            <a:r>
              <a:rPr lang="id-ID" dirty="0" smtClean="0"/>
              <a:t>Ada Berapa Metode Pengumpulan Data, Jelaskan</a:t>
            </a:r>
          </a:p>
          <a:p>
            <a:r>
              <a:rPr lang="id-ID" dirty="0" smtClean="0"/>
              <a:t>Jelaskan Kelebihan dan Kekurangan nya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2860"/>
            <a:ext cx="8143932" cy="6100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Sejarah Biostatistik 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TM 2 SIK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Step by step stattistic methods</a:t>
            </a:r>
            <a:endParaRPr lang="id-ID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CD21A8-1642-4B91-A8D1-37CE99F6BE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4ECD21A8-1642-4B91-A8D1-37CE99F6BE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BC7D5A-0116-4165-AC91-690B9E140E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ABC7D5A-0116-4165-AC91-690B9E140E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D8EAC6-3B0E-44FE-A837-F02853E390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52D8EAC6-3B0E-44FE-A837-F02853E390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58EEA1-BD6F-4737-94F9-B361FA60E6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158EEA1-BD6F-4737-94F9-B361FA60E6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71040A7-AE78-42CC-90FD-7A7134B1F9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graphicEl>
                                              <a:dgm id="{E71040A7-AE78-42CC-90FD-7A7134B1F9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77A9E5-1D8D-43A2-9C9E-1A30619B7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graphicEl>
                                              <a:dgm id="{DA77A9E5-1D8D-43A2-9C9E-1A30619B75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2860"/>
            <a:ext cx="8143932" cy="61000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Sejarah Biostatistik 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TM 2 SIK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0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Lanjut.....</a:t>
            </a:r>
            <a:endParaRPr lang="id-ID" dirty="0"/>
          </a:p>
        </p:txBody>
      </p:sp>
      <p:sp>
        <p:nvSpPr>
          <p:cNvPr id="5" name="Flowchart: Punched Tape 4"/>
          <p:cNvSpPr/>
          <p:nvPr/>
        </p:nvSpPr>
        <p:spPr>
          <a:xfrm>
            <a:off x="1000100" y="1643050"/>
            <a:ext cx="6929486" cy="1643074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Pembatasan masalah dengan 4 W +1 H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1538" y="3143248"/>
            <a:ext cx="6929486" cy="1857388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b="1" dirty="0" smtClean="0">
                <a:solidFill>
                  <a:schemeClr val="tx1"/>
                </a:solidFill>
              </a:rPr>
              <a:t>Pembatasan masalah dengan 4 W +1 H</a:t>
            </a:r>
            <a:endParaRPr lang="id-ID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70780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   a   t  a</a:t>
            </a:r>
            <a:endParaRPr lang="id-ID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857224" y="1857364"/>
            <a:ext cx="7072362" cy="178595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id-ID" dirty="0" smtClean="0"/>
              <a:t>Dalam bentuk tunggal disebut sebagai datum</a:t>
            </a:r>
          </a:p>
          <a:p>
            <a:pPr algn="just">
              <a:buFont typeface="Arial" pitchFamily="34" charset="0"/>
              <a:buChar char="•"/>
            </a:pPr>
            <a:r>
              <a:rPr lang="id-ID" dirty="0" smtClean="0"/>
              <a:t>Kumpulan fakta yang dipakai  untuk kepentingan suatu analisa diskusi, presentasi ilmiah atau tes statistik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28662" y="4572008"/>
            <a:ext cx="7072362" cy="1357322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id-ID" dirty="0" smtClean="0"/>
              <a:t>Berasal dari hasil pengukuran</a:t>
            </a:r>
          </a:p>
          <a:p>
            <a:pPr algn="just">
              <a:buFont typeface="Arial" pitchFamily="34" charset="0"/>
              <a:buChar char="•"/>
            </a:pPr>
            <a:r>
              <a:rPr lang="id-ID" dirty="0" smtClean="0"/>
              <a:t>Atau pengamatan suatu obyek yang berulang </a:t>
            </a:r>
            <a:endParaRPr lang="id-ID" dirty="0"/>
          </a:p>
        </p:txBody>
      </p:sp>
      <p:sp>
        <p:nvSpPr>
          <p:cNvPr id="7" name="Down Arrow 6"/>
          <p:cNvSpPr/>
          <p:nvPr/>
        </p:nvSpPr>
        <p:spPr>
          <a:xfrm>
            <a:off x="3929058" y="3714752"/>
            <a:ext cx="571504" cy="714380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build="p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data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Menurut sifat nya :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5" name="Pentagon 4"/>
          <p:cNvSpPr/>
          <p:nvPr/>
        </p:nvSpPr>
        <p:spPr>
          <a:xfrm>
            <a:off x="1785918" y="2285992"/>
            <a:ext cx="4714908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Data kualitatif, </a:t>
            </a:r>
          </a:p>
          <a:p>
            <a:pPr algn="ctr"/>
            <a:r>
              <a:rPr lang="id-ID" b="1" dirty="0" smtClean="0"/>
              <a:t>Dikategorikan berdasarkan kualitas obyek , berupa kategori </a:t>
            </a:r>
            <a:endParaRPr lang="id-ID" b="1" dirty="0"/>
          </a:p>
        </p:txBody>
      </p:sp>
      <p:sp>
        <p:nvSpPr>
          <p:cNvPr id="6" name="Pentagon 5"/>
          <p:cNvSpPr/>
          <p:nvPr/>
        </p:nvSpPr>
        <p:spPr>
          <a:xfrm>
            <a:off x="1857356" y="4000504"/>
            <a:ext cx="4714908" cy="13573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Data Kuantitatif</a:t>
            </a:r>
          </a:p>
          <a:p>
            <a:pPr algn="ctr">
              <a:buFont typeface="Arial" pitchFamily="34" charset="0"/>
              <a:buChar char="•"/>
            </a:pPr>
            <a:r>
              <a:rPr lang="id-ID" b="1" dirty="0" smtClean="0"/>
              <a:t>Dinyatakan dalam bentuk numerik</a:t>
            </a:r>
          </a:p>
          <a:p>
            <a:pPr algn="ctr">
              <a:buFont typeface="Arial" pitchFamily="34" charset="0"/>
              <a:buChar char="•"/>
            </a:pPr>
            <a:r>
              <a:rPr lang="id-ID" b="1" dirty="0" smtClean="0"/>
              <a:t>Atau angka</a:t>
            </a:r>
          </a:p>
          <a:p>
            <a:pPr algn="ctr">
              <a:buFont typeface="Arial" pitchFamily="34" charset="0"/>
              <a:buChar char="•"/>
            </a:pPr>
            <a:r>
              <a:rPr lang="id-ID" b="1" dirty="0" smtClean="0"/>
              <a:t>Atau bilangan </a:t>
            </a:r>
            <a:endParaRPr lang="id-ID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Berdasarkan sifat data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1A6D2B-B6C8-4211-A3A8-D94FD0479D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041A6D2B-B6C8-4211-A3A8-D94FD0479D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A8DD59-BF5E-4089-A00B-EC9072F1A5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CCA8DD59-BF5E-4089-A00B-EC9072F1A5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34E53E5-6426-40EE-9B06-B3AFDE641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F34E53E5-6426-40EE-9B06-B3AFDE641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2A5A02-94D4-4F76-AF48-3CCD1E60B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402A5A02-94D4-4F76-AF48-3CCD1E60B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8143932" cy="6387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Berdasarkan waktu pengumpulanya 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9460E98-E205-4728-B676-EAD3BA3254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9460E98-E205-4728-B676-EAD3BA3254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A39C7CF-487B-42E5-AE3A-61C6F8C672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0A39C7CF-487B-42E5-AE3A-61C6F8C672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9D95493-216E-4848-9821-6E7860539F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graphicEl>
                                              <a:dgm id="{A9D95493-216E-4848-9821-6E7860539F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A769EB3-6C70-4D5A-B457-B71706AFC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graphicEl>
                                              <a:dgm id="{3A769EB3-6C70-4D5A-B457-B71706AFC9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914</Words>
  <Application>Microsoft Office PowerPoint</Application>
  <PresentationFormat>On-screen Show (4:3)</PresentationFormat>
  <Paragraphs>183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Jenis &amp; Sumber Data </vt:lpstr>
      <vt:lpstr>Peranan statistik </vt:lpstr>
      <vt:lpstr>Statistik untuk kesehatan....?</vt:lpstr>
      <vt:lpstr>Step by step stattistic methods</vt:lpstr>
      <vt:lpstr>Lanjut.....</vt:lpstr>
      <vt:lpstr>D   a   t  a</vt:lpstr>
      <vt:lpstr>Jenis data </vt:lpstr>
      <vt:lpstr>Berdasarkan sifat data</vt:lpstr>
      <vt:lpstr>Berdasarkan waktu pengumpulanya </vt:lpstr>
      <vt:lpstr>Slide 10</vt:lpstr>
      <vt:lpstr>Berdasarkan Cara Memperoleh</vt:lpstr>
      <vt:lpstr>Pengukuran dan Skala Data </vt:lpstr>
      <vt:lpstr>SKALA PENGUKURAN</vt:lpstr>
      <vt:lpstr>Skala data </vt:lpstr>
      <vt:lpstr>NOMINAL</vt:lpstr>
      <vt:lpstr>Ice breaking </vt:lpstr>
      <vt:lpstr>ORDINAL </vt:lpstr>
      <vt:lpstr>Lanjut  </vt:lpstr>
      <vt:lpstr>Interval </vt:lpstr>
      <vt:lpstr>Ratio </vt:lpstr>
      <vt:lpstr>Mengubah Skala pengukuran variabel </vt:lpstr>
      <vt:lpstr>Standar Perubahan Skala Data </vt:lpstr>
      <vt:lpstr>Metode Pengumpulan Data </vt:lpstr>
      <vt:lpstr>Slide 24</vt:lpstr>
      <vt:lpstr>Slide 25</vt:lpstr>
      <vt:lpstr>Kelebihan wawancara </vt:lpstr>
      <vt:lpstr>Kekurangan Wawancara</vt:lpstr>
      <vt:lpstr>KUESIONER</vt:lpstr>
      <vt:lpstr>Slide 29</vt:lpstr>
      <vt:lpstr>Observasi </vt:lpstr>
      <vt:lpstr>Slide 31</vt:lpstr>
      <vt:lpstr>Tes &amp; Skala Obyektif </vt:lpstr>
      <vt:lpstr>Metode Proyektif </vt:lpstr>
      <vt:lpstr>Karakteristik Data Yang Baik </vt:lpstr>
      <vt:lpstr>Tugas </vt:lpstr>
      <vt:lpstr>Slide 36</vt:lpstr>
      <vt:lpstr>Slide 37</vt:lpstr>
      <vt:lpstr>Slide 38</vt:lpstr>
      <vt:lpstr>Sejarah Biostatistik </vt:lpstr>
      <vt:lpstr>Sejarah Biostatistik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Biostatistik</dc:title>
  <dc:creator>Asus</dc:creator>
  <cp:lastModifiedBy>Asus</cp:lastModifiedBy>
  <cp:revision>83</cp:revision>
  <dcterms:created xsi:type="dcterms:W3CDTF">2017-09-16T13:40:50Z</dcterms:created>
  <dcterms:modified xsi:type="dcterms:W3CDTF">2017-09-18T13:25:39Z</dcterms:modified>
</cp:coreProperties>
</file>