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0" r:id="rId2"/>
    <p:sldId id="257" r:id="rId3"/>
    <p:sldId id="259" r:id="rId4"/>
    <p:sldId id="261" r:id="rId5"/>
    <p:sldId id="263" r:id="rId6"/>
    <p:sldId id="265" r:id="rId7"/>
    <p:sldId id="267" r:id="rId8"/>
    <p:sldId id="269" r:id="rId9"/>
    <p:sldId id="271" r:id="rId10"/>
    <p:sldId id="273" r:id="rId11"/>
    <p:sldId id="280" r:id="rId12"/>
    <p:sldId id="275" r:id="rId13"/>
    <p:sldId id="277" r:id="rId14"/>
    <p:sldId id="281" r:id="rId15"/>
    <p:sldId id="283" r:id="rId16"/>
    <p:sldId id="285" r:id="rId17"/>
    <p:sldId id="287" r:id="rId18"/>
    <p:sldId id="289" r:id="rId19"/>
    <p:sldId id="291" r:id="rId20"/>
    <p:sldId id="293" r:id="rId21"/>
    <p:sldId id="295" r:id="rId22"/>
    <p:sldId id="297" r:id="rId23"/>
    <p:sldId id="299" r:id="rId24"/>
    <p:sldId id="301" r:id="rId25"/>
    <p:sldId id="303" r:id="rId26"/>
    <p:sldId id="305" r:id="rId27"/>
    <p:sldId id="307" r:id="rId28"/>
    <p:sldId id="30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3C0EAAE-965E-480F-9F8D-BCA736E6EC3C}" type="datetimeFigureOut">
              <a:rPr lang="en-US" smtClean="0"/>
              <a:pPr/>
              <a:t>12/27/2018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EB3D97E-1B69-4915-8DD2-31D58B39E9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KEAMANAN, </a:t>
            </a:r>
            <a:r>
              <a:rPr lang="en-US" dirty="0" err="1" smtClean="0"/>
              <a:t>ETIKA,Privasi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72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7. </a:t>
            </a:r>
            <a:r>
              <a:rPr lang="en-US" sz="3200" b="1" i="1" dirty="0" err="1" smtClean="0"/>
              <a:t>Cyberterorist</a:t>
            </a:r>
            <a:r>
              <a:rPr lang="en-US" sz="3200" dirty="0" smtClean="0"/>
              <a:t> =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menghancurkan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merusak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alasan</a:t>
            </a:r>
            <a:r>
              <a:rPr lang="en-US" sz="3200" dirty="0" smtClean="0"/>
              <a:t> </a:t>
            </a:r>
            <a:r>
              <a:rPr lang="en-US" sz="3200" dirty="0" err="1" smtClean="0"/>
              <a:t>politis</a:t>
            </a:r>
            <a:r>
              <a:rPr lang="en-US" sz="3200" dirty="0" smtClean="0"/>
              <a:t>. </a:t>
            </a:r>
            <a:r>
              <a:rPr lang="en-US" sz="3200" dirty="0" err="1" smtClean="0"/>
              <a:t>Sasarnnya</a:t>
            </a:r>
            <a:r>
              <a:rPr lang="en-US" sz="3200" dirty="0" smtClean="0"/>
              <a:t> </a:t>
            </a:r>
            <a:r>
              <a:rPr lang="en-US" sz="3200" dirty="0" err="1" smtClean="0"/>
              <a:t>yaitu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kendali</a:t>
            </a:r>
            <a:r>
              <a:rPr lang="en-US" sz="3200" dirty="0" smtClean="0"/>
              <a:t> </a:t>
            </a:r>
            <a:r>
              <a:rPr lang="en-US" sz="3200" dirty="0" err="1" smtClean="0"/>
              <a:t>lalu</a:t>
            </a:r>
            <a:r>
              <a:rPr lang="en-US" sz="3200" dirty="0" smtClean="0"/>
              <a:t> </a:t>
            </a:r>
            <a:r>
              <a:rPr lang="en-US" sz="3200" dirty="0" err="1" smtClean="0"/>
              <a:t>lintas</a:t>
            </a:r>
            <a:r>
              <a:rPr lang="en-US" sz="3200" dirty="0" smtClean="0"/>
              <a:t> </a:t>
            </a:r>
            <a:r>
              <a:rPr lang="en-US" sz="3200" dirty="0" err="1" smtClean="0"/>
              <a:t>udara</a:t>
            </a:r>
            <a:r>
              <a:rPr lang="en-US" sz="3200" dirty="0" smtClean="0"/>
              <a:t> </a:t>
            </a:r>
            <a:r>
              <a:rPr lang="en-US" sz="3200" dirty="0" err="1" smtClean="0"/>
              <a:t>nasional</a:t>
            </a:r>
            <a:r>
              <a:rPr lang="en-US" sz="3200" dirty="0" smtClean="0"/>
              <a:t>,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pembangkit</a:t>
            </a:r>
            <a:r>
              <a:rPr lang="en-US" sz="3200" dirty="0" smtClean="0"/>
              <a:t> </a:t>
            </a:r>
            <a:r>
              <a:rPr lang="en-US" sz="3200" dirty="0" err="1" smtClean="0"/>
              <a:t>listrik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Jenis-jenis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: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Serangan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: </a:t>
            </a:r>
            <a:r>
              <a:rPr lang="en-US" sz="3200" dirty="0" err="1" smtClean="0"/>
              <a:t>serangan</a:t>
            </a:r>
            <a:r>
              <a:rPr lang="en-US" sz="3200" dirty="0" smtClean="0"/>
              <a:t> virus</a:t>
            </a:r>
          </a:p>
          <a:p>
            <a:pPr marL="514350" indent="-514350">
              <a:buAutoNum type="arabicPeriod"/>
            </a:pP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: </a:t>
            </a:r>
            <a:r>
              <a:rPr lang="en-US" sz="3200" dirty="0" err="1" smtClean="0"/>
              <a:t>sambaran</a:t>
            </a:r>
            <a:r>
              <a:rPr lang="en-US" sz="3200" dirty="0" smtClean="0"/>
              <a:t> </a:t>
            </a:r>
            <a:r>
              <a:rPr lang="en-US" sz="3200" dirty="0" err="1" smtClean="0"/>
              <a:t>petir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penggunaan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izin</a:t>
            </a:r>
            <a:r>
              <a:rPr lang="en-US" sz="3200" dirty="0" smtClean="0"/>
              <a:t> : </a:t>
            </a:r>
            <a:r>
              <a:rPr lang="en-US" sz="3200" dirty="0" err="1" smtClean="0"/>
              <a:t>penyadapan</a:t>
            </a:r>
            <a:r>
              <a:rPr lang="en-US" sz="3200" dirty="0" smtClean="0"/>
              <a:t> </a:t>
            </a:r>
            <a:r>
              <a:rPr lang="en-US" sz="3200" dirty="0" err="1" smtClean="0"/>
              <a:t>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 </a:t>
            </a:r>
            <a:r>
              <a:rPr lang="en-US" sz="3200" dirty="0" err="1" smtClean="0"/>
              <a:t>nirkabel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 :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dicuri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endParaRPr lang="en-US" sz="3200" dirty="0" smtClean="0"/>
          </a:p>
          <a:p>
            <a:pPr marL="514350" indent="-514350">
              <a:buAutoNum type="arabicPeriod"/>
            </a:pP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: </a:t>
            </a:r>
            <a:r>
              <a:rPr lang="en-US" sz="3200" dirty="0" err="1" smtClean="0"/>
              <a:t>identitas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dicuri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0261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Tx/>
              <a:buChar char="-"/>
            </a:pPr>
            <a:r>
              <a:rPr lang="en-US" sz="3200" b="1" dirty="0" err="1" smtClean="0"/>
              <a:t>Layanan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keamanan</a:t>
            </a:r>
            <a:r>
              <a:rPr lang="en-US" sz="3200" b="1" dirty="0" smtClean="0"/>
              <a:t> online </a:t>
            </a:r>
            <a:r>
              <a:rPr lang="en-US" sz="3200" dirty="0" smtClean="0"/>
              <a:t>(</a:t>
            </a:r>
            <a:r>
              <a:rPr lang="en-US" sz="3200" i="1" dirty="0" smtClean="0"/>
              <a:t>security service</a:t>
            </a:r>
            <a:r>
              <a:rPr lang="en-US" sz="3200" dirty="0" smtClean="0"/>
              <a:t>) = </a:t>
            </a:r>
            <a:r>
              <a:rPr lang="en-US" sz="3200" dirty="0" err="1" smtClean="0"/>
              <a:t>situs</a:t>
            </a:r>
            <a:r>
              <a:rPr lang="en-US" sz="3200" dirty="0" smtClean="0"/>
              <a:t> web yang </a:t>
            </a:r>
            <a:r>
              <a:rPr lang="en-US" sz="3200" dirty="0" err="1" smtClean="0"/>
              <a:t>mengevaluasi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memeriksa</a:t>
            </a:r>
            <a:r>
              <a:rPr lang="en-US" sz="3200" dirty="0" smtClean="0"/>
              <a:t> </a:t>
            </a:r>
            <a:r>
              <a:rPr lang="en-US" sz="3200" dirty="0" err="1" smtClean="0"/>
              <a:t>kerentanan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dan</a:t>
            </a:r>
            <a:r>
              <a:rPr lang="en-US" sz="3200" dirty="0" smtClean="0"/>
              <a:t> e-mail,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merekomendasikan</a:t>
            </a:r>
            <a:r>
              <a:rPr lang="en-US" sz="3200" dirty="0" smtClean="0"/>
              <a:t> </a:t>
            </a:r>
            <a:r>
              <a:rPr lang="en-US" sz="3200" dirty="0" err="1" smtClean="0"/>
              <a:t>cara-cara</a:t>
            </a:r>
            <a:r>
              <a:rPr lang="en-US" sz="3200" dirty="0" smtClean="0"/>
              <a:t> </a:t>
            </a:r>
            <a:r>
              <a:rPr lang="en-US" sz="3200" dirty="0" err="1" smtClean="0"/>
              <a:t>menyelesaikan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. </a:t>
            </a:r>
            <a:r>
              <a:rPr lang="en-US" sz="3200" dirty="0" err="1" smtClean="0"/>
              <a:t>Serangan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membahayakan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= virus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, worm, Trojan home,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rootkit</a:t>
            </a:r>
            <a:r>
              <a:rPr lang="en-US" sz="3200" dirty="0" smtClean="0"/>
              <a:t>, </a:t>
            </a:r>
            <a:r>
              <a:rPr lang="en-US" sz="3200" dirty="0" err="1" smtClean="0"/>
              <a:t>botnet</a:t>
            </a:r>
            <a:r>
              <a:rPr lang="en-US" sz="3200" dirty="0" smtClean="0"/>
              <a:t>, </a:t>
            </a:r>
            <a:r>
              <a:rPr lang="en-US" sz="3200" dirty="0" err="1" smtClean="0"/>
              <a:t>serangan</a:t>
            </a:r>
            <a:r>
              <a:rPr lang="en-US" sz="3200" dirty="0" smtClean="0"/>
              <a:t> denial of service, back doors, proofing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458200" cy="540715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752600"/>
          <a:ext cx="8686800" cy="4876801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895600"/>
                <a:gridCol w="5791200"/>
              </a:tblGrid>
              <a:tr h="918653">
                <a:tc gridSpan="2">
                  <a:txBody>
                    <a:bodyPr/>
                    <a:lstStyle/>
                    <a:p>
                      <a:r>
                        <a:rPr lang="en-US" sz="2400" dirty="0" err="1" smtClean="0"/>
                        <a:t>Layanan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Keamanan</a:t>
                      </a:r>
                      <a:r>
                        <a:rPr lang="en-US" sz="2400" dirty="0" smtClean="0"/>
                        <a:t> Online yang </a:t>
                      </a:r>
                      <a:r>
                        <a:rPr lang="en-US" sz="2400" dirty="0" err="1" smtClean="0"/>
                        <a:t>populer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untuk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Komputer</a:t>
                      </a:r>
                      <a:r>
                        <a:rPr lang="en-US" sz="2400" baseline="0" dirty="0" smtClean="0"/>
                        <a:t> Personal 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25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Nama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layanan</a:t>
                      </a:r>
                      <a:r>
                        <a:rPr lang="en-US" sz="2000" b="1" baseline="0" dirty="0" smtClean="0"/>
                        <a:t> Online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/>
                        <a:t>Alamat</a:t>
                      </a:r>
                      <a:r>
                        <a:rPr lang="en-US" sz="2000" b="1" dirty="0" smtClean="0"/>
                        <a:t> web </a:t>
                      </a:r>
                      <a:endParaRPr lang="en-US" sz="2000" b="1" dirty="0"/>
                    </a:p>
                  </a:txBody>
                  <a:tcPr/>
                </a:tc>
              </a:tr>
              <a:tr h="793898">
                <a:tc>
                  <a:txBody>
                    <a:bodyPr/>
                    <a:lstStyle/>
                    <a:p>
                      <a:r>
                        <a:rPr lang="en-US" dirty="0" smtClean="0"/>
                        <a:t>Audit My PC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http://www.auditmypc.com/firewall-test.asp</a:t>
                      </a:r>
                      <a:endParaRPr lang="en-US" dirty="0"/>
                    </a:p>
                  </a:txBody>
                  <a:tcPr/>
                </a:tc>
              </a:tr>
              <a:tr h="793898">
                <a:tc>
                  <a:txBody>
                    <a:bodyPr/>
                    <a:lstStyle/>
                    <a:p>
                      <a:r>
                        <a:rPr lang="en-US" dirty="0" smtClean="0"/>
                        <a:t>McAfee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FreeScan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http://home.mcafee.com/Downnloads/FreeScan.aspx</a:t>
                      </a:r>
                      <a:endParaRPr lang="en-US" dirty="0"/>
                    </a:p>
                  </a:txBody>
                  <a:tcPr/>
                </a:tc>
              </a:tr>
              <a:tr h="793898">
                <a:tc>
                  <a:txBody>
                    <a:bodyPr/>
                    <a:lstStyle/>
                    <a:p>
                      <a:r>
                        <a:rPr lang="en-US" dirty="0" smtClean="0"/>
                        <a:t>Symantec Security 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http://security.symantec.com/sscv6/home.asp</a:t>
                      </a:r>
                      <a:endParaRPr lang="en-US" dirty="0"/>
                    </a:p>
                  </a:txBody>
                  <a:tcPr/>
                </a:tc>
              </a:tr>
              <a:tr h="793898">
                <a:tc>
                  <a:txBody>
                    <a:bodyPr/>
                    <a:lstStyle/>
                    <a:p>
                      <a:r>
                        <a:rPr lang="en-US" dirty="0" smtClean="0"/>
                        <a:t>Trend Micro House 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http://housecall.trendmicro.com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026152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/>
              <a:t>Virus </a:t>
            </a:r>
            <a:r>
              <a:rPr lang="en-US" sz="3200" b="1" dirty="0" err="1" smtClean="0"/>
              <a:t>komputer</a:t>
            </a:r>
            <a:r>
              <a:rPr lang="en-US" sz="3200" b="1" dirty="0" smtClean="0"/>
              <a:t> </a:t>
            </a:r>
            <a:r>
              <a:rPr lang="en-US" sz="3200" dirty="0" smtClean="0"/>
              <a:t>= program yang </a:t>
            </a:r>
            <a:r>
              <a:rPr lang="en-US" sz="3200" dirty="0" err="1" smtClean="0"/>
              <a:t>berpotensi</a:t>
            </a:r>
            <a:r>
              <a:rPr lang="en-US" sz="3200" dirty="0" smtClean="0"/>
              <a:t> </a:t>
            </a:r>
            <a:r>
              <a:rPr lang="en-US" sz="3200" dirty="0" err="1" smtClean="0"/>
              <a:t>merusak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mempengaruhi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negatif</a:t>
            </a:r>
            <a:endParaRPr lang="en-US" sz="3200" dirty="0" smtClean="0"/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/>
              <a:t>Worm</a:t>
            </a:r>
            <a:r>
              <a:rPr lang="en-US" sz="3200" dirty="0" smtClean="0"/>
              <a:t> = program yang </a:t>
            </a:r>
            <a:r>
              <a:rPr lang="en-US" sz="3200" dirty="0" err="1" smtClean="0"/>
              <a:t>menggandakan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dirinya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berulang-ulang</a:t>
            </a:r>
            <a:r>
              <a:rPr lang="en-US" sz="3200" dirty="0" smtClean="0"/>
              <a:t>, </a:t>
            </a:r>
            <a:r>
              <a:rPr lang="en-US" sz="3200" dirty="0" err="1" smtClean="0"/>
              <a:t>misalnya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smtClean="0"/>
              <a:t>Trojan horse </a:t>
            </a:r>
            <a:r>
              <a:rPr lang="en-US" sz="3200" dirty="0" smtClean="0"/>
              <a:t>= program yang </a:t>
            </a:r>
            <a:r>
              <a:rPr lang="en-US" sz="3200" dirty="0" err="1" smtClean="0"/>
              <a:t>bersembunyi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tampak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program yang </a:t>
            </a:r>
            <a:r>
              <a:rPr lang="en-US" sz="3200" dirty="0" err="1" smtClean="0"/>
              <a:t>sah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legal.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memunculkan</a:t>
            </a:r>
            <a:r>
              <a:rPr lang="en-US" sz="3200" dirty="0" smtClean="0"/>
              <a:t> </a:t>
            </a:r>
            <a:r>
              <a:rPr lang="en-US" sz="3200" dirty="0" err="1" smtClean="0"/>
              <a:t>trojan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menggandakan</a:t>
            </a:r>
            <a:r>
              <a:rPr lang="en-US" sz="3200" dirty="0" smtClean="0"/>
              <a:t> </a:t>
            </a:r>
            <a:r>
              <a:rPr lang="en-US" sz="3200" dirty="0" err="1" smtClean="0"/>
              <a:t>dirinya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lain 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02615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b="1" dirty="0" err="1" smtClean="0"/>
              <a:t>Rootkit</a:t>
            </a:r>
            <a:r>
              <a:rPr lang="en-US" sz="3200" b="1" dirty="0" smtClean="0"/>
              <a:t> = </a:t>
            </a:r>
            <a:r>
              <a:rPr lang="en-US" sz="3200" dirty="0" smtClean="0"/>
              <a:t>program yang </a:t>
            </a:r>
            <a:r>
              <a:rPr lang="en-US" sz="3200" dirty="0" err="1" smtClean="0"/>
              <a:t>bersembunyi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r>
              <a:rPr lang="en-US" sz="3200" dirty="0" smtClean="0"/>
              <a:t> </a:t>
            </a:r>
            <a:r>
              <a:rPr lang="en-US" sz="3200" dirty="0" err="1" smtClean="0"/>
              <a:t>mengendalikan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sepenuhnya</a:t>
            </a:r>
            <a:r>
              <a:rPr lang="en-US" sz="3200" dirty="0" smtClean="0"/>
              <a:t>. </a:t>
            </a:r>
            <a:r>
              <a:rPr lang="en-US" sz="3200" dirty="0" err="1" smtClean="0"/>
              <a:t>Sekali</a:t>
            </a:r>
            <a:r>
              <a:rPr lang="en-US" sz="3200" dirty="0" smtClean="0"/>
              <a:t> </a:t>
            </a:r>
            <a:r>
              <a:rPr lang="en-US" sz="3200" dirty="0" err="1" smtClean="0"/>
              <a:t>rootkit</a:t>
            </a:r>
            <a:r>
              <a:rPr lang="en-US" sz="3200" dirty="0" smtClean="0"/>
              <a:t> </a:t>
            </a:r>
            <a:r>
              <a:rPr lang="en-US" sz="3200" dirty="0" err="1" smtClean="0"/>
              <a:t>terpasang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menjalankan</a:t>
            </a:r>
            <a:r>
              <a:rPr lang="en-US" sz="3200" dirty="0" smtClean="0"/>
              <a:t> program,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</a:t>
            </a:r>
            <a:r>
              <a:rPr lang="en-US" sz="3200" dirty="0" err="1" smtClean="0"/>
              <a:t>peraturan</a:t>
            </a:r>
            <a:r>
              <a:rPr lang="en-US" sz="3200" dirty="0" smtClean="0"/>
              <a:t>, </a:t>
            </a:r>
            <a:r>
              <a:rPr lang="en-US" sz="3200" dirty="0" err="1" smtClean="0"/>
              <a:t>memantau</a:t>
            </a:r>
            <a:r>
              <a:rPr lang="en-US" sz="3200" dirty="0" smtClean="0"/>
              <a:t> </a:t>
            </a:r>
            <a:r>
              <a:rPr lang="en-US" sz="3200" dirty="0" err="1" smtClean="0"/>
              <a:t>aktivitas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file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jarak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endParaRPr lang="en-US" sz="3200" dirty="0" smtClean="0"/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458200" cy="5026152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smtClean="0"/>
              <a:t>Programmer yang </a:t>
            </a:r>
            <a:r>
              <a:rPr lang="en-US" sz="3200" dirty="0" err="1" smtClean="0"/>
              <a:t>jahat</a:t>
            </a:r>
            <a:r>
              <a:rPr lang="en-US" sz="3200" dirty="0" smtClean="0"/>
              <a:t> </a:t>
            </a:r>
            <a:r>
              <a:rPr lang="en-US" sz="3200" dirty="0" err="1" smtClean="0"/>
              <a:t>menulis</a:t>
            </a:r>
            <a:r>
              <a:rPr lang="en-US" sz="3200" dirty="0" smtClean="0"/>
              <a:t> </a:t>
            </a:r>
            <a:r>
              <a:rPr lang="en-US" sz="3200" i="1" dirty="0" smtClean="0"/>
              <a:t>malware</a:t>
            </a:r>
            <a:r>
              <a:rPr lang="en-US" sz="3200" dirty="0" smtClean="0"/>
              <a:t> </a:t>
            </a:r>
            <a:r>
              <a:rPr lang="en-US" sz="3200" dirty="0" err="1" smtClean="0"/>
              <a:t>kemudian</a:t>
            </a:r>
            <a:r>
              <a:rPr lang="en-US" sz="3200" dirty="0" smtClean="0"/>
              <a:t> </a:t>
            </a:r>
            <a:r>
              <a:rPr lang="en-US" sz="3200" dirty="0" err="1" smtClean="0"/>
              <a:t>mengujinya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menyakinkan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malware </a:t>
            </a:r>
            <a:r>
              <a:rPr lang="en-US" sz="3200" dirty="0" err="1" smtClean="0"/>
              <a:t>buatannya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mengirimkan</a:t>
            </a:r>
            <a:r>
              <a:rPr lang="en-US" sz="3200" dirty="0" smtClean="0"/>
              <a:t> </a:t>
            </a:r>
            <a:r>
              <a:rPr lang="en-US" sz="3200" b="1" dirty="0" smtClean="0"/>
              <a:t>Payload</a:t>
            </a:r>
            <a:r>
              <a:rPr lang="en-US" sz="3200" dirty="0" smtClean="0"/>
              <a:t> = </a:t>
            </a:r>
            <a:r>
              <a:rPr lang="en-US" sz="3200" dirty="0" err="1" smtClean="0"/>
              <a:t>kejadian</a:t>
            </a:r>
            <a:r>
              <a:rPr lang="en-US" sz="3200" dirty="0" smtClean="0"/>
              <a:t> </a:t>
            </a:r>
            <a:r>
              <a:rPr lang="en-US" sz="3200" dirty="0" err="1" smtClean="0"/>
              <a:t>desktruktif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sekadar</a:t>
            </a:r>
            <a:r>
              <a:rPr lang="en-US" sz="3200" dirty="0" smtClean="0"/>
              <a:t> </a:t>
            </a:r>
            <a:r>
              <a:rPr lang="en-US" sz="3200" dirty="0" err="1" smtClean="0"/>
              <a:t>olok-olok</a:t>
            </a:r>
            <a:r>
              <a:rPr lang="en-US" sz="3200" dirty="0" smtClean="0"/>
              <a:t> yang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dikirimkan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program.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458200" cy="5178552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lphaUcPeriod"/>
            </a:pPr>
            <a:r>
              <a:rPr lang="en-US" sz="3200" u="sng" dirty="0" err="1" smtClean="0"/>
              <a:t>Serangan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melalui</a:t>
            </a:r>
            <a:r>
              <a:rPr lang="en-US" sz="3200" u="sng" dirty="0" smtClean="0"/>
              <a:t> internet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jaringan</a:t>
            </a:r>
            <a:r>
              <a:rPr lang="en-US" sz="3200" u="sng" dirty="0" smtClean="0"/>
              <a:t>: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sz="3200" dirty="0" err="1" smtClean="0"/>
              <a:t>Komputer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terserang</a:t>
            </a:r>
            <a:r>
              <a:rPr lang="en-US" sz="3200" dirty="0" smtClean="0"/>
              <a:t> virus, worm, </a:t>
            </a:r>
            <a:r>
              <a:rPr lang="en-US" sz="3200" dirty="0" err="1" smtClean="0"/>
              <a:t>trojan</a:t>
            </a:r>
            <a:r>
              <a:rPr lang="en-US" sz="3200" dirty="0" smtClean="0"/>
              <a:t>, </a:t>
            </a:r>
            <a:r>
              <a:rPr lang="en-US" sz="3200" dirty="0" err="1" smtClean="0"/>
              <a:t>rootkit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mengalami</a:t>
            </a:r>
            <a:r>
              <a:rPr lang="en-US" sz="3200" dirty="0" smtClean="0"/>
              <a:t> 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operasi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</a:t>
            </a:r>
            <a:r>
              <a:rPr lang="en-US" sz="3200" dirty="0" smtClean="0"/>
              <a:t> </a:t>
            </a:r>
            <a:r>
              <a:rPr lang="en-US" sz="3200" dirty="0" err="1" smtClean="0"/>
              <a:t>jauh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lambat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sebelumnya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memori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tersedia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kecil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sebenarnya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file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rusak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layar</a:t>
            </a:r>
            <a:r>
              <a:rPr lang="en-US" sz="3200" dirty="0" smtClean="0"/>
              <a:t> </a:t>
            </a:r>
            <a:r>
              <a:rPr lang="en-US" sz="3200" dirty="0" err="1" smtClean="0"/>
              <a:t>menampilkan</a:t>
            </a:r>
            <a:r>
              <a:rPr lang="en-US" sz="3200" dirty="0" smtClean="0"/>
              <a:t> </a:t>
            </a:r>
            <a:r>
              <a:rPr lang="en-US" sz="3200" dirty="0" err="1" smtClean="0"/>
              <a:t>pesan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gambar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biasanya</a:t>
            </a:r>
            <a:r>
              <a:rPr lang="en-US" sz="3200" dirty="0" smtClean="0"/>
              <a:t> </a:t>
            </a:r>
            <a:r>
              <a:rPr lang="en-US" sz="3200" dirty="0" err="1" smtClean="0"/>
              <a:t>muncul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musik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suara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lazim</a:t>
            </a:r>
            <a:r>
              <a:rPr lang="en-US" sz="3200" dirty="0" smtClean="0"/>
              <a:t> </a:t>
            </a:r>
            <a:r>
              <a:rPr lang="en-US" sz="3200" dirty="0" err="1" smtClean="0"/>
              <a:t>terdengar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acak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program-program </a:t>
            </a:r>
            <a:r>
              <a:rPr lang="en-US" sz="3200" dirty="0" err="1" smtClean="0"/>
              <a:t>dan</a:t>
            </a:r>
            <a:r>
              <a:rPr lang="en-US" sz="3200" dirty="0" smtClean="0"/>
              <a:t> file-file yang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menghilang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perubahan</a:t>
            </a:r>
            <a:r>
              <a:rPr lang="en-US" sz="3200" dirty="0" smtClean="0"/>
              <a:t> </a:t>
            </a:r>
            <a:r>
              <a:rPr lang="en-US" sz="3200" dirty="0" err="1" smtClean="0"/>
              <a:t>properti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endParaRPr lang="en-US" sz="3200" dirty="0" smtClean="0"/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200" dirty="0" smtClean="0"/>
              <a:t>B.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Perusakan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Perangkat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Keras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merusak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menghancurkan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peralatan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, </a:t>
            </a:r>
            <a:r>
              <a:rPr lang="en-US" sz="3200" dirty="0" err="1" smtClean="0"/>
              <a:t>mulai</a:t>
            </a:r>
            <a:r>
              <a:rPr lang="en-US" sz="3200" dirty="0" smtClean="0"/>
              <a:t> </a:t>
            </a:r>
            <a:r>
              <a:rPr lang="en-US" sz="3200" dirty="0" err="1" smtClean="0"/>
              <a:t>pemotongan</a:t>
            </a:r>
            <a:r>
              <a:rPr lang="en-US" sz="3200" dirty="0" smtClean="0"/>
              <a:t> </a:t>
            </a:r>
            <a:r>
              <a:rPr lang="en-US" sz="3200" dirty="0" err="1" smtClean="0"/>
              <a:t>kabel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hingga</a:t>
            </a:r>
            <a:r>
              <a:rPr lang="en-US" sz="3200" dirty="0" smtClean="0"/>
              <a:t> </a:t>
            </a:r>
            <a:r>
              <a:rPr lang="en-US" sz="3200" dirty="0" err="1" smtClean="0"/>
              <a:t>menyusup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laboratorium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sekolah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jelas</a:t>
            </a:r>
            <a:r>
              <a:rPr lang="en-US" sz="3200" dirty="0" smtClean="0"/>
              <a:t> </a:t>
            </a:r>
            <a:r>
              <a:rPr lang="en-US" sz="3200" dirty="0" err="1" smtClean="0"/>
              <a:t>menghancurkan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komputer-komputernya</a:t>
            </a:r>
            <a:r>
              <a:rPr lang="en-US" sz="3200" dirty="0" smtClean="0"/>
              <a:t>. 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mobile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dicurigai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, </a:t>
            </a:r>
            <a:r>
              <a:rPr lang="en-US" sz="3200" dirty="0" err="1" smtClean="0"/>
              <a:t>diperkirakan</a:t>
            </a:r>
            <a:r>
              <a:rPr lang="en-US" sz="3200" dirty="0" smtClean="0"/>
              <a:t> &gt; 600.000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notebook </a:t>
            </a:r>
            <a:r>
              <a:rPr lang="en-US" sz="3200" dirty="0" err="1" smtClean="0"/>
              <a:t>dicuri</a:t>
            </a:r>
            <a:r>
              <a:rPr lang="en-US" sz="3200" dirty="0" smtClean="0"/>
              <a:t> </a:t>
            </a:r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tahun</a:t>
            </a:r>
            <a:r>
              <a:rPr lang="en-US" sz="3200" dirty="0" smtClean="0"/>
              <a:t>.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sz="3200" dirty="0" smtClean="0"/>
              <a:t>B.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Perusakan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Perangkat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Keras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perlindungannya</a:t>
            </a:r>
            <a:r>
              <a:rPr lang="en-US" sz="3200" dirty="0" smtClean="0"/>
              <a:t> : </a:t>
            </a:r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pengontrolan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 </a:t>
            </a:r>
            <a:r>
              <a:rPr lang="en-US" sz="3200" dirty="0" err="1" smtClean="0"/>
              <a:t>pintu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jendela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terkunci</a:t>
            </a:r>
            <a:r>
              <a:rPr lang="en-US" sz="3200" dirty="0" smtClean="0"/>
              <a:t>, </a:t>
            </a:r>
            <a:r>
              <a:rPr lang="en-US" sz="3200" dirty="0" err="1" smtClean="0"/>
              <a:t>memasang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alarm, CCTV, </a:t>
            </a:r>
            <a:r>
              <a:rPr lang="en-US" sz="3200" dirty="0" err="1" smtClean="0"/>
              <a:t>bisa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rumah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. 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real time location system (RTLS)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mencatat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mengidentifikasi</a:t>
            </a:r>
            <a:r>
              <a:rPr lang="en-US" sz="3200" dirty="0" smtClean="0"/>
              <a:t> </a:t>
            </a:r>
            <a:r>
              <a:rPr lang="en-US" sz="3200" dirty="0" err="1" smtClean="0"/>
              <a:t>lokasi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barang-barang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berisiko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bernilai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peristiwa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mengakibatkan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hilang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rusaknya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,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, data,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memproses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Adanya</a:t>
            </a:r>
            <a:r>
              <a:rPr lang="en-US" sz="3200" dirty="0" smtClean="0"/>
              <a:t> </a:t>
            </a:r>
            <a:r>
              <a:rPr lang="en-US" sz="3200" dirty="0" err="1" smtClean="0"/>
              <a:t>bahaya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mengancam</a:t>
            </a:r>
            <a:r>
              <a:rPr lang="en-US" sz="3200" dirty="0" smtClean="0"/>
              <a:t> </a:t>
            </a:r>
            <a:r>
              <a:rPr lang="en-US" sz="3200" dirty="0" err="1" smtClean="0"/>
              <a:t>kelangsungan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=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media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;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sengaja</a:t>
            </a:r>
            <a:r>
              <a:rPr lang="en-US" sz="3200" dirty="0" smtClean="0"/>
              <a:t> </a:t>
            </a:r>
            <a:r>
              <a:rPr lang="en-US" sz="3200" dirty="0" err="1" smtClean="0"/>
              <a:t>menghapus</a:t>
            </a:r>
            <a:r>
              <a:rPr lang="en-US" sz="3200" dirty="0" smtClean="0"/>
              <a:t> program;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 </a:t>
            </a:r>
            <a:r>
              <a:rPr lang="en-US" sz="3200" dirty="0" err="1" smtClean="0"/>
              <a:t>menyalin</a:t>
            </a:r>
            <a:r>
              <a:rPr lang="en-US" sz="3200" dirty="0" smtClean="0"/>
              <a:t> program;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 </a:t>
            </a:r>
            <a:r>
              <a:rPr lang="en-US" sz="3200" dirty="0" err="1" smtClean="0"/>
              <a:t>mendaftarkan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mengaktifkan</a:t>
            </a:r>
            <a:r>
              <a:rPr lang="en-US" sz="3200" dirty="0" smtClean="0"/>
              <a:t> program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974725" indent="-974725">
              <a:buNone/>
              <a:tabLst>
                <a:tab pos="465138" algn="l"/>
                <a:tab pos="914400" algn="l"/>
                <a:tab pos="974725" algn="l"/>
              </a:tabLst>
            </a:pPr>
            <a:r>
              <a:rPr lang="en-US" sz="3200" dirty="0" smtClean="0"/>
              <a:t>	1. </a:t>
            </a:r>
            <a:r>
              <a:rPr lang="en-US" sz="3200" u="sng" dirty="0" err="1" smtClean="0"/>
              <a:t>Jenis</a:t>
            </a:r>
            <a:r>
              <a:rPr lang="en-US" sz="3200" u="sng" dirty="0" smtClean="0"/>
              <a:t> 1</a:t>
            </a:r>
            <a:r>
              <a:rPr lang="en-US" sz="3200" dirty="0" smtClean="0"/>
              <a:t> =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fisik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media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media,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penjaga</a:t>
            </a:r>
            <a:r>
              <a:rPr lang="en-US" sz="3200" dirty="0" smtClean="0"/>
              <a:t> </a:t>
            </a:r>
            <a:r>
              <a:rPr lang="en-US" sz="3200" dirty="0" err="1" smtClean="0"/>
              <a:t>perpustakaan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niat</a:t>
            </a:r>
            <a:r>
              <a:rPr lang="en-US" sz="3200" dirty="0" smtClean="0"/>
              <a:t> </a:t>
            </a:r>
            <a:r>
              <a:rPr lang="en-US" sz="3200" dirty="0" err="1" smtClean="0"/>
              <a:t>jahat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CD/DVD Ms Encarta Encyclopedia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974725" indent="-974725">
              <a:buNone/>
              <a:tabLst>
                <a:tab pos="465138" algn="l"/>
                <a:tab pos="914400" algn="l"/>
                <a:tab pos="974725" algn="l"/>
              </a:tabLst>
            </a:pPr>
            <a:r>
              <a:rPr lang="en-US" sz="3200" dirty="0" smtClean="0"/>
              <a:t>	2. </a:t>
            </a:r>
            <a:r>
              <a:rPr lang="en-US" sz="3200" dirty="0" err="1" smtClean="0"/>
              <a:t>Jenis</a:t>
            </a:r>
            <a:r>
              <a:rPr lang="en-US" sz="3200" dirty="0" smtClean="0"/>
              <a:t> 2 = </a:t>
            </a: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programmer </a:t>
            </a:r>
            <a:r>
              <a:rPr lang="en-US" sz="3200" dirty="0" err="1" smtClean="0"/>
              <a:t>diberhentikan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</a:t>
            </a:r>
            <a:r>
              <a:rPr lang="en-US" sz="3200" dirty="0" smtClean="0"/>
              <a:t> </a:t>
            </a:r>
            <a:r>
              <a:rPr lang="en-US" sz="3200" dirty="0" err="1" smtClean="0"/>
              <a:t>lagi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, </a:t>
            </a:r>
            <a:r>
              <a:rPr lang="en-US" sz="3200" dirty="0" err="1" smtClean="0"/>
              <a:t>walaupun</a:t>
            </a:r>
            <a:r>
              <a:rPr lang="en-US" sz="3200" dirty="0" smtClean="0"/>
              <a:t> program </a:t>
            </a:r>
            <a:r>
              <a:rPr lang="en-US" sz="3200" dirty="0" err="1" smtClean="0"/>
              <a:t>milik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sengaja</a:t>
            </a:r>
            <a:r>
              <a:rPr lang="en-US" sz="3200" dirty="0" smtClean="0"/>
              <a:t> </a:t>
            </a:r>
            <a:r>
              <a:rPr lang="en-US" sz="3200" dirty="0" err="1" smtClean="0"/>
              <a:t>dihapus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programmer 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974725" indent="-974725">
              <a:buNone/>
              <a:tabLst>
                <a:tab pos="465138" algn="l"/>
                <a:tab pos="914400" algn="l"/>
                <a:tab pos="974725" algn="l"/>
              </a:tabLst>
            </a:pPr>
            <a:r>
              <a:rPr lang="en-US" sz="3200" dirty="0" smtClean="0"/>
              <a:t>	3. </a:t>
            </a:r>
            <a:r>
              <a:rPr lang="en-US" sz="3200" dirty="0" err="1" smtClean="0"/>
              <a:t>Jenis</a:t>
            </a:r>
            <a:r>
              <a:rPr lang="en-US" sz="3200" dirty="0" smtClean="0"/>
              <a:t> 3 =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dicuri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pembuatnya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itchFamily="2" charset="2"/>
              </a:rPr>
              <a:t> </a:t>
            </a:r>
            <a:r>
              <a:rPr lang="en-US" sz="3200" dirty="0" err="1" smtClean="0">
                <a:sym typeface="Wingdings" pitchFamily="2" charset="2"/>
              </a:rPr>
              <a:t>pembajakan</a:t>
            </a:r>
            <a:r>
              <a:rPr lang="en-US" sz="3200" dirty="0" smtClean="0">
                <a:sym typeface="Wingdings" pitchFamily="2" charset="2"/>
              </a:rPr>
              <a:t> = </a:t>
            </a:r>
            <a:r>
              <a:rPr lang="en-US" sz="3200" dirty="0" err="1" smtClean="0">
                <a:sym typeface="Wingdings" pitchFamily="2" charset="2"/>
              </a:rPr>
              <a:t>penduplikasian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peranti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lunak</a:t>
            </a:r>
            <a:r>
              <a:rPr lang="en-US" sz="3200" dirty="0" smtClean="0">
                <a:sym typeface="Wingdings" pitchFamily="2" charset="2"/>
              </a:rPr>
              <a:t> yang </a:t>
            </a:r>
            <a:r>
              <a:rPr lang="en-US" sz="3200" dirty="0" err="1" smtClean="0">
                <a:sym typeface="Wingdings" pitchFamily="2" charset="2"/>
              </a:rPr>
              <a:t>memiliki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hak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cipta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secara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ilegal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atau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tanpa</a:t>
            </a:r>
            <a:r>
              <a:rPr lang="en-US" sz="3200" dirty="0" smtClean="0">
                <a:sym typeface="Wingdings" pitchFamily="2" charset="2"/>
              </a:rPr>
              <a:t> </a:t>
            </a:r>
            <a:r>
              <a:rPr lang="en-US" sz="3200" dirty="0" err="1" smtClean="0">
                <a:sym typeface="Wingdings" pitchFamily="2" charset="2"/>
              </a:rPr>
              <a:t>ijin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974725" indent="-974725">
              <a:buNone/>
              <a:tabLst>
                <a:tab pos="465138" algn="l"/>
                <a:tab pos="914400" algn="l"/>
                <a:tab pos="974725" algn="l"/>
              </a:tabLst>
            </a:pPr>
            <a:r>
              <a:rPr lang="en-US" sz="3200" dirty="0" smtClean="0"/>
              <a:t>	4. </a:t>
            </a:r>
            <a:r>
              <a:rPr lang="en-US" sz="3200" dirty="0" err="1" smtClean="0"/>
              <a:t>jenis</a:t>
            </a:r>
            <a:r>
              <a:rPr lang="en-US" sz="3200" dirty="0" smtClean="0"/>
              <a:t> 4 =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memperoleh</a:t>
            </a:r>
            <a:r>
              <a:rPr lang="en-US" sz="3200" dirty="0" smtClean="0"/>
              <a:t> </a:t>
            </a:r>
            <a:r>
              <a:rPr lang="en-US" sz="3200" dirty="0" err="1" smtClean="0"/>
              <a:t>nomor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registrasi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/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kode</a:t>
            </a:r>
            <a:r>
              <a:rPr lang="en-US" sz="3200" dirty="0" smtClean="0"/>
              <a:t> </a:t>
            </a:r>
            <a:r>
              <a:rPr lang="en-US" sz="3200" dirty="0" err="1" smtClean="0"/>
              <a:t>aktivasi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,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jahat</a:t>
            </a:r>
            <a:r>
              <a:rPr lang="en-US" sz="3200" dirty="0" smtClean="0"/>
              <a:t> </a:t>
            </a:r>
            <a:r>
              <a:rPr lang="en-US" sz="3200" dirty="0" err="1" smtClean="0"/>
              <a:t>menciptakan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mengirimkan</a:t>
            </a:r>
            <a:r>
              <a:rPr lang="en-US" sz="3200" dirty="0" smtClean="0"/>
              <a:t> </a:t>
            </a:r>
            <a:r>
              <a:rPr lang="en-US" sz="3200" dirty="0" err="1" smtClean="0"/>
              <a:t>keygen</a:t>
            </a:r>
            <a:r>
              <a:rPr lang="en-US" sz="3200" dirty="0" smtClean="0"/>
              <a:t>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memasang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membelinya</a:t>
            </a:r>
            <a:endParaRPr lang="en-US" sz="3200" dirty="0" smtClean="0"/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c.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Peranti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Lunak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465138" indent="-465138">
              <a:buNone/>
              <a:tabLst>
                <a:tab pos="465138" algn="l"/>
                <a:tab pos="509588" algn="l"/>
              </a:tabLst>
            </a:pPr>
            <a:r>
              <a:rPr lang="en-US" sz="3200" dirty="0" smtClean="0"/>
              <a:t>	</a:t>
            </a:r>
            <a:r>
              <a:rPr lang="en-US" sz="3200" dirty="0" err="1" smtClean="0"/>
              <a:t>Perlindungannya</a:t>
            </a:r>
            <a:r>
              <a:rPr lang="en-US" sz="3200" dirty="0" smtClean="0"/>
              <a:t> =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i="1" dirty="0" smtClean="0"/>
              <a:t>backup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file-file </a:t>
            </a:r>
            <a:r>
              <a:rPr lang="en-US" sz="3200" dirty="0" err="1" smtClean="0"/>
              <a:t>dan</a:t>
            </a:r>
            <a:r>
              <a:rPr lang="en-US" sz="3200" dirty="0" smtClean="0"/>
              <a:t> disk.</a:t>
            </a:r>
          </a:p>
          <a:p>
            <a:pPr marL="465138" indent="-465138">
              <a:buNone/>
              <a:tabLst>
                <a:tab pos="465138" algn="l"/>
                <a:tab pos="509588" algn="l"/>
              </a:tabLst>
            </a:pPr>
            <a:r>
              <a:rPr lang="en-US" sz="3200" dirty="0" smtClean="0"/>
              <a:t>	-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pengguna</a:t>
            </a:r>
            <a:r>
              <a:rPr lang="en-US" sz="3200" dirty="0" smtClean="0"/>
              <a:t> </a:t>
            </a:r>
            <a:r>
              <a:rPr lang="en-US" sz="3200" dirty="0" err="1" smtClean="0"/>
              <a:t>diperbolehkan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: </a:t>
            </a:r>
            <a:r>
              <a:rPr lang="en-US" sz="3200" dirty="0" err="1" smtClean="0"/>
              <a:t>memasang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, </a:t>
            </a:r>
            <a:r>
              <a:rPr lang="en-US" sz="3200" dirty="0" err="1" smtClean="0"/>
              <a:t>membuat</a:t>
            </a:r>
            <a:r>
              <a:rPr lang="en-US" sz="3200" dirty="0" smtClean="0"/>
              <a:t> </a:t>
            </a:r>
            <a:r>
              <a:rPr lang="en-US" sz="3200" dirty="0" err="1" smtClean="0"/>
              <a:t>satu</a:t>
            </a:r>
            <a:r>
              <a:rPr lang="en-US" sz="3200" dirty="0" smtClean="0"/>
              <a:t> </a:t>
            </a:r>
            <a:r>
              <a:rPr lang="en-US" sz="3200" dirty="0" err="1" smtClean="0"/>
              <a:t>salinan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backup, </a:t>
            </a:r>
            <a:r>
              <a:rPr lang="en-US" sz="3200" dirty="0" err="1" smtClean="0"/>
              <a:t>memberikan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menjual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 </a:t>
            </a:r>
            <a:r>
              <a:rPr lang="en-US" sz="3200" dirty="0" err="1" smtClean="0"/>
              <a:t>tersebut</a:t>
            </a:r>
            <a:r>
              <a:rPr lang="en-US" sz="3200" dirty="0" smtClean="0"/>
              <a:t> </a:t>
            </a:r>
            <a:r>
              <a:rPr lang="en-US" sz="3200" dirty="0" err="1" smtClean="0"/>
              <a:t>dipindahkan</a:t>
            </a:r>
            <a:r>
              <a:rPr lang="en-US" sz="3200" dirty="0" smtClean="0"/>
              <a:t> </a:t>
            </a:r>
            <a:r>
              <a:rPr lang="en-US" sz="3200" dirty="0" err="1" smtClean="0"/>
              <a:t>dulu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lama</a:t>
            </a:r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D.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Informasi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terjadi</a:t>
            </a:r>
            <a:r>
              <a:rPr lang="en-US" sz="3200" dirty="0" smtClean="0"/>
              <a:t> </a:t>
            </a:r>
            <a:r>
              <a:rPr lang="en-US" sz="3200" dirty="0" err="1" smtClean="0"/>
              <a:t>ketika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pribadi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yang </a:t>
            </a:r>
            <a:r>
              <a:rPr lang="en-US" sz="3200" dirty="0" err="1" smtClean="0"/>
              <a:t>sifatnya</a:t>
            </a:r>
            <a:r>
              <a:rPr lang="en-US" sz="3200" dirty="0" smtClean="0"/>
              <a:t> </a:t>
            </a:r>
            <a:r>
              <a:rPr lang="en-US" sz="3200" dirty="0" err="1" smtClean="0"/>
              <a:t>rahasia</a:t>
            </a:r>
            <a:r>
              <a:rPr lang="en-US" sz="3200" dirty="0" smtClean="0"/>
              <a:t>, </a:t>
            </a:r>
            <a:r>
              <a:rPr lang="en-US" sz="3200" dirty="0" err="1" smtClean="0"/>
              <a:t>bila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dicuri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mengakibatkan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kerugian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pencurian</a:t>
            </a:r>
            <a:r>
              <a:rPr lang="en-US" sz="3200" dirty="0" smtClean="0"/>
              <a:t>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contoh</a:t>
            </a:r>
            <a:r>
              <a:rPr lang="en-US" sz="3200" dirty="0" smtClean="0"/>
              <a:t> : </a:t>
            </a:r>
            <a:r>
              <a:rPr lang="en-US" sz="3200" dirty="0" err="1" smtClean="0"/>
              <a:t>Eksekutif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beretika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membeli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curian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mempelajari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saingannya</a:t>
            </a:r>
            <a:endParaRPr lang="en-US" sz="3200" dirty="0" smtClean="0"/>
          </a:p>
          <a:p>
            <a:pPr marL="514350" indent="-514350">
              <a:buFontTx/>
              <a:buChar char="-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D. </a:t>
            </a:r>
            <a:r>
              <a:rPr lang="en-US" sz="3200" u="sng" dirty="0" err="1" smtClean="0"/>
              <a:t>Pencurian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Informasi</a:t>
            </a:r>
            <a:r>
              <a:rPr lang="en-US" sz="3200" u="sng" dirty="0" smtClean="0"/>
              <a:t> </a:t>
            </a:r>
            <a:r>
              <a:rPr lang="en-US" sz="3200" dirty="0" smtClean="0"/>
              <a:t>: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perlindungannya</a:t>
            </a:r>
            <a:r>
              <a:rPr lang="en-US" sz="3200" dirty="0" smtClean="0"/>
              <a:t> : </a:t>
            </a:r>
            <a:r>
              <a:rPr lang="en-US" sz="3200" dirty="0" err="1" smtClean="0"/>
              <a:t>enkripsi</a:t>
            </a:r>
            <a:r>
              <a:rPr lang="en-US" sz="3200" dirty="0" smtClean="0"/>
              <a:t>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proses</a:t>
            </a:r>
            <a:r>
              <a:rPr lang="en-US" sz="3200" dirty="0" smtClean="0"/>
              <a:t>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dibaca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karakter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dibaca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mencegah</a:t>
            </a:r>
            <a:r>
              <a:rPr lang="en-US" sz="3200" dirty="0" smtClean="0"/>
              <a:t> </a:t>
            </a:r>
            <a:r>
              <a:rPr lang="en-US" sz="3200" dirty="0" err="1" smtClean="0"/>
              <a:t>akses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ijin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penerimanya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deskripsi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mengubah</a:t>
            </a:r>
            <a:r>
              <a:rPr lang="en-US" sz="3200" dirty="0" smtClean="0"/>
              <a:t> data yang </a:t>
            </a:r>
            <a:r>
              <a:rPr lang="en-US" sz="3200" dirty="0" err="1" smtClean="0"/>
              <a:t>diterimanya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86800" cy="517855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200" dirty="0" smtClean="0"/>
              <a:t>E. </a:t>
            </a:r>
            <a:r>
              <a:rPr lang="en-US" sz="3200" u="sng" dirty="0" err="1" smtClean="0"/>
              <a:t>Kegagalan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Sistem</a:t>
            </a:r>
            <a:r>
              <a:rPr lang="en-US" sz="3200" u="sng" dirty="0" smtClean="0"/>
              <a:t> </a:t>
            </a:r>
            <a:r>
              <a:rPr lang="en-US" sz="3200" dirty="0" smtClean="0"/>
              <a:t>: 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malfungsi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waktu</a:t>
            </a:r>
            <a:r>
              <a:rPr lang="en-US" sz="3200" dirty="0" smtClean="0"/>
              <a:t> yang </a:t>
            </a:r>
            <a:r>
              <a:rPr lang="en-US" sz="3200" dirty="0" err="1" smtClean="0"/>
              <a:t>panjang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kegagalan</a:t>
            </a:r>
            <a:r>
              <a:rPr lang="en-US" sz="3200" dirty="0" smtClean="0"/>
              <a:t> </a:t>
            </a:r>
            <a:r>
              <a:rPr lang="en-US" sz="3200" dirty="0" err="1" smtClean="0"/>
              <a:t>sistem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menyebabkan</a:t>
            </a:r>
            <a:r>
              <a:rPr lang="en-US" sz="3200" dirty="0" smtClean="0"/>
              <a:t> </a:t>
            </a:r>
            <a:r>
              <a:rPr lang="en-US" sz="3200" dirty="0" err="1" smtClean="0"/>
              <a:t>hilangnya</a:t>
            </a:r>
            <a:r>
              <a:rPr lang="en-US" sz="3200" dirty="0" smtClean="0"/>
              <a:t> </a:t>
            </a:r>
            <a:r>
              <a:rPr lang="en-US" sz="3200" dirty="0" err="1" smtClean="0"/>
              <a:t>perangkat</a:t>
            </a:r>
            <a:r>
              <a:rPr lang="en-US" sz="3200" dirty="0" smtClean="0"/>
              <a:t> </a:t>
            </a:r>
            <a:r>
              <a:rPr lang="en-US" sz="3200" dirty="0" err="1" smtClean="0"/>
              <a:t>keras</a:t>
            </a:r>
            <a:r>
              <a:rPr lang="en-US" sz="3200" dirty="0" smtClean="0"/>
              <a:t>, </a:t>
            </a:r>
            <a:r>
              <a:rPr lang="en-US" sz="3200" dirty="0" err="1" smtClean="0"/>
              <a:t>peranti</a:t>
            </a:r>
            <a:r>
              <a:rPr lang="en-US" sz="3200" dirty="0" smtClean="0"/>
              <a:t> </a:t>
            </a:r>
            <a:r>
              <a:rPr lang="en-US" sz="3200" dirty="0" err="1" smtClean="0"/>
              <a:t>lunak</a:t>
            </a:r>
            <a:r>
              <a:rPr lang="en-US" sz="3200" dirty="0" smtClean="0"/>
              <a:t>, data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</a:p>
          <a:p>
            <a:pPr marL="514350" indent="-514350">
              <a:buNone/>
            </a:pPr>
            <a:r>
              <a:rPr lang="en-US" sz="3200" dirty="0" smtClean="0"/>
              <a:t>	- </a:t>
            </a:r>
            <a:r>
              <a:rPr lang="en-US" sz="3200" dirty="0" err="1" smtClean="0"/>
              <a:t>penyebabnya</a:t>
            </a:r>
            <a:r>
              <a:rPr lang="en-US" sz="3200" dirty="0" smtClean="0"/>
              <a:t> : </a:t>
            </a:r>
            <a:r>
              <a:rPr lang="en-US" sz="3200" dirty="0" err="1" smtClean="0"/>
              <a:t>bencana</a:t>
            </a:r>
            <a:r>
              <a:rPr lang="en-US" sz="3200" dirty="0" smtClean="0"/>
              <a:t> </a:t>
            </a:r>
            <a:r>
              <a:rPr lang="en-US" sz="3200" dirty="0" err="1" smtClean="0"/>
              <a:t>alam</a:t>
            </a:r>
            <a:r>
              <a:rPr lang="en-US" sz="3200" dirty="0" smtClean="0"/>
              <a:t>, </a:t>
            </a:r>
            <a:r>
              <a:rPr lang="en-US" sz="3200" dirty="0" err="1" smtClean="0"/>
              <a:t>tegangan</a:t>
            </a:r>
            <a:r>
              <a:rPr lang="en-US" sz="3200" dirty="0" smtClean="0"/>
              <a:t> </a:t>
            </a:r>
            <a:r>
              <a:rPr lang="en-US" sz="3200" dirty="0" err="1" smtClean="0"/>
              <a:t>listik</a:t>
            </a:r>
            <a:r>
              <a:rPr lang="en-US" sz="3200" dirty="0" smtClean="0"/>
              <a:t> </a:t>
            </a:r>
            <a:r>
              <a:rPr lang="en-US" sz="3200" dirty="0" err="1" smtClean="0"/>
              <a:t>naik</a:t>
            </a:r>
            <a:r>
              <a:rPr lang="en-US" sz="3200" dirty="0" smtClean="0"/>
              <a:t>.</a:t>
            </a:r>
          </a:p>
          <a:p>
            <a:pPr marL="514350" indent="-514350">
              <a:buNone/>
            </a:pPr>
            <a:r>
              <a:rPr lang="en-US" sz="3200" dirty="0" smtClean="0"/>
              <a:t>	- noise : </a:t>
            </a:r>
            <a:r>
              <a:rPr lang="en-US" sz="3200" dirty="0" err="1" smtClean="0"/>
              <a:t>sinyal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diinginkan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0010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Pelanggaran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disengaja</a:t>
            </a:r>
            <a:r>
              <a:rPr lang="en-US" sz="3200" dirty="0" smtClean="0"/>
              <a:t>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kali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melanggar</a:t>
            </a:r>
            <a:r>
              <a:rPr lang="en-US" sz="3200" dirty="0" smtClean="0"/>
              <a:t> </a:t>
            </a:r>
            <a:r>
              <a:rPr lang="en-US" sz="3200" dirty="0" err="1" smtClean="0"/>
              <a:t>hukum</a:t>
            </a:r>
            <a:r>
              <a:rPr lang="en-US" sz="3200" dirty="0" smtClean="0"/>
              <a:t>.</a:t>
            </a:r>
          </a:p>
          <a:p>
            <a:r>
              <a:rPr lang="en-US" sz="3200" dirty="0" err="1" smtClean="0"/>
              <a:t>Setiap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melibatkan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 = </a:t>
            </a:r>
            <a:r>
              <a:rPr lang="en-US" sz="3200" b="1" dirty="0" err="1" smtClean="0"/>
              <a:t>Kejahatan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komputer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Cybercrime </a:t>
            </a:r>
            <a:r>
              <a:rPr lang="en-US" sz="3200" dirty="0" smtClean="0"/>
              <a:t>(</a:t>
            </a:r>
            <a:r>
              <a:rPr lang="en-US" sz="3200" dirty="0" err="1" smtClean="0"/>
              <a:t>kejahatan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i="1" dirty="0" smtClean="0"/>
              <a:t>cyber</a:t>
            </a:r>
            <a:r>
              <a:rPr lang="en-US" sz="3200" dirty="0" smtClean="0"/>
              <a:t>)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 </a:t>
            </a:r>
            <a:r>
              <a:rPr lang="en-US" sz="3200" dirty="0" err="1" smtClean="0"/>
              <a:t>berbasis</a:t>
            </a:r>
            <a:r>
              <a:rPr lang="en-US" sz="3200" dirty="0" smtClean="0"/>
              <a:t> </a:t>
            </a:r>
            <a:r>
              <a:rPr lang="en-US" sz="3200" i="1" dirty="0" smtClean="0"/>
              <a:t>online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internet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1. </a:t>
            </a:r>
            <a:r>
              <a:rPr lang="en-US" sz="3200" b="1" dirty="0" smtClean="0"/>
              <a:t>Hacker</a:t>
            </a:r>
            <a:r>
              <a:rPr lang="en-US" sz="3200" dirty="0" smtClean="0"/>
              <a:t> = </a:t>
            </a:r>
            <a:r>
              <a:rPr lang="en-US" sz="3200" dirty="0" err="1" smtClean="0"/>
              <a:t>merendahkan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mengacu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. </a:t>
            </a:r>
            <a:r>
              <a:rPr lang="en-US" sz="3200" dirty="0" err="1" smtClean="0"/>
              <a:t>Pada</a:t>
            </a:r>
            <a:r>
              <a:rPr lang="en-US" sz="3200" dirty="0" smtClean="0"/>
              <a:t> hacker </a:t>
            </a:r>
            <a:r>
              <a:rPr lang="en-US" sz="3200" dirty="0" err="1" smtClean="0"/>
              <a:t>sering</a:t>
            </a:r>
            <a:r>
              <a:rPr lang="en-US" sz="3200" dirty="0" smtClean="0"/>
              <a:t> </a:t>
            </a:r>
            <a:r>
              <a:rPr lang="en-US" sz="3200" dirty="0" err="1" smtClean="0"/>
              <a:t>mengklaim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tujuan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meningkatkan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2. </a:t>
            </a:r>
            <a:r>
              <a:rPr lang="en-US" sz="3200" b="1" dirty="0" smtClean="0"/>
              <a:t>Cracker</a:t>
            </a:r>
            <a:r>
              <a:rPr lang="en-US" sz="3200" dirty="0" smtClean="0"/>
              <a:t> = </a:t>
            </a:r>
            <a:r>
              <a:rPr lang="en-US" sz="3200" dirty="0" err="1" smtClean="0"/>
              <a:t>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ilegal</a:t>
            </a:r>
            <a:r>
              <a:rPr lang="en-US" sz="3200" dirty="0" smtClean="0"/>
              <a:t>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niat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merusak</a:t>
            </a:r>
            <a:r>
              <a:rPr lang="en-US" sz="3200" dirty="0" smtClean="0"/>
              <a:t> data,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</a:t>
            </a:r>
            <a:r>
              <a:rPr lang="en-US" sz="3200" dirty="0" err="1" smtClean="0"/>
              <a:t>kehajatan</a:t>
            </a:r>
            <a:r>
              <a:rPr lang="en-US" sz="3200" dirty="0" smtClean="0"/>
              <a:t> </a:t>
            </a:r>
            <a:r>
              <a:rPr lang="en-US" sz="3200" dirty="0" err="1" smtClean="0"/>
              <a:t>lainnya</a:t>
            </a:r>
            <a:r>
              <a:rPr lang="en-US" sz="3200" dirty="0" smtClean="0"/>
              <a:t>. </a:t>
            </a:r>
            <a:r>
              <a:rPr lang="en-US" sz="3200" dirty="0" err="1" smtClean="0"/>
              <a:t>Baik</a:t>
            </a:r>
            <a:r>
              <a:rPr lang="en-US" sz="3200" dirty="0" smtClean="0"/>
              <a:t> hacker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cracker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</a:t>
            </a:r>
            <a:r>
              <a:rPr lang="en-US" sz="3200" dirty="0" err="1" smtClean="0"/>
              <a:t>tingkat</a:t>
            </a:r>
            <a:r>
              <a:rPr lang="en-US" sz="3200" dirty="0" smtClean="0"/>
              <a:t> </a:t>
            </a:r>
            <a:r>
              <a:rPr lang="en-US" sz="3200" dirty="0" err="1" smtClean="0"/>
              <a:t>tinggi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mengenai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3. </a:t>
            </a:r>
            <a:r>
              <a:rPr lang="en-US" sz="3200" b="1" dirty="0" smtClean="0"/>
              <a:t>Script </a:t>
            </a:r>
            <a:r>
              <a:rPr lang="en-US" sz="3200" b="1" dirty="0" err="1" smtClean="0"/>
              <a:t>kiddie</a:t>
            </a:r>
            <a:r>
              <a:rPr lang="en-US" sz="3200" b="1" dirty="0" smtClean="0"/>
              <a:t> </a:t>
            </a:r>
            <a:r>
              <a:rPr lang="en-US" sz="3200" dirty="0" smtClean="0"/>
              <a:t>= </a:t>
            </a:r>
            <a:r>
              <a:rPr lang="en-US" sz="3200" dirty="0" err="1" smtClean="0"/>
              <a:t>mempunyai</a:t>
            </a:r>
            <a:r>
              <a:rPr lang="en-US" sz="3200" dirty="0" smtClean="0"/>
              <a:t> </a:t>
            </a:r>
            <a:r>
              <a:rPr lang="en-US" sz="3200" dirty="0" err="1" smtClean="0"/>
              <a:t>niat</a:t>
            </a:r>
            <a:r>
              <a:rPr lang="en-US" sz="3200" dirty="0" smtClean="0"/>
              <a:t> </a:t>
            </a:r>
            <a:r>
              <a:rPr lang="en-US" sz="3200" dirty="0" err="1" smtClean="0"/>
              <a:t>serupa</a:t>
            </a:r>
            <a:r>
              <a:rPr lang="en-US" sz="3200" dirty="0" smtClean="0"/>
              <a:t> </a:t>
            </a:r>
            <a:r>
              <a:rPr lang="en-US" sz="3200" dirty="0" err="1" smtClean="0"/>
              <a:t>seperti</a:t>
            </a:r>
            <a:r>
              <a:rPr lang="en-US" sz="3200" dirty="0" smtClean="0"/>
              <a:t> </a:t>
            </a:r>
            <a:r>
              <a:rPr lang="en-US" sz="3200" dirty="0" err="1" smtClean="0"/>
              <a:t>seorang</a:t>
            </a:r>
            <a:r>
              <a:rPr lang="en-US" sz="3200" dirty="0" smtClean="0"/>
              <a:t> cracker </a:t>
            </a:r>
            <a:r>
              <a:rPr lang="en-US" sz="3200" dirty="0" err="1" smtClean="0"/>
              <a:t>namun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pengetahuan</a:t>
            </a:r>
            <a:r>
              <a:rPr lang="en-US" sz="3200" dirty="0" smtClean="0"/>
              <a:t> </a:t>
            </a:r>
            <a:r>
              <a:rPr lang="en-US" sz="3200" dirty="0" err="1" smtClean="0"/>
              <a:t>teknis</a:t>
            </a:r>
            <a:r>
              <a:rPr lang="en-US" sz="3200" dirty="0" smtClean="0"/>
              <a:t>, </a:t>
            </a:r>
            <a:r>
              <a:rPr lang="en-US" sz="3200" dirty="0" err="1" smtClean="0"/>
              <a:t>seringkali</a:t>
            </a:r>
            <a:r>
              <a:rPr lang="en-US" sz="3200" dirty="0" smtClean="0"/>
              <a:t>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program-program hacking </a:t>
            </a:r>
            <a:r>
              <a:rPr lang="en-US" sz="3200" dirty="0" err="1" smtClean="0"/>
              <a:t>dan</a:t>
            </a:r>
            <a:r>
              <a:rPr lang="en-US" sz="3200" dirty="0" smtClean="0"/>
              <a:t> cracking yang </a:t>
            </a:r>
            <a:r>
              <a:rPr lang="en-US" sz="3200" dirty="0" err="1" smtClean="0"/>
              <a:t>sudah</a:t>
            </a:r>
            <a:r>
              <a:rPr lang="en-US" sz="3200" dirty="0" smtClean="0"/>
              <a:t> </a:t>
            </a:r>
            <a:r>
              <a:rPr lang="en-US" sz="3200" dirty="0" err="1" smtClean="0"/>
              <a:t>ditulis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dulu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4. </a:t>
            </a:r>
            <a:r>
              <a:rPr lang="en-US" sz="3200" b="1" dirty="0" smtClean="0"/>
              <a:t>Mata-</a:t>
            </a:r>
            <a:r>
              <a:rPr lang="en-US" sz="3200" b="1" dirty="0" err="1" smtClean="0"/>
              <a:t>mata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perusahaan</a:t>
            </a:r>
            <a:r>
              <a:rPr lang="en-US" sz="3200" b="1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keahlian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hebat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disewa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mencuri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dimiliki</a:t>
            </a:r>
            <a:r>
              <a:rPr lang="en-US" sz="3200" dirty="0" smtClean="0"/>
              <a:t> </a:t>
            </a:r>
            <a:r>
              <a:rPr lang="en-US" sz="3200" dirty="0" err="1" smtClean="0"/>
              <a:t>orang</a:t>
            </a:r>
            <a:r>
              <a:rPr lang="en-US" sz="3200" dirty="0" smtClean="0"/>
              <a:t> lain,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membantu</a:t>
            </a:r>
            <a:r>
              <a:rPr lang="en-US" sz="3200" dirty="0" smtClean="0"/>
              <a:t> </a:t>
            </a:r>
            <a:r>
              <a:rPr lang="en-US" sz="3200" dirty="0" err="1" smtClean="0"/>
              <a:t>mengenali</a:t>
            </a:r>
            <a:r>
              <a:rPr lang="en-US" sz="3200" dirty="0" smtClean="0"/>
              <a:t> </a:t>
            </a:r>
            <a:r>
              <a:rPr lang="en-US" sz="3200" dirty="0" err="1" smtClean="0"/>
              <a:t>risiko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. </a:t>
            </a:r>
            <a:r>
              <a:rPr lang="en-US" sz="3200" dirty="0" err="1" smtClean="0"/>
              <a:t>Perusahan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jujur</a:t>
            </a:r>
            <a:r>
              <a:rPr lang="en-US" sz="3200" dirty="0" smtClean="0"/>
              <a:t> </a:t>
            </a:r>
            <a:r>
              <a:rPr lang="en-US" sz="3200" dirty="0" err="1" smtClean="0"/>
              <a:t>menyewa</a:t>
            </a:r>
            <a:r>
              <a:rPr lang="en-US" sz="3200" dirty="0" smtClean="0"/>
              <a:t> </a:t>
            </a:r>
            <a:r>
              <a:rPr lang="en-US" sz="3200" dirty="0" err="1" smtClean="0"/>
              <a:t>mata-mata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,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praktik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dikenal</a:t>
            </a:r>
            <a:r>
              <a:rPr lang="en-US" sz="3200" dirty="0" smtClean="0"/>
              <a:t> = </a:t>
            </a:r>
            <a:r>
              <a:rPr lang="en-US" sz="3200" i="1" dirty="0" smtClean="0"/>
              <a:t>corporate espionage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mendapatkan</a:t>
            </a:r>
            <a:r>
              <a:rPr lang="en-US" sz="3200" dirty="0" smtClean="0"/>
              <a:t> </a:t>
            </a:r>
            <a:r>
              <a:rPr lang="en-US" sz="3200" dirty="0" err="1" smtClean="0"/>
              <a:t>keunggulan</a:t>
            </a:r>
            <a:r>
              <a:rPr lang="en-US" sz="3200" dirty="0" smtClean="0"/>
              <a:t> </a:t>
            </a:r>
            <a:r>
              <a:rPr lang="en-US" sz="3200" dirty="0" err="1" smtClean="0"/>
              <a:t>kompetitif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5. </a:t>
            </a:r>
            <a:r>
              <a:rPr lang="en-US" sz="3200" b="1" dirty="0" err="1" smtClean="0"/>
              <a:t>Karyawan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tidak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beretika</a:t>
            </a:r>
            <a:r>
              <a:rPr lang="en-US" sz="3200" b="1" dirty="0" smtClean="0"/>
              <a:t> </a:t>
            </a:r>
            <a:r>
              <a:rPr lang="en-US" sz="3200" dirty="0" err="1" smtClean="0"/>
              <a:t>masuk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komputer</a:t>
            </a:r>
            <a:r>
              <a:rPr lang="en-US" sz="3200" dirty="0" smtClean="0"/>
              <a:t> </a:t>
            </a:r>
            <a:r>
              <a:rPr lang="en-US" sz="3200" dirty="0" err="1" smtClean="0"/>
              <a:t>atasan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alasan</a:t>
            </a:r>
            <a:r>
              <a:rPr lang="en-US" sz="3200" dirty="0" smtClean="0"/>
              <a:t>.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mengeksplotasi</a:t>
            </a:r>
            <a:r>
              <a:rPr lang="en-US" sz="3200" dirty="0" smtClean="0"/>
              <a:t> </a:t>
            </a:r>
            <a:r>
              <a:rPr lang="en-US" sz="3200" dirty="0" err="1" smtClean="0"/>
              <a:t>kelemahan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, </a:t>
            </a:r>
            <a:r>
              <a:rPr lang="en-US" sz="3200" dirty="0" err="1" smtClean="0"/>
              <a:t>sementara</a:t>
            </a:r>
            <a:r>
              <a:rPr lang="en-US" sz="3200" dirty="0" smtClean="0"/>
              <a:t> yang lain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keuntungan</a:t>
            </a:r>
            <a:r>
              <a:rPr lang="en-US" sz="3200" dirty="0" smtClean="0"/>
              <a:t> </a:t>
            </a:r>
            <a:r>
              <a:rPr lang="en-US" sz="3200" dirty="0" err="1" smtClean="0"/>
              <a:t>finansial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penjualan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rahasia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</a:rPr>
              <a:t>Risiko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keamanan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komputer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05800" cy="5026152"/>
          </a:xfrm>
        </p:spPr>
        <p:txBody>
          <a:bodyPr>
            <a:normAutofit lnSpcReduction="10000"/>
          </a:bodyPr>
          <a:lstStyle/>
          <a:p>
            <a:r>
              <a:rPr lang="en-US" sz="3200" dirty="0" err="1" smtClean="0"/>
              <a:t>Pelaku</a:t>
            </a:r>
            <a:r>
              <a:rPr lang="en-US" sz="3200" dirty="0" smtClean="0"/>
              <a:t> </a:t>
            </a:r>
            <a:r>
              <a:rPr lang="en-US" sz="3200" i="1" dirty="0" smtClean="0"/>
              <a:t>cybercrime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gangguan-gangguan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7 </a:t>
            </a:r>
            <a:r>
              <a:rPr lang="en-US" sz="3200" dirty="0" err="1" smtClean="0"/>
              <a:t>kategori</a:t>
            </a:r>
            <a:r>
              <a:rPr lang="en-US" sz="3200" dirty="0" smtClean="0"/>
              <a:t> </a:t>
            </a:r>
            <a:r>
              <a:rPr lang="en-US" sz="3200" dirty="0" err="1" smtClean="0"/>
              <a:t>dasar</a:t>
            </a:r>
            <a:r>
              <a:rPr lang="en-US" sz="3200" dirty="0" smtClean="0"/>
              <a:t> =</a:t>
            </a:r>
          </a:p>
          <a:p>
            <a:pPr>
              <a:buNone/>
            </a:pPr>
            <a:r>
              <a:rPr lang="en-US" sz="3200" dirty="0" smtClean="0"/>
              <a:t>6. </a:t>
            </a:r>
            <a:r>
              <a:rPr lang="en-US" sz="3200" b="1" i="1" dirty="0" err="1" smtClean="0"/>
              <a:t>Cyberextortionist</a:t>
            </a:r>
            <a:r>
              <a:rPr lang="en-US" sz="3200" b="1" dirty="0" smtClean="0"/>
              <a:t> </a:t>
            </a:r>
            <a:r>
              <a:rPr lang="en-US" sz="3200" dirty="0" smtClean="0"/>
              <a:t>=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menggunakan</a:t>
            </a:r>
            <a:r>
              <a:rPr lang="en-US" sz="3200" dirty="0" smtClean="0"/>
              <a:t> email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perusahaan-perusahaan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bernada</a:t>
            </a:r>
            <a:r>
              <a:rPr lang="en-US" sz="3200" dirty="0" smtClean="0"/>
              <a:t> </a:t>
            </a:r>
            <a:r>
              <a:rPr lang="en-US" sz="3200" dirty="0" err="1" smtClean="0"/>
              <a:t>mengancam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mengindikasikan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bahwa</a:t>
            </a:r>
            <a:r>
              <a:rPr lang="en-US" sz="3200" dirty="0" smtClean="0"/>
              <a:t> </a:t>
            </a:r>
            <a:r>
              <a:rPr lang="en-US" sz="3200" dirty="0" err="1" smtClean="0"/>
              <a:t>mereka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mengekspos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rahasia</a:t>
            </a:r>
            <a:r>
              <a:rPr lang="en-US" sz="3200" dirty="0" smtClean="0"/>
              <a:t>, </a:t>
            </a:r>
            <a:r>
              <a:rPr lang="en-US" sz="3200" dirty="0" err="1" smtClean="0"/>
              <a:t>mengeksploitasi</a:t>
            </a:r>
            <a:r>
              <a:rPr lang="en-US" sz="3200" dirty="0" smtClean="0"/>
              <a:t> </a:t>
            </a:r>
            <a:r>
              <a:rPr lang="en-US" sz="3200" dirty="0" err="1" smtClean="0"/>
              <a:t>kesalahan</a:t>
            </a:r>
            <a:r>
              <a:rPr lang="en-US" sz="3200" dirty="0" smtClean="0"/>
              <a:t> </a:t>
            </a:r>
            <a:r>
              <a:rPr lang="en-US" sz="3200" dirty="0" err="1" smtClean="0"/>
              <a:t>keamanan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meluncurkan</a:t>
            </a:r>
            <a:r>
              <a:rPr lang="en-US" sz="3200" dirty="0" smtClean="0"/>
              <a:t> </a:t>
            </a:r>
            <a:r>
              <a:rPr lang="en-US" sz="3200" dirty="0" err="1" smtClean="0"/>
              <a:t>serangan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mengganggu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221</TotalTime>
  <Words>865</Words>
  <Application>Microsoft Office PowerPoint</Application>
  <PresentationFormat>On-screen Show (4:3)</PresentationFormat>
  <Paragraphs>119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Century Schoolbook</vt:lpstr>
      <vt:lpstr>Wingdings</vt:lpstr>
      <vt:lpstr>Wingdings 2</vt:lpstr>
      <vt:lpstr>Oriel</vt:lpstr>
      <vt:lpstr>KEAMANAN, ETIKA,Privasi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  <vt:lpstr>Risiko keamanan komputer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KEAMANAN, ETIKA dan PRIVASI KOMPUTER</dc:title>
  <dc:creator>ok</dc:creator>
  <cp:lastModifiedBy>toshiba</cp:lastModifiedBy>
  <cp:revision>36</cp:revision>
  <dcterms:created xsi:type="dcterms:W3CDTF">2018-12-10T08:05:31Z</dcterms:created>
  <dcterms:modified xsi:type="dcterms:W3CDTF">2018-12-27T23:49:53Z</dcterms:modified>
</cp:coreProperties>
</file>