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64C1-DB2D-4521-A0A6-FBBB4A955767}" type="datetimeFigureOut">
              <a:rPr lang="id-ID" smtClean="0"/>
              <a:t>15/06/2017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F44E-26B4-4D48-BF36-596F9DD15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311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64C1-DB2D-4521-A0A6-FBBB4A955767}" type="datetimeFigureOut">
              <a:rPr lang="id-ID" smtClean="0"/>
              <a:t>15/06/2017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F44E-26B4-4D48-BF36-596F9DD15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805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64C1-DB2D-4521-A0A6-FBBB4A955767}" type="datetimeFigureOut">
              <a:rPr lang="id-ID" smtClean="0"/>
              <a:t>15/06/2017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F44E-26B4-4D48-BF36-596F9DD15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949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64C1-DB2D-4521-A0A6-FBBB4A955767}" type="datetimeFigureOut">
              <a:rPr lang="id-ID" smtClean="0"/>
              <a:t>15/06/2017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F44E-26B4-4D48-BF36-596F9DD15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547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64C1-DB2D-4521-A0A6-FBBB4A955767}" type="datetimeFigureOut">
              <a:rPr lang="id-ID" smtClean="0"/>
              <a:t>15/06/2017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F44E-26B4-4D48-BF36-596F9DD15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587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64C1-DB2D-4521-A0A6-FBBB4A955767}" type="datetimeFigureOut">
              <a:rPr lang="id-ID" smtClean="0"/>
              <a:t>15/06/2017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F44E-26B4-4D48-BF36-596F9DD15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15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64C1-DB2D-4521-A0A6-FBBB4A955767}" type="datetimeFigureOut">
              <a:rPr lang="id-ID" smtClean="0"/>
              <a:t>15/06/2017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F44E-26B4-4D48-BF36-596F9DD15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926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64C1-DB2D-4521-A0A6-FBBB4A955767}" type="datetimeFigureOut">
              <a:rPr lang="id-ID" smtClean="0"/>
              <a:t>15/06/2017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F44E-26B4-4D48-BF36-596F9DD15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868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64C1-DB2D-4521-A0A6-FBBB4A955767}" type="datetimeFigureOut">
              <a:rPr lang="id-ID" smtClean="0"/>
              <a:t>15/06/2017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F44E-26B4-4D48-BF36-596F9DD15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16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64C1-DB2D-4521-A0A6-FBBB4A955767}" type="datetimeFigureOut">
              <a:rPr lang="id-ID" smtClean="0"/>
              <a:t>15/06/2017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F44E-26B4-4D48-BF36-596F9DD15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216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64C1-DB2D-4521-A0A6-FBBB4A955767}" type="datetimeFigureOut">
              <a:rPr lang="id-ID" smtClean="0"/>
              <a:t>15/06/2017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F44E-26B4-4D48-BF36-596F9DD15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713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64C1-DB2D-4521-A0A6-FBBB4A955767}" type="datetimeFigureOut">
              <a:rPr lang="id-ID" smtClean="0"/>
              <a:t>15/06/2017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DF44E-26B4-4D48-BF36-596F9DD15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892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dimsssemarang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Persiapan UAS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479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05342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Soal 1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Sebuah perusahaam membagi keryawan menjadi tiga golongan, yaitu A, B dan C. Upah harian dan upah lembur tiap-tiap adalah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Golongan    Upah Harian    Upah Lembur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      1                2000                 400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      2                3000                 500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      3                5000                 600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Upah lembur diberikan jika karyawan bekerja lebih dari 7 jam, buatlah algoritma berupa flowchart atau pseducode untuk menghitung total upah yang diterima dalam sehari oleh seorang karyawan.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Input : nama karyawan, golongan, jam kerja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Output: total upah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276158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494" y="0"/>
            <a:ext cx="1193650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Nah sbelum mmbuat flowchart,  beri keterangan dulu, biar tdk kepanjngan nulis didalam simbol flowchartnya, dan biar yg baca juga mengerti.  </a:t>
            </a:r>
          </a:p>
          <a:p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Ket :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Nama karyawan = NMKAR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Golongan = GOL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Jumlah Jam Kerja = JJK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Jam Kerja=  JK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Jam lembur = JL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Upah Harian = UH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Upah lembur = UL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Total Upah Harian= TUH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Total Upah Lembur = TUL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b="0" i="0" dirty="0" smtClean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Total Upah Karyawan = TUK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2480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764" y="0"/>
            <a:ext cx="69795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436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Kelompok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Kelompok maksimal 3 mahasiswa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Buatlah algoritma dari soal diatas berdasarkan flowchart yang sudah ada.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Tugas silahkan kirim ke email : </a:t>
            </a:r>
            <a:r>
              <a:rPr lang="id-ID" dirty="0" smtClean="0">
                <a:hlinkClick r:id="rId2"/>
              </a:rPr>
              <a:t>adimsssemarang@gmail.com</a:t>
            </a:r>
            <a:r>
              <a:rPr lang="id-ID" dirty="0" smtClean="0"/>
              <a:t> paling lambat tgl 22 Juni 2017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Untuk materi UAS silahkan pelajari lagi tentang Flowchart, Algoritma dan Pseudocode serta ttg Sorting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Semoga nilai UAS memuaskan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810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59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Office Theme</vt:lpstr>
      <vt:lpstr>Persiapan UAS</vt:lpstr>
      <vt:lpstr>PowerPoint Presentation</vt:lpstr>
      <vt:lpstr>PowerPoint Presentation</vt:lpstr>
      <vt:lpstr>PowerPoint Presentation</vt:lpstr>
      <vt:lpstr>Tugas Kelompok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Persiapan UAS</dc:title>
  <dc:creator>BIUM</dc:creator>
  <cp:lastModifiedBy>BIUM</cp:lastModifiedBy>
  <cp:revision>2</cp:revision>
  <dcterms:created xsi:type="dcterms:W3CDTF">2017-06-14T09:10:00Z</dcterms:created>
  <dcterms:modified xsi:type="dcterms:W3CDTF">2017-06-15T11:57:05Z</dcterms:modified>
</cp:coreProperties>
</file>