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sz="6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Diskusi</a:t>
            </a:r>
            <a:r>
              <a:rPr lang="en-ID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ID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D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PEMINATAN akk_2015</a:t>
            </a:r>
            <a:endParaRPr lang="en-US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6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TOPIK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D" dirty="0" smtClean="0"/>
              <a:t>SIT IN - BURAPHA UNIVERSITY THAILAND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smtClean="0"/>
              <a:t>KEGIATAN SEMESTER: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ID" dirty="0" smtClean="0"/>
              <a:t>KULIAH DOSEN TAMU : BIDANG SDK DINKES PROP JATENG (ADMINISRATOR KESH), BPJS (VERIFIKATOR), KA.PUSK SEKARAN (PIS-PK)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smtClean="0"/>
              <a:t>KULIAH INTEGRASI DI PUSKESMAS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smtClean="0"/>
              <a:t>PELATIHAN EXCELL EXPERT &amp; GIS 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smtClean="0"/>
              <a:t>KUNJUNGAN LAPANGAN : DN / LN ??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ID" dirty="0" smtClean="0"/>
          </a:p>
        </p:txBody>
      </p:sp>
    </p:spTree>
    <p:extLst>
      <p:ext uri="{BB962C8B-B14F-4D97-AF65-F5344CB8AC3E}">
        <p14:creationId xmlns:p14="http://schemas.microsoft.com/office/powerpoint/2010/main" val="353098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KULIAH INTEGRASI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738528"/>
              </p:ext>
            </p:extLst>
          </p:nvPr>
        </p:nvGraphicFramePr>
        <p:xfrm>
          <a:off x="1371600" y="2286000"/>
          <a:ext cx="9601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777">
                  <a:extLst>
                    <a:ext uri="{9D8B030D-6E8A-4147-A177-3AD203B41FA5}">
                      <a16:colId xmlns:a16="http://schemas.microsoft.com/office/drawing/2014/main" val="4288849745"/>
                    </a:ext>
                  </a:extLst>
                </a:gridCol>
                <a:gridCol w="3370217">
                  <a:extLst>
                    <a:ext uri="{9D8B030D-6E8A-4147-A177-3AD203B41FA5}">
                      <a16:colId xmlns:a16="http://schemas.microsoft.com/office/drawing/2014/main" val="3759165251"/>
                    </a:ext>
                  </a:extLst>
                </a:gridCol>
                <a:gridCol w="5238206">
                  <a:extLst>
                    <a:ext uri="{9D8B030D-6E8A-4147-A177-3AD203B41FA5}">
                      <a16:colId xmlns:a16="http://schemas.microsoft.com/office/drawing/2014/main" val="35361614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PUSKESMAS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 KESEHATAN YANG DIANALISA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5958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Pudak</a:t>
                      </a:r>
                      <a:r>
                        <a:rPr lang="en-ID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Payung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Sanitasi Total Berbasis Masyarakat (STBM)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2800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Sekaran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Gizi Kurang/Buruk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5325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Purwoyoso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2535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Rowosari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Demam Berdarah Dengue (DBD)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427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Krobokan</a:t>
                      </a:r>
                      <a:r>
                        <a:rPr lang="en-ID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Tuberculosis (TBC)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8246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Ngemplak</a:t>
                      </a:r>
                      <a:r>
                        <a:rPr lang="en-ID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Simongan</a:t>
                      </a:r>
                      <a:r>
                        <a:rPr lang="en-ID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HIV/AIDS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7033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64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253284"/>
              </p:ext>
            </p:extLst>
          </p:nvPr>
        </p:nvGraphicFramePr>
        <p:xfrm>
          <a:off x="1371600" y="491319"/>
          <a:ext cx="9601200" cy="6019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52985">
                  <a:extLst>
                    <a:ext uri="{9D8B030D-6E8A-4147-A177-3AD203B41FA5}">
                      <a16:colId xmlns:a16="http://schemas.microsoft.com/office/drawing/2014/main" val="2086721730"/>
                    </a:ext>
                  </a:extLst>
                </a:gridCol>
                <a:gridCol w="3439236">
                  <a:extLst>
                    <a:ext uri="{9D8B030D-6E8A-4147-A177-3AD203B41FA5}">
                      <a16:colId xmlns:a16="http://schemas.microsoft.com/office/drawing/2014/main" val="2929536796"/>
                    </a:ext>
                  </a:extLst>
                </a:gridCol>
                <a:gridCol w="5308979">
                  <a:extLst>
                    <a:ext uri="{9D8B030D-6E8A-4147-A177-3AD203B41FA5}">
                      <a16:colId xmlns:a16="http://schemas.microsoft.com/office/drawing/2014/main" val="2995073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NO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MATA KULIAH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OUTPUT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3646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effectLst/>
                        </a:rPr>
                        <a:t>Manajemen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en-ID" sz="1400" dirty="0" err="1">
                          <a:effectLst/>
                        </a:rPr>
                        <a:t>Pelayanan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en-ID" sz="1400" dirty="0" err="1">
                          <a:effectLst/>
                        </a:rPr>
                        <a:t>Kesehatan</a:t>
                      </a:r>
                      <a:r>
                        <a:rPr lang="en-ID" sz="1400" dirty="0">
                          <a:effectLst/>
                        </a:rPr>
                        <a:t> Primer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Gambaran program kesehatan terkait (; deskripsi program, indicator dan target nasional)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6484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Pengambilan Keputusan Manajemen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Mendefinisikan problem statement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9806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Sistem Informasi Manajemen Kesehatan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D" sz="1400">
                          <a:effectLst/>
                        </a:rPr>
                        <a:t>Jenis pencatatan &amp; pelaporan</a:t>
                      </a:r>
                      <a:endParaRPr lang="en-US" sz="12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D" sz="1400">
                          <a:effectLst/>
                        </a:rPr>
                        <a:t>Alur pencatatan dan pelaporan</a:t>
                      </a:r>
                      <a:endParaRPr lang="en-US" sz="12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D" sz="1400">
                          <a:effectLst/>
                        </a:rPr>
                        <a:t>Pemanfaatan teknologi informasi dalam pencatatan dan pelaporan </a:t>
                      </a:r>
                      <a:endParaRPr lang="en-US" sz="12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D" sz="1400">
                          <a:effectLst/>
                        </a:rPr>
                        <a:t>Data pencatatan program terkait</a:t>
                      </a:r>
                      <a:endParaRPr lang="en-US" sz="12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D" sz="1400">
                          <a:effectLst/>
                        </a:rPr>
                        <a:t>Monitoring dan  evaluasi data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8552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Manajemen Sumber Daya Manusia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D" sz="1400">
                          <a:effectLst/>
                        </a:rPr>
                        <a:t>SDM yang terlibat</a:t>
                      </a:r>
                      <a:endParaRPr lang="en-US" sz="12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D" sz="1400">
                          <a:effectLst/>
                        </a:rPr>
                        <a:t>Kompetensi dan kualifikasi</a:t>
                      </a:r>
                      <a:endParaRPr lang="en-US" sz="12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D" sz="1400">
                          <a:effectLst/>
                        </a:rPr>
                        <a:t>Tugas pokok dan fungsi</a:t>
                      </a:r>
                      <a:endParaRPr lang="en-US" sz="12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D" sz="1400">
                          <a:effectLst/>
                        </a:rPr>
                        <a:t>Job analysis</a:t>
                      </a:r>
                      <a:endParaRPr lang="en-US" sz="12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D" sz="1400">
                          <a:effectLst/>
                        </a:rPr>
                        <a:t>Penghitungan beban kerja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047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Manajemen Perbekalan Kesehatan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D" sz="1400">
                          <a:effectLst/>
                        </a:rPr>
                        <a:t>Jenis logistic yang mendukung program</a:t>
                      </a:r>
                      <a:endParaRPr lang="en-US" sz="1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D" sz="1400">
                          <a:effectLst/>
                        </a:rPr>
                        <a:t>Sistem penyimpanan</a:t>
                      </a:r>
                      <a:endParaRPr lang="en-US" sz="120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8203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Manajemen Mutu Palayanan Kesehatan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Analisa gap (mutu) dari SIMKES, SDM, Logistik/Perbekalan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3860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Manajemen Proyek Kesehatan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Proposal </a:t>
                      </a:r>
                      <a:r>
                        <a:rPr lang="en-ID" sz="1400" dirty="0" err="1">
                          <a:effectLst/>
                        </a:rPr>
                        <a:t>proyek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en-ID" sz="1400" dirty="0" err="1">
                          <a:effectLst/>
                        </a:rPr>
                        <a:t>pengabdian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en-ID" sz="1400" dirty="0" err="1">
                          <a:effectLst/>
                        </a:rPr>
                        <a:t>masyarakat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en-ID" sz="1400" dirty="0" err="1">
                          <a:effectLst/>
                        </a:rPr>
                        <a:t>untuk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en-ID" sz="1400" dirty="0" err="1">
                          <a:effectLst/>
                        </a:rPr>
                        <a:t>membantu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en-ID" sz="1400" dirty="0" err="1">
                          <a:effectLst/>
                        </a:rPr>
                        <a:t>mengatasi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en-ID" sz="1400" dirty="0" err="1">
                          <a:effectLst/>
                        </a:rPr>
                        <a:t>masalah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en-ID" sz="1400" dirty="0" err="1">
                          <a:effectLst/>
                        </a:rPr>
                        <a:t>kesehatan</a:t>
                      </a:r>
                      <a:r>
                        <a:rPr lang="en-ID" sz="1400" dirty="0">
                          <a:effectLst/>
                        </a:rPr>
                        <a:t> di </a:t>
                      </a:r>
                      <a:r>
                        <a:rPr lang="en-ID" sz="1400" dirty="0" err="1">
                          <a:effectLst/>
                        </a:rPr>
                        <a:t>puskesmas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0834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effectLst/>
                        </a:rPr>
                        <a:t>Aplikasi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en-ID" sz="1400" dirty="0" err="1">
                          <a:effectLst/>
                        </a:rPr>
                        <a:t>Komputer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en-ID" sz="1400" dirty="0" err="1">
                          <a:effectLst/>
                        </a:rPr>
                        <a:t>Manajemen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en-ID" sz="1400" dirty="0" err="1">
                          <a:effectLst/>
                        </a:rPr>
                        <a:t>Kesehatan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830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64250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</TotalTime>
  <Words>216</Words>
  <Application>Microsoft Office PowerPoint</Application>
  <PresentationFormat>Widescreen</PresentationFormat>
  <Paragraphs>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Franklin Gothic Book</vt:lpstr>
      <vt:lpstr>Times New Roman</vt:lpstr>
      <vt:lpstr>Crop</vt:lpstr>
      <vt:lpstr>Diskusi  PEMINATAN akk_2015</vt:lpstr>
      <vt:lpstr>TOPIK</vt:lpstr>
      <vt:lpstr>KULIAH INTEGRASI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Diskusi akk_2015</dc:title>
  <dc:creator>Windows User</dc:creator>
  <cp:lastModifiedBy>Windows User</cp:lastModifiedBy>
  <cp:revision>2</cp:revision>
  <dcterms:created xsi:type="dcterms:W3CDTF">2018-05-03T05:25:49Z</dcterms:created>
  <dcterms:modified xsi:type="dcterms:W3CDTF">2018-05-03T05:36:21Z</dcterms:modified>
</cp:coreProperties>
</file>