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377" r:id="rId2"/>
    <p:sldId id="318" r:id="rId3"/>
    <p:sldId id="337" r:id="rId4"/>
    <p:sldId id="338" r:id="rId5"/>
    <p:sldId id="339" r:id="rId6"/>
    <p:sldId id="340" r:id="rId7"/>
    <p:sldId id="342" r:id="rId8"/>
    <p:sldId id="343" r:id="rId9"/>
    <p:sldId id="345" r:id="rId10"/>
    <p:sldId id="346" r:id="rId11"/>
    <p:sldId id="347"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5C807192-9801-4137-BADF-E938FE30CC42}"/>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3555" name="Rectangle 3">
            <a:extLst>
              <a:ext uri="{FF2B5EF4-FFF2-40B4-BE49-F238E27FC236}">
                <a16:creationId xmlns:a16="http://schemas.microsoft.com/office/drawing/2014/main" id="{807DD965-B5E5-444D-B8B6-B9916C80DA0D}"/>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108548" name="Rectangle 4">
            <a:extLst>
              <a:ext uri="{FF2B5EF4-FFF2-40B4-BE49-F238E27FC236}">
                <a16:creationId xmlns:a16="http://schemas.microsoft.com/office/drawing/2014/main" id="{FA681681-355E-48CF-8815-9926D7D7A0C6}"/>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3557" name="Rectangle 5">
            <a:extLst>
              <a:ext uri="{FF2B5EF4-FFF2-40B4-BE49-F238E27FC236}">
                <a16:creationId xmlns:a16="http://schemas.microsoft.com/office/drawing/2014/main" id="{E07C519D-6D3D-40B6-9B53-7D7DA298DE49}"/>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3558" name="Rectangle 6">
            <a:extLst>
              <a:ext uri="{FF2B5EF4-FFF2-40B4-BE49-F238E27FC236}">
                <a16:creationId xmlns:a16="http://schemas.microsoft.com/office/drawing/2014/main" id="{9AAD0218-B220-4638-99C7-65A52B222D26}"/>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3559" name="Rectangle 7">
            <a:extLst>
              <a:ext uri="{FF2B5EF4-FFF2-40B4-BE49-F238E27FC236}">
                <a16:creationId xmlns:a16="http://schemas.microsoft.com/office/drawing/2014/main" id="{EF5ED6DC-F34A-479D-8D5E-8E52679EDF57}"/>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BB6645E-133D-4D47-B0C8-26C31B9F14E5}" type="slidenum">
              <a:rPr lang="en-US" altLang="id-ID"/>
              <a:pPr/>
              <a:t>‹#›</a:t>
            </a:fld>
            <a:endParaRPr lang="en-US" alt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id-ID"/>
          </a:p>
        </p:txBody>
      </p:sp>
      <p:sp>
        <p:nvSpPr>
          <p:cNvPr id="4" name="Rectangle 4">
            <a:extLst>
              <a:ext uri="{FF2B5EF4-FFF2-40B4-BE49-F238E27FC236}">
                <a16:creationId xmlns:a16="http://schemas.microsoft.com/office/drawing/2014/main" id="{9D3086E5-32D9-45AD-8765-9D33DC804BB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8F23911-66E2-4AD2-9050-900425E34B5E}"/>
              </a:ext>
            </a:extLst>
          </p:cNvPr>
          <p:cNvSpPr>
            <a:spLocks noGrp="1" noChangeArrowheads="1"/>
          </p:cNvSpPr>
          <p:nvPr>
            <p:ph type="ftr" sz="quarter" idx="11"/>
          </p:nvPr>
        </p:nvSpPr>
        <p:spPr>
          <a:ln/>
        </p:spPr>
        <p:txBody>
          <a:bodyPr/>
          <a:lstStyle>
            <a:lvl1pPr>
              <a:defRPr/>
            </a:lvl1pPr>
          </a:lstStyle>
          <a:p>
            <a:pPr>
              <a:defRPr/>
            </a:pPr>
            <a:r>
              <a:rPr lang="en-US"/>
              <a:t>Sistem Informasi @2009</a:t>
            </a:r>
          </a:p>
        </p:txBody>
      </p:sp>
      <p:sp>
        <p:nvSpPr>
          <p:cNvPr id="6" name="Rectangle 6">
            <a:extLst>
              <a:ext uri="{FF2B5EF4-FFF2-40B4-BE49-F238E27FC236}">
                <a16:creationId xmlns:a16="http://schemas.microsoft.com/office/drawing/2014/main" id="{5BD9F10A-A41A-4735-B482-399595107448}"/>
              </a:ext>
            </a:extLst>
          </p:cNvPr>
          <p:cNvSpPr>
            <a:spLocks noGrp="1" noChangeArrowheads="1"/>
          </p:cNvSpPr>
          <p:nvPr>
            <p:ph type="sldNum" sz="quarter" idx="12"/>
          </p:nvPr>
        </p:nvSpPr>
        <p:spPr>
          <a:ln/>
        </p:spPr>
        <p:txBody>
          <a:bodyPr/>
          <a:lstStyle>
            <a:lvl1pPr>
              <a:defRPr/>
            </a:lvl1pPr>
          </a:lstStyle>
          <a:p>
            <a:fld id="{1E9FF52A-182E-4344-8296-C3AA4CFDF8B5}" type="slidenum">
              <a:rPr lang="en-US" altLang="id-ID"/>
              <a:pPr/>
              <a:t>‹#›</a:t>
            </a:fld>
            <a:endParaRPr lang="en-US" altLang="id-ID"/>
          </a:p>
        </p:txBody>
      </p:sp>
    </p:spTree>
    <p:extLst>
      <p:ext uri="{BB962C8B-B14F-4D97-AF65-F5344CB8AC3E}">
        <p14:creationId xmlns:p14="http://schemas.microsoft.com/office/powerpoint/2010/main" val="1781095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Rectangle 4">
            <a:extLst>
              <a:ext uri="{FF2B5EF4-FFF2-40B4-BE49-F238E27FC236}">
                <a16:creationId xmlns:a16="http://schemas.microsoft.com/office/drawing/2014/main" id="{C88013D0-9D77-40BB-BBEA-5FC28B74C12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6C4C7D2-0C9B-4F82-B69A-5B6A0AC350DB}"/>
              </a:ext>
            </a:extLst>
          </p:cNvPr>
          <p:cNvSpPr>
            <a:spLocks noGrp="1" noChangeArrowheads="1"/>
          </p:cNvSpPr>
          <p:nvPr>
            <p:ph type="ftr" sz="quarter" idx="11"/>
          </p:nvPr>
        </p:nvSpPr>
        <p:spPr>
          <a:ln/>
        </p:spPr>
        <p:txBody>
          <a:bodyPr/>
          <a:lstStyle>
            <a:lvl1pPr>
              <a:defRPr/>
            </a:lvl1pPr>
          </a:lstStyle>
          <a:p>
            <a:pPr>
              <a:defRPr/>
            </a:pPr>
            <a:r>
              <a:rPr lang="en-US"/>
              <a:t>Sistem Informasi @2009</a:t>
            </a:r>
          </a:p>
        </p:txBody>
      </p:sp>
      <p:sp>
        <p:nvSpPr>
          <p:cNvPr id="6" name="Rectangle 6">
            <a:extLst>
              <a:ext uri="{FF2B5EF4-FFF2-40B4-BE49-F238E27FC236}">
                <a16:creationId xmlns:a16="http://schemas.microsoft.com/office/drawing/2014/main" id="{FFA20D87-42E9-4527-AC66-7027863AB945}"/>
              </a:ext>
            </a:extLst>
          </p:cNvPr>
          <p:cNvSpPr>
            <a:spLocks noGrp="1" noChangeArrowheads="1"/>
          </p:cNvSpPr>
          <p:nvPr>
            <p:ph type="sldNum" sz="quarter" idx="12"/>
          </p:nvPr>
        </p:nvSpPr>
        <p:spPr>
          <a:ln/>
        </p:spPr>
        <p:txBody>
          <a:bodyPr/>
          <a:lstStyle>
            <a:lvl1pPr>
              <a:defRPr/>
            </a:lvl1pPr>
          </a:lstStyle>
          <a:p>
            <a:fld id="{4D8EFC16-75C0-4654-AF55-89D291994AD4}" type="slidenum">
              <a:rPr lang="en-US" altLang="id-ID"/>
              <a:pPr/>
              <a:t>‹#›</a:t>
            </a:fld>
            <a:endParaRPr lang="en-US" altLang="id-ID"/>
          </a:p>
        </p:txBody>
      </p:sp>
    </p:spTree>
    <p:extLst>
      <p:ext uri="{BB962C8B-B14F-4D97-AF65-F5344CB8AC3E}">
        <p14:creationId xmlns:p14="http://schemas.microsoft.com/office/powerpoint/2010/main" val="2792498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Rectangle 4">
            <a:extLst>
              <a:ext uri="{FF2B5EF4-FFF2-40B4-BE49-F238E27FC236}">
                <a16:creationId xmlns:a16="http://schemas.microsoft.com/office/drawing/2014/main" id="{90E617C3-3723-49D0-88F6-A8F7FBC01FE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46EE08A-E3F0-4948-B7EB-4FC2BE6FF7FA}"/>
              </a:ext>
            </a:extLst>
          </p:cNvPr>
          <p:cNvSpPr>
            <a:spLocks noGrp="1" noChangeArrowheads="1"/>
          </p:cNvSpPr>
          <p:nvPr>
            <p:ph type="ftr" sz="quarter" idx="11"/>
          </p:nvPr>
        </p:nvSpPr>
        <p:spPr>
          <a:ln/>
        </p:spPr>
        <p:txBody>
          <a:bodyPr/>
          <a:lstStyle>
            <a:lvl1pPr>
              <a:defRPr/>
            </a:lvl1pPr>
          </a:lstStyle>
          <a:p>
            <a:pPr>
              <a:defRPr/>
            </a:pPr>
            <a:r>
              <a:rPr lang="en-US"/>
              <a:t>Sistem Informasi @2009</a:t>
            </a:r>
          </a:p>
        </p:txBody>
      </p:sp>
      <p:sp>
        <p:nvSpPr>
          <p:cNvPr id="6" name="Rectangle 6">
            <a:extLst>
              <a:ext uri="{FF2B5EF4-FFF2-40B4-BE49-F238E27FC236}">
                <a16:creationId xmlns:a16="http://schemas.microsoft.com/office/drawing/2014/main" id="{6881697B-8C98-4594-A12B-DE9F582A9168}"/>
              </a:ext>
            </a:extLst>
          </p:cNvPr>
          <p:cNvSpPr>
            <a:spLocks noGrp="1" noChangeArrowheads="1"/>
          </p:cNvSpPr>
          <p:nvPr>
            <p:ph type="sldNum" sz="quarter" idx="12"/>
          </p:nvPr>
        </p:nvSpPr>
        <p:spPr>
          <a:ln/>
        </p:spPr>
        <p:txBody>
          <a:bodyPr/>
          <a:lstStyle>
            <a:lvl1pPr>
              <a:defRPr/>
            </a:lvl1pPr>
          </a:lstStyle>
          <a:p>
            <a:fld id="{F055B91A-B04F-4AA0-8C64-1C461101CCCA}" type="slidenum">
              <a:rPr lang="en-US" altLang="id-ID"/>
              <a:pPr/>
              <a:t>‹#›</a:t>
            </a:fld>
            <a:endParaRPr lang="en-US" altLang="id-ID"/>
          </a:p>
        </p:txBody>
      </p:sp>
    </p:spTree>
    <p:extLst>
      <p:ext uri="{BB962C8B-B14F-4D97-AF65-F5344CB8AC3E}">
        <p14:creationId xmlns:p14="http://schemas.microsoft.com/office/powerpoint/2010/main" val="38820169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id-ID"/>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Rectangle 4">
            <a:extLst>
              <a:ext uri="{FF2B5EF4-FFF2-40B4-BE49-F238E27FC236}">
                <a16:creationId xmlns:a16="http://schemas.microsoft.com/office/drawing/2014/main" id="{22606D0E-774D-4139-AC13-880E5950006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21AF34B-725D-4E57-9C78-CBCC41C86621}"/>
              </a:ext>
            </a:extLst>
          </p:cNvPr>
          <p:cNvSpPr>
            <a:spLocks noGrp="1" noChangeArrowheads="1"/>
          </p:cNvSpPr>
          <p:nvPr>
            <p:ph type="ftr" sz="quarter" idx="11"/>
          </p:nvPr>
        </p:nvSpPr>
        <p:spPr>
          <a:ln/>
        </p:spPr>
        <p:txBody>
          <a:bodyPr/>
          <a:lstStyle>
            <a:lvl1pPr>
              <a:defRPr/>
            </a:lvl1pPr>
          </a:lstStyle>
          <a:p>
            <a:pPr>
              <a:defRPr/>
            </a:pPr>
            <a:r>
              <a:rPr lang="en-US"/>
              <a:t>Sistem Informasi @2009</a:t>
            </a:r>
          </a:p>
        </p:txBody>
      </p:sp>
      <p:sp>
        <p:nvSpPr>
          <p:cNvPr id="7" name="Rectangle 6">
            <a:extLst>
              <a:ext uri="{FF2B5EF4-FFF2-40B4-BE49-F238E27FC236}">
                <a16:creationId xmlns:a16="http://schemas.microsoft.com/office/drawing/2014/main" id="{F35A014A-70CE-412C-BA0E-4D4F55DC99CC}"/>
              </a:ext>
            </a:extLst>
          </p:cNvPr>
          <p:cNvSpPr>
            <a:spLocks noGrp="1" noChangeArrowheads="1"/>
          </p:cNvSpPr>
          <p:nvPr>
            <p:ph type="sldNum" sz="quarter" idx="12"/>
          </p:nvPr>
        </p:nvSpPr>
        <p:spPr>
          <a:ln/>
        </p:spPr>
        <p:txBody>
          <a:bodyPr/>
          <a:lstStyle>
            <a:lvl1pPr>
              <a:defRPr/>
            </a:lvl1pPr>
          </a:lstStyle>
          <a:p>
            <a:fld id="{74191C4A-2D12-40C3-880C-2B15A1E819C7}" type="slidenum">
              <a:rPr lang="en-US" altLang="id-ID"/>
              <a:pPr/>
              <a:t>‹#›</a:t>
            </a:fld>
            <a:endParaRPr lang="en-US" altLang="id-ID"/>
          </a:p>
        </p:txBody>
      </p:sp>
    </p:spTree>
    <p:extLst>
      <p:ext uri="{BB962C8B-B14F-4D97-AF65-F5344CB8AC3E}">
        <p14:creationId xmlns:p14="http://schemas.microsoft.com/office/powerpoint/2010/main" val="3562132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Rectangle 4">
            <a:extLst>
              <a:ext uri="{FF2B5EF4-FFF2-40B4-BE49-F238E27FC236}">
                <a16:creationId xmlns:a16="http://schemas.microsoft.com/office/drawing/2014/main" id="{5E8073D6-CF60-44E4-8436-074F1CEF4D9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1916753-5685-4AAA-9ED3-190480C41B8A}"/>
              </a:ext>
            </a:extLst>
          </p:cNvPr>
          <p:cNvSpPr>
            <a:spLocks noGrp="1" noChangeArrowheads="1"/>
          </p:cNvSpPr>
          <p:nvPr>
            <p:ph type="ftr" sz="quarter" idx="11"/>
          </p:nvPr>
        </p:nvSpPr>
        <p:spPr>
          <a:ln/>
        </p:spPr>
        <p:txBody>
          <a:bodyPr/>
          <a:lstStyle>
            <a:lvl1pPr>
              <a:defRPr/>
            </a:lvl1pPr>
          </a:lstStyle>
          <a:p>
            <a:pPr>
              <a:defRPr/>
            </a:pPr>
            <a:r>
              <a:rPr lang="en-US"/>
              <a:t>Sistem Informasi @2009</a:t>
            </a:r>
          </a:p>
        </p:txBody>
      </p:sp>
      <p:sp>
        <p:nvSpPr>
          <p:cNvPr id="6" name="Rectangle 6">
            <a:extLst>
              <a:ext uri="{FF2B5EF4-FFF2-40B4-BE49-F238E27FC236}">
                <a16:creationId xmlns:a16="http://schemas.microsoft.com/office/drawing/2014/main" id="{540FFA3D-6495-46AF-90AC-8E70E39995BB}"/>
              </a:ext>
            </a:extLst>
          </p:cNvPr>
          <p:cNvSpPr>
            <a:spLocks noGrp="1" noChangeArrowheads="1"/>
          </p:cNvSpPr>
          <p:nvPr>
            <p:ph type="sldNum" sz="quarter" idx="12"/>
          </p:nvPr>
        </p:nvSpPr>
        <p:spPr>
          <a:ln/>
        </p:spPr>
        <p:txBody>
          <a:bodyPr/>
          <a:lstStyle>
            <a:lvl1pPr>
              <a:defRPr/>
            </a:lvl1pPr>
          </a:lstStyle>
          <a:p>
            <a:fld id="{E078F7EE-7C31-4488-B7B8-C86A9C293529}" type="slidenum">
              <a:rPr lang="en-US" altLang="id-ID"/>
              <a:pPr/>
              <a:t>‹#›</a:t>
            </a:fld>
            <a:endParaRPr lang="en-US" altLang="id-ID"/>
          </a:p>
        </p:txBody>
      </p:sp>
    </p:spTree>
    <p:extLst>
      <p:ext uri="{BB962C8B-B14F-4D97-AF65-F5344CB8AC3E}">
        <p14:creationId xmlns:p14="http://schemas.microsoft.com/office/powerpoint/2010/main" val="1621522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9D976523-F3ED-456E-9671-A27BC61541C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53AB7A2-63CE-4BE4-A40A-B63A5F33ED24}"/>
              </a:ext>
            </a:extLst>
          </p:cNvPr>
          <p:cNvSpPr>
            <a:spLocks noGrp="1" noChangeArrowheads="1"/>
          </p:cNvSpPr>
          <p:nvPr>
            <p:ph type="ftr" sz="quarter" idx="11"/>
          </p:nvPr>
        </p:nvSpPr>
        <p:spPr>
          <a:ln/>
        </p:spPr>
        <p:txBody>
          <a:bodyPr/>
          <a:lstStyle>
            <a:lvl1pPr>
              <a:defRPr/>
            </a:lvl1pPr>
          </a:lstStyle>
          <a:p>
            <a:pPr>
              <a:defRPr/>
            </a:pPr>
            <a:r>
              <a:rPr lang="en-US"/>
              <a:t>Sistem Informasi @2009</a:t>
            </a:r>
          </a:p>
        </p:txBody>
      </p:sp>
      <p:sp>
        <p:nvSpPr>
          <p:cNvPr id="6" name="Rectangle 6">
            <a:extLst>
              <a:ext uri="{FF2B5EF4-FFF2-40B4-BE49-F238E27FC236}">
                <a16:creationId xmlns:a16="http://schemas.microsoft.com/office/drawing/2014/main" id="{C22839D4-7F59-42C1-9F31-62BD854FFA22}"/>
              </a:ext>
            </a:extLst>
          </p:cNvPr>
          <p:cNvSpPr>
            <a:spLocks noGrp="1" noChangeArrowheads="1"/>
          </p:cNvSpPr>
          <p:nvPr>
            <p:ph type="sldNum" sz="quarter" idx="12"/>
          </p:nvPr>
        </p:nvSpPr>
        <p:spPr>
          <a:ln/>
        </p:spPr>
        <p:txBody>
          <a:bodyPr/>
          <a:lstStyle>
            <a:lvl1pPr>
              <a:defRPr/>
            </a:lvl1pPr>
          </a:lstStyle>
          <a:p>
            <a:fld id="{1CB417D8-8753-473F-9D86-980854F57EA5}" type="slidenum">
              <a:rPr lang="en-US" altLang="id-ID"/>
              <a:pPr/>
              <a:t>‹#›</a:t>
            </a:fld>
            <a:endParaRPr lang="en-US" altLang="id-ID"/>
          </a:p>
        </p:txBody>
      </p:sp>
    </p:spTree>
    <p:extLst>
      <p:ext uri="{BB962C8B-B14F-4D97-AF65-F5344CB8AC3E}">
        <p14:creationId xmlns:p14="http://schemas.microsoft.com/office/powerpoint/2010/main" val="4127147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Rectangle 4">
            <a:extLst>
              <a:ext uri="{FF2B5EF4-FFF2-40B4-BE49-F238E27FC236}">
                <a16:creationId xmlns:a16="http://schemas.microsoft.com/office/drawing/2014/main" id="{3C0EDB36-3AD3-4AED-BAD2-C798C3F82AE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8AE8910-2955-486D-AFFE-4FAF4A0FE1F3}"/>
              </a:ext>
            </a:extLst>
          </p:cNvPr>
          <p:cNvSpPr>
            <a:spLocks noGrp="1" noChangeArrowheads="1"/>
          </p:cNvSpPr>
          <p:nvPr>
            <p:ph type="ftr" sz="quarter" idx="11"/>
          </p:nvPr>
        </p:nvSpPr>
        <p:spPr>
          <a:ln/>
        </p:spPr>
        <p:txBody>
          <a:bodyPr/>
          <a:lstStyle>
            <a:lvl1pPr>
              <a:defRPr/>
            </a:lvl1pPr>
          </a:lstStyle>
          <a:p>
            <a:pPr>
              <a:defRPr/>
            </a:pPr>
            <a:r>
              <a:rPr lang="en-US"/>
              <a:t>Sistem Informasi @2009</a:t>
            </a:r>
          </a:p>
        </p:txBody>
      </p:sp>
      <p:sp>
        <p:nvSpPr>
          <p:cNvPr id="7" name="Rectangle 6">
            <a:extLst>
              <a:ext uri="{FF2B5EF4-FFF2-40B4-BE49-F238E27FC236}">
                <a16:creationId xmlns:a16="http://schemas.microsoft.com/office/drawing/2014/main" id="{E3BC15F6-C9D9-4120-AD67-54E092DCFF3D}"/>
              </a:ext>
            </a:extLst>
          </p:cNvPr>
          <p:cNvSpPr>
            <a:spLocks noGrp="1" noChangeArrowheads="1"/>
          </p:cNvSpPr>
          <p:nvPr>
            <p:ph type="sldNum" sz="quarter" idx="12"/>
          </p:nvPr>
        </p:nvSpPr>
        <p:spPr>
          <a:ln/>
        </p:spPr>
        <p:txBody>
          <a:bodyPr/>
          <a:lstStyle>
            <a:lvl1pPr>
              <a:defRPr/>
            </a:lvl1pPr>
          </a:lstStyle>
          <a:p>
            <a:fld id="{1DEE8F87-5BEA-45C8-A997-756898FF205A}" type="slidenum">
              <a:rPr lang="en-US" altLang="id-ID"/>
              <a:pPr/>
              <a:t>‹#›</a:t>
            </a:fld>
            <a:endParaRPr lang="en-US" altLang="id-ID"/>
          </a:p>
        </p:txBody>
      </p:sp>
    </p:spTree>
    <p:extLst>
      <p:ext uri="{BB962C8B-B14F-4D97-AF65-F5344CB8AC3E}">
        <p14:creationId xmlns:p14="http://schemas.microsoft.com/office/powerpoint/2010/main" val="2797310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Rectangle 4">
            <a:extLst>
              <a:ext uri="{FF2B5EF4-FFF2-40B4-BE49-F238E27FC236}">
                <a16:creationId xmlns:a16="http://schemas.microsoft.com/office/drawing/2014/main" id="{6EC80247-C692-4BC5-99ED-84845F2A6FB7}"/>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D9E29F9E-4CF3-478F-A42C-660EB9C7807D}"/>
              </a:ext>
            </a:extLst>
          </p:cNvPr>
          <p:cNvSpPr>
            <a:spLocks noGrp="1" noChangeArrowheads="1"/>
          </p:cNvSpPr>
          <p:nvPr>
            <p:ph type="ftr" sz="quarter" idx="11"/>
          </p:nvPr>
        </p:nvSpPr>
        <p:spPr>
          <a:ln/>
        </p:spPr>
        <p:txBody>
          <a:bodyPr/>
          <a:lstStyle>
            <a:lvl1pPr>
              <a:defRPr/>
            </a:lvl1pPr>
          </a:lstStyle>
          <a:p>
            <a:pPr>
              <a:defRPr/>
            </a:pPr>
            <a:r>
              <a:rPr lang="en-US"/>
              <a:t>Sistem Informasi @2009</a:t>
            </a:r>
          </a:p>
        </p:txBody>
      </p:sp>
      <p:sp>
        <p:nvSpPr>
          <p:cNvPr id="9" name="Rectangle 6">
            <a:extLst>
              <a:ext uri="{FF2B5EF4-FFF2-40B4-BE49-F238E27FC236}">
                <a16:creationId xmlns:a16="http://schemas.microsoft.com/office/drawing/2014/main" id="{5DB32D87-068D-4BE6-A0F0-AE76D481A997}"/>
              </a:ext>
            </a:extLst>
          </p:cNvPr>
          <p:cNvSpPr>
            <a:spLocks noGrp="1" noChangeArrowheads="1"/>
          </p:cNvSpPr>
          <p:nvPr>
            <p:ph type="sldNum" sz="quarter" idx="12"/>
          </p:nvPr>
        </p:nvSpPr>
        <p:spPr>
          <a:ln/>
        </p:spPr>
        <p:txBody>
          <a:bodyPr/>
          <a:lstStyle>
            <a:lvl1pPr>
              <a:defRPr/>
            </a:lvl1pPr>
          </a:lstStyle>
          <a:p>
            <a:fld id="{0DE96F3A-8143-4941-B637-E3809018DEDD}" type="slidenum">
              <a:rPr lang="en-US" altLang="id-ID"/>
              <a:pPr/>
              <a:t>‹#›</a:t>
            </a:fld>
            <a:endParaRPr lang="en-US" altLang="id-ID"/>
          </a:p>
        </p:txBody>
      </p:sp>
    </p:spTree>
    <p:extLst>
      <p:ext uri="{BB962C8B-B14F-4D97-AF65-F5344CB8AC3E}">
        <p14:creationId xmlns:p14="http://schemas.microsoft.com/office/powerpoint/2010/main" val="3469917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Rectangle 4">
            <a:extLst>
              <a:ext uri="{FF2B5EF4-FFF2-40B4-BE49-F238E27FC236}">
                <a16:creationId xmlns:a16="http://schemas.microsoft.com/office/drawing/2014/main" id="{E58C2609-2B54-4E71-9F41-63773220E1B8}"/>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FA59EE21-E63C-42E0-AC34-348B48AD90A2}"/>
              </a:ext>
            </a:extLst>
          </p:cNvPr>
          <p:cNvSpPr>
            <a:spLocks noGrp="1" noChangeArrowheads="1"/>
          </p:cNvSpPr>
          <p:nvPr>
            <p:ph type="ftr" sz="quarter" idx="11"/>
          </p:nvPr>
        </p:nvSpPr>
        <p:spPr>
          <a:ln/>
        </p:spPr>
        <p:txBody>
          <a:bodyPr/>
          <a:lstStyle>
            <a:lvl1pPr>
              <a:defRPr/>
            </a:lvl1pPr>
          </a:lstStyle>
          <a:p>
            <a:pPr>
              <a:defRPr/>
            </a:pPr>
            <a:r>
              <a:rPr lang="en-US"/>
              <a:t>Sistem Informasi @2009</a:t>
            </a:r>
          </a:p>
        </p:txBody>
      </p:sp>
      <p:sp>
        <p:nvSpPr>
          <p:cNvPr id="5" name="Rectangle 6">
            <a:extLst>
              <a:ext uri="{FF2B5EF4-FFF2-40B4-BE49-F238E27FC236}">
                <a16:creationId xmlns:a16="http://schemas.microsoft.com/office/drawing/2014/main" id="{9689BEB7-04BE-41B4-A3C4-05E010C74BFC}"/>
              </a:ext>
            </a:extLst>
          </p:cNvPr>
          <p:cNvSpPr>
            <a:spLocks noGrp="1" noChangeArrowheads="1"/>
          </p:cNvSpPr>
          <p:nvPr>
            <p:ph type="sldNum" sz="quarter" idx="12"/>
          </p:nvPr>
        </p:nvSpPr>
        <p:spPr>
          <a:ln/>
        </p:spPr>
        <p:txBody>
          <a:bodyPr/>
          <a:lstStyle>
            <a:lvl1pPr>
              <a:defRPr/>
            </a:lvl1pPr>
          </a:lstStyle>
          <a:p>
            <a:fld id="{7D01E8DB-3C46-4044-83FE-37E38E967640}" type="slidenum">
              <a:rPr lang="en-US" altLang="id-ID"/>
              <a:pPr/>
              <a:t>‹#›</a:t>
            </a:fld>
            <a:endParaRPr lang="en-US" altLang="id-ID"/>
          </a:p>
        </p:txBody>
      </p:sp>
    </p:spTree>
    <p:extLst>
      <p:ext uri="{BB962C8B-B14F-4D97-AF65-F5344CB8AC3E}">
        <p14:creationId xmlns:p14="http://schemas.microsoft.com/office/powerpoint/2010/main" val="3111965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1B0C804-2C6D-4376-A857-FCE0E1A912A1}"/>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9DA71A45-31FE-4698-BE4C-27900EA4A37F}"/>
              </a:ext>
            </a:extLst>
          </p:cNvPr>
          <p:cNvSpPr>
            <a:spLocks noGrp="1" noChangeArrowheads="1"/>
          </p:cNvSpPr>
          <p:nvPr>
            <p:ph type="ftr" sz="quarter" idx="11"/>
          </p:nvPr>
        </p:nvSpPr>
        <p:spPr>
          <a:ln/>
        </p:spPr>
        <p:txBody>
          <a:bodyPr/>
          <a:lstStyle>
            <a:lvl1pPr>
              <a:defRPr/>
            </a:lvl1pPr>
          </a:lstStyle>
          <a:p>
            <a:pPr>
              <a:defRPr/>
            </a:pPr>
            <a:r>
              <a:rPr lang="en-US"/>
              <a:t>Sistem Informasi @2009</a:t>
            </a:r>
          </a:p>
        </p:txBody>
      </p:sp>
      <p:sp>
        <p:nvSpPr>
          <p:cNvPr id="4" name="Rectangle 6">
            <a:extLst>
              <a:ext uri="{FF2B5EF4-FFF2-40B4-BE49-F238E27FC236}">
                <a16:creationId xmlns:a16="http://schemas.microsoft.com/office/drawing/2014/main" id="{71CC41D4-3339-4DBD-A0BE-59512A51448C}"/>
              </a:ext>
            </a:extLst>
          </p:cNvPr>
          <p:cNvSpPr>
            <a:spLocks noGrp="1" noChangeArrowheads="1"/>
          </p:cNvSpPr>
          <p:nvPr>
            <p:ph type="sldNum" sz="quarter" idx="12"/>
          </p:nvPr>
        </p:nvSpPr>
        <p:spPr>
          <a:ln/>
        </p:spPr>
        <p:txBody>
          <a:bodyPr/>
          <a:lstStyle>
            <a:lvl1pPr>
              <a:defRPr/>
            </a:lvl1pPr>
          </a:lstStyle>
          <a:p>
            <a:fld id="{7CFE9468-C498-4B5F-8703-51079EC5BCF7}" type="slidenum">
              <a:rPr lang="en-US" altLang="id-ID"/>
              <a:pPr/>
              <a:t>‹#›</a:t>
            </a:fld>
            <a:endParaRPr lang="en-US" altLang="id-ID"/>
          </a:p>
        </p:txBody>
      </p:sp>
    </p:spTree>
    <p:extLst>
      <p:ext uri="{BB962C8B-B14F-4D97-AF65-F5344CB8AC3E}">
        <p14:creationId xmlns:p14="http://schemas.microsoft.com/office/powerpoint/2010/main" val="466320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B17BF73-F084-4A24-85BA-A7E8E56B515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2EE50C2-FA84-44B5-8F46-1F5B9463E717}"/>
              </a:ext>
            </a:extLst>
          </p:cNvPr>
          <p:cNvSpPr>
            <a:spLocks noGrp="1" noChangeArrowheads="1"/>
          </p:cNvSpPr>
          <p:nvPr>
            <p:ph type="ftr" sz="quarter" idx="11"/>
          </p:nvPr>
        </p:nvSpPr>
        <p:spPr>
          <a:ln/>
        </p:spPr>
        <p:txBody>
          <a:bodyPr/>
          <a:lstStyle>
            <a:lvl1pPr>
              <a:defRPr/>
            </a:lvl1pPr>
          </a:lstStyle>
          <a:p>
            <a:pPr>
              <a:defRPr/>
            </a:pPr>
            <a:r>
              <a:rPr lang="en-US"/>
              <a:t>Sistem Informasi @2009</a:t>
            </a:r>
          </a:p>
        </p:txBody>
      </p:sp>
      <p:sp>
        <p:nvSpPr>
          <p:cNvPr id="7" name="Rectangle 6">
            <a:extLst>
              <a:ext uri="{FF2B5EF4-FFF2-40B4-BE49-F238E27FC236}">
                <a16:creationId xmlns:a16="http://schemas.microsoft.com/office/drawing/2014/main" id="{8E54689A-1474-46EA-8FAF-CAAC23AEA73C}"/>
              </a:ext>
            </a:extLst>
          </p:cNvPr>
          <p:cNvSpPr>
            <a:spLocks noGrp="1" noChangeArrowheads="1"/>
          </p:cNvSpPr>
          <p:nvPr>
            <p:ph type="sldNum" sz="quarter" idx="12"/>
          </p:nvPr>
        </p:nvSpPr>
        <p:spPr>
          <a:ln/>
        </p:spPr>
        <p:txBody>
          <a:bodyPr/>
          <a:lstStyle>
            <a:lvl1pPr>
              <a:defRPr/>
            </a:lvl1pPr>
          </a:lstStyle>
          <a:p>
            <a:fld id="{C45D25CE-0CCB-489B-961E-EDEB37A4345B}" type="slidenum">
              <a:rPr lang="en-US" altLang="id-ID"/>
              <a:pPr/>
              <a:t>‹#›</a:t>
            </a:fld>
            <a:endParaRPr lang="en-US" altLang="id-ID"/>
          </a:p>
        </p:txBody>
      </p:sp>
    </p:spTree>
    <p:extLst>
      <p:ext uri="{BB962C8B-B14F-4D97-AF65-F5344CB8AC3E}">
        <p14:creationId xmlns:p14="http://schemas.microsoft.com/office/powerpoint/2010/main" val="2797804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B517CE7-D38C-4E49-848C-A4CC06F5115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97DA614-2550-4B01-AC85-1383AD0553CD}"/>
              </a:ext>
            </a:extLst>
          </p:cNvPr>
          <p:cNvSpPr>
            <a:spLocks noGrp="1" noChangeArrowheads="1"/>
          </p:cNvSpPr>
          <p:nvPr>
            <p:ph type="ftr" sz="quarter" idx="11"/>
          </p:nvPr>
        </p:nvSpPr>
        <p:spPr>
          <a:ln/>
        </p:spPr>
        <p:txBody>
          <a:bodyPr/>
          <a:lstStyle>
            <a:lvl1pPr>
              <a:defRPr/>
            </a:lvl1pPr>
          </a:lstStyle>
          <a:p>
            <a:pPr>
              <a:defRPr/>
            </a:pPr>
            <a:r>
              <a:rPr lang="en-US"/>
              <a:t>Sistem Informasi @2009</a:t>
            </a:r>
          </a:p>
        </p:txBody>
      </p:sp>
      <p:sp>
        <p:nvSpPr>
          <p:cNvPr id="7" name="Rectangle 6">
            <a:extLst>
              <a:ext uri="{FF2B5EF4-FFF2-40B4-BE49-F238E27FC236}">
                <a16:creationId xmlns:a16="http://schemas.microsoft.com/office/drawing/2014/main" id="{08640BC2-BE9B-4F45-8406-115CE3E1FE20}"/>
              </a:ext>
            </a:extLst>
          </p:cNvPr>
          <p:cNvSpPr>
            <a:spLocks noGrp="1" noChangeArrowheads="1"/>
          </p:cNvSpPr>
          <p:nvPr>
            <p:ph type="sldNum" sz="quarter" idx="12"/>
          </p:nvPr>
        </p:nvSpPr>
        <p:spPr>
          <a:ln/>
        </p:spPr>
        <p:txBody>
          <a:bodyPr/>
          <a:lstStyle>
            <a:lvl1pPr>
              <a:defRPr/>
            </a:lvl1pPr>
          </a:lstStyle>
          <a:p>
            <a:fld id="{83F025EA-CA4D-4EE7-B2D4-DCCCB372F6BB}" type="slidenum">
              <a:rPr lang="en-US" altLang="id-ID"/>
              <a:pPr/>
              <a:t>‹#›</a:t>
            </a:fld>
            <a:endParaRPr lang="en-US" altLang="id-ID"/>
          </a:p>
        </p:txBody>
      </p:sp>
    </p:spTree>
    <p:extLst>
      <p:ext uri="{BB962C8B-B14F-4D97-AF65-F5344CB8AC3E}">
        <p14:creationId xmlns:p14="http://schemas.microsoft.com/office/powerpoint/2010/main" val="771076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3E297D6-EF2D-4043-9DE4-C2104820AD76}"/>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id-ID"/>
              <a:t>Click to edit Master title style</a:t>
            </a:r>
          </a:p>
        </p:txBody>
      </p:sp>
      <p:sp>
        <p:nvSpPr>
          <p:cNvPr id="1027" name="Rectangle 3">
            <a:extLst>
              <a:ext uri="{FF2B5EF4-FFF2-40B4-BE49-F238E27FC236}">
                <a16:creationId xmlns:a16="http://schemas.microsoft.com/office/drawing/2014/main" id="{5CEB7FF9-BB5E-47B8-BBA6-EE5BD26DE8AF}"/>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id-ID"/>
              <a:t>Click to edit Master text styles</a:t>
            </a:r>
          </a:p>
          <a:p>
            <a:pPr lvl="1"/>
            <a:r>
              <a:rPr lang="en-US" altLang="id-ID"/>
              <a:t>Second level</a:t>
            </a:r>
          </a:p>
          <a:p>
            <a:pPr lvl="2"/>
            <a:r>
              <a:rPr lang="en-US" altLang="id-ID"/>
              <a:t>Third level</a:t>
            </a:r>
          </a:p>
          <a:p>
            <a:pPr lvl="3"/>
            <a:r>
              <a:rPr lang="en-US" altLang="id-ID"/>
              <a:t>Fourth level</a:t>
            </a:r>
          </a:p>
          <a:p>
            <a:pPr lvl="4"/>
            <a:r>
              <a:rPr lang="en-US" altLang="id-ID"/>
              <a:t>Fifth level</a:t>
            </a:r>
          </a:p>
        </p:txBody>
      </p:sp>
      <p:sp>
        <p:nvSpPr>
          <p:cNvPr id="1028" name="Rectangle 4">
            <a:extLst>
              <a:ext uri="{FF2B5EF4-FFF2-40B4-BE49-F238E27FC236}">
                <a16:creationId xmlns:a16="http://schemas.microsoft.com/office/drawing/2014/main" id="{0198E67D-7679-4DBB-902C-E531D9E710D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0101F1A1-5A2E-4731-8ACC-9D762F379A3A}"/>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r>
              <a:rPr lang="en-US"/>
              <a:t>Sistem Informasi @2009</a:t>
            </a:r>
          </a:p>
        </p:txBody>
      </p:sp>
      <p:sp>
        <p:nvSpPr>
          <p:cNvPr id="1030" name="Rectangle 6">
            <a:extLst>
              <a:ext uri="{FF2B5EF4-FFF2-40B4-BE49-F238E27FC236}">
                <a16:creationId xmlns:a16="http://schemas.microsoft.com/office/drawing/2014/main" id="{F692AF09-6379-43FE-81B5-DD0DD928040A}"/>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CC7668D-BBC5-4F45-873B-235E11BB7750}" type="slidenum">
              <a:rPr lang="en-US" altLang="id-ID"/>
              <a:pPr/>
              <a:t>‹#›</a:t>
            </a:fld>
            <a:endParaRPr lang="en-US" alt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Footer Placeholder 4">
            <a:extLst>
              <a:ext uri="{FF2B5EF4-FFF2-40B4-BE49-F238E27FC236}">
                <a16:creationId xmlns:a16="http://schemas.microsoft.com/office/drawing/2014/main" id="{4F3DB05E-0748-4CA0-9D2D-45B260993696}"/>
              </a:ext>
            </a:extLst>
          </p:cNvPr>
          <p:cNvSpPr>
            <a:spLocks noGrp="1"/>
          </p:cNvSpPr>
          <p:nvPr>
            <p:ph type="ftr" sz="quarter" idx="11"/>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id-ID"/>
              <a:t>Sistem Informasi @2009</a:t>
            </a:r>
          </a:p>
        </p:txBody>
      </p:sp>
      <p:sp>
        <p:nvSpPr>
          <p:cNvPr id="96259" name="Slide Number Placeholder 5">
            <a:extLst>
              <a:ext uri="{FF2B5EF4-FFF2-40B4-BE49-F238E27FC236}">
                <a16:creationId xmlns:a16="http://schemas.microsoft.com/office/drawing/2014/main" id="{0954BB3B-3084-4D58-98A5-9FC62140FE2D}"/>
              </a:ext>
            </a:extLst>
          </p:cNvPr>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482F7C9-D435-4763-B06D-39C213B984DF}" type="slidenum">
              <a:rPr lang="en-US" altLang="id-ID"/>
              <a:pPr eaLnBrk="1" hangingPunct="1"/>
              <a:t>1</a:t>
            </a:fld>
            <a:endParaRPr lang="en-US" altLang="id-ID"/>
          </a:p>
        </p:txBody>
      </p:sp>
      <p:sp>
        <p:nvSpPr>
          <p:cNvPr id="96260" name="Rectangle 5">
            <a:extLst>
              <a:ext uri="{FF2B5EF4-FFF2-40B4-BE49-F238E27FC236}">
                <a16:creationId xmlns:a16="http://schemas.microsoft.com/office/drawing/2014/main" id="{8D7250B9-8E1B-4322-96DD-BDA7A7582A21}"/>
              </a:ext>
            </a:extLst>
          </p:cNvPr>
          <p:cNvSpPr>
            <a:spLocks noGrp="1" noChangeArrowheads="1"/>
          </p:cNvSpPr>
          <p:nvPr>
            <p:ph type="title"/>
          </p:nvPr>
        </p:nvSpPr>
        <p:spPr>
          <a:xfrm>
            <a:off x="533400" y="5181600"/>
            <a:ext cx="8229600" cy="1143000"/>
          </a:xfrm>
        </p:spPr>
        <p:txBody>
          <a:bodyPr/>
          <a:lstStyle/>
          <a:p>
            <a:pPr eaLnBrk="1" hangingPunct="1"/>
            <a:r>
              <a:rPr lang="en-US" altLang="id-ID" sz="3200" b="1" dirty="0"/>
              <a:t>KERANGKA HUKUM BIDANG TI</a:t>
            </a:r>
          </a:p>
        </p:txBody>
      </p:sp>
      <p:pic>
        <p:nvPicPr>
          <p:cNvPr id="96261" name="Picture 4" descr="timbang">
            <a:extLst>
              <a:ext uri="{FF2B5EF4-FFF2-40B4-BE49-F238E27FC236}">
                <a16:creationId xmlns:a16="http://schemas.microsoft.com/office/drawing/2014/main" id="{50726C4D-293C-4760-89E5-9E63F7A99EB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76400" y="457200"/>
            <a:ext cx="6019800" cy="4826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Footer Placeholder 4">
            <a:extLst>
              <a:ext uri="{FF2B5EF4-FFF2-40B4-BE49-F238E27FC236}">
                <a16:creationId xmlns:a16="http://schemas.microsoft.com/office/drawing/2014/main" id="{D1DA7CF6-5C5A-464E-B238-AAC156AC3DB2}"/>
              </a:ext>
            </a:extLst>
          </p:cNvPr>
          <p:cNvSpPr>
            <a:spLocks noGrp="1"/>
          </p:cNvSpPr>
          <p:nvPr>
            <p:ph type="ftr" sz="quarter" idx="11"/>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id-ID"/>
              <a:t>Sistem Informasi @2009</a:t>
            </a:r>
          </a:p>
        </p:txBody>
      </p:sp>
      <p:sp>
        <p:nvSpPr>
          <p:cNvPr id="105475" name="Slide Number Placeholder 5">
            <a:extLst>
              <a:ext uri="{FF2B5EF4-FFF2-40B4-BE49-F238E27FC236}">
                <a16:creationId xmlns:a16="http://schemas.microsoft.com/office/drawing/2014/main" id="{6B4D0951-3CAE-49D3-B3F5-D00529E68AAE}"/>
              </a:ext>
            </a:extLst>
          </p:cNvPr>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BEF3F63-0301-413A-ACD0-34B66AC017D6}" type="slidenum">
              <a:rPr lang="en-US" altLang="id-ID"/>
              <a:pPr eaLnBrk="1" hangingPunct="1"/>
              <a:t>10</a:t>
            </a:fld>
            <a:endParaRPr lang="en-US" altLang="id-ID"/>
          </a:p>
        </p:txBody>
      </p:sp>
      <p:sp>
        <p:nvSpPr>
          <p:cNvPr id="105476" name="Rectangle 3">
            <a:extLst>
              <a:ext uri="{FF2B5EF4-FFF2-40B4-BE49-F238E27FC236}">
                <a16:creationId xmlns:a16="http://schemas.microsoft.com/office/drawing/2014/main" id="{DD57A9F8-262A-4397-BDBD-56D65DE0A7FA}"/>
              </a:ext>
            </a:extLst>
          </p:cNvPr>
          <p:cNvSpPr>
            <a:spLocks noGrp="1" noChangeArrowheads="1"/>
          </p:cNvSpPr>
          <p:nvPr>
            <p:ph type="body" idx="1"/>
          </p:nvPr>
        </p:nvSpPr>
        <p:spPr>
          <a:xfrm>
            <a:off x="457200" y="457200"/>
            <a:ext cx="8229600" cy="5668963"/>
          </a:xfrm>
        </p:spPr>
        <p:txBody>
          <a:bodyPr/>
          <a:lstStyle/>
          <a:p>
            <a:pPr eaLnBrk="1" hangingPunct="1">
              <a:lnSpc>
                <a:spcPct val="80000"/>
              </a:lnSpc>
              <a:buFontTx/>
              <a:buNone/>
            </a:pPr>
            <a:r>
              <a:rPr lang="en-US" altLang="id-ID" sz="2400"/>
              <a:t>Ruang lingkup pelanggaran hukum TI di Indonesia</a:t>
            </a:r>
          </a:p>
          <a:p>
            <a:pPr eaLnBrk="1" hangingPunct="1">
              <a:lnSpc>
                <a:spcPct val="80000"/>
              </a:lnSpc>
              <a:buFontTx/>
              <a:buNone/>
            </a:pPr>
            <a:endParaRPr lang="en-US" altLang="id-ID" sz="2400"/>
          </a:p>
          <a:p>
            <a:pPr eaLnBrk="1" hangingPunct="1">
              <a:lnSpc>
                <a:spcPct val="80000"/>
              </a:lnSpc>
              <a:buFontTx/>
              <a:buNone/>
            </a:pPr>
            <a:r>
              <a:rPr lang="en-US" altLang="id-ID" sz="2400"/>
              <a:t>1. Memanfaatkan TI dengan melawan hukum seperti menyakiti, melukai atau menghilangkan harta benda bahkan nyawa orang lain;</a:t>
            </a:r>
          </a:p>
          <a:p>
            <a:pPr eaLnBrk="1" hangingPunct="1">
              <a:lnSpc>
                <a:spcPct val="80000"/>
              </a:lnSpc>
              <a:buFontTx/>
              <a:buNone/>
            </a:pPr>
            <a:r>
              <a:rPr lang="en-US" altLang="id-ID" sz="2400"/>
              <a:t>2. Melakukan intersepsi (mencegah / menahan) terhadap lalu lintas komunikasi data;</a:t>
            </a:r>
          </a:p>
          <a:p>
            <a:pPr eaLnBrk="1" hangingPunct="1">
              <a:lnSpc>
                <a:spcPct val="80000"/>
              </a:lnSpc>
              <a:buFontTx/>
              <a:buNone/>
            </a:pPr>
            <a:r>
              <a:rPr lang="en-US" altLang="id-ID" sz="2400"/>
              <a:t>3. Sengaja merusak mengganggu data yang tersimpan dalam alat penyimpanan data elektronik yang tersusun sebagai bagian dari sistem komputer;</a:t>
            </a:r>
          </a:p>
          <a:p>
            <a:pPr eaLnBrk="1" hangingPunct="1">
              <a:lnSpc>
                <a:spcPct val="80000"/>
              </a:lnSpc>
              <a:buFontTx/>
              <a:buNone/>
            </a:pPr>
            <a:r>
              <a:rPr lang="en-US" altLang="id-ID" sz="2400"/>
              <a:t>4. Sengaja menghilangkan bukti-bukti elektronik yang dapat dijadikan alat bukti sah di pengadilan yang terdapat pada suatu sistem informasi atau sistem komputer;</a:t>
            </a:r>
          </a:p>
          <a:p>
            <a:pPr eaLnBrk="1" hangingPunct="1">
              <a:lnSpc>
                <a:spcPct val="80000"/>
              </a:lnSpc>
              <a:buFontTx/>
              <a:buNone/>
            </a:pPr>
            <a:r>
              <a:rPr lang="en-US" altLang="id-ID" sz="2400"/>
              <a:t>5. Sengaja merusak atau mengganggu sistem informasi, sistem komputer, jaringan komputer dan internet;</a:t>
            </a:r>
          </a:p>
          <a:p>
            <a:pPr eaLnBrk="1" hangingPunct="1">
              <a:lnSpc>
                <a:spcPct val="80000"/>
              </a:lnSpc>
              <a:buFontTx/>
              <a:buNone/>
            </a:pPr>
            <a:endParaRPr lang="en-US" altLang="id-ID"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Footer Placeholder 4">
            <a:extLst>
              <a:ext uri="{FF2B5EF4-FFF2-40B4-BE49-F238E27FC236}">
                <a16:creationId xmlns:a16="http://schemas.microsoft.com/office/drawing/2014/main" id="{6FECC070-FD97-41DB-9E2E-3D05A71B561C}"/>
              </a:ext>
            </a:extLst>
          </p:cNvPr>
          <p:cNvSpPr>
            <a:spLocks noGrp="1"/>
          </p:cNvSpPr>
          <p:nvPr>
            <p:ph type="ftr" sz="quarter" idx="11"/>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id-ID"/>
              <a:t>Sistem Informasi @2009</a:t>
            </a:r>
          </a:p>
        </p:txBody>
      </p:sp>
      <p:sp>
        <p:nvSpPr>
          <p:cNvPr id="106499" name="Slide Number Placeholder 5">
            <a:extLst>
              <a:ext uri="{FF2B5EF4-FFF2-40B4-BE49-F238E27FC236}">
                <a16:creationId xmlns:a16="http://schemas.microsoft.com/office/drawing/2014/main" id="{6A6C5F5D-4A76-4256-89FA-D4F124A8D463}"/>
              </a:ext>
            </a:extLst>
          </p:cNvPr>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5A20548-1FCE-43DE-B361-EC579E315E21}" type="slidenum">
              <a:rPr lang="en-US" altLang="id-ID"/>
              <a:pPr eaLnBrk="1" hangingPunct="1"/>
              <a:t>11</a:t>
            </a:fld>
            <a:endParaRPr lang="en-US" altLang="id-ID"/>
          </a:p>
        </p:txBody>
      </p:sp>
      <p:sp>
        <p:nvSpPr>
          <p:cNvPr id="106500" name="Rectangle 3">
            <a:extLst>
              <a:ext uri="{FF2B5EF4-FFF2-40B4-BE49-F238E27FC236}">
                <a16:creationId xmlns:a16="http://schemas.microsoft.com/office/drawing/2014/main" id="{3CD56219-51B6-434C-BDAF-4400E051478B}"/>
              </a:ext>
            </a:extLst>
          </p:cNvPr>
          <p:cNvSpPr>
            <a:spLocks noGrp="1" noChangeArrowheads="1"/>
          </p:cNvSpPr>
          <p:nvPr>
            <p:ph type="body" idx="1"/>
          </p:nvPr>
        </p:nvSpPr>
        <p:spPr>
          <a:xfrm>
            <a:off x="457200" y="533400"/>
            <a:ext cx="8229600" cy="5592763"/>
          </a:xfrm>
        </p:spPr>
        <p:txBody>
          <a:bodyPr/>
          <a:lstStyle/>
          <a:p>
            <a:pPr eaLnBrk="1" hangingPunct="1">
              <a:lnSpc>
                <a:spcPct val="80000"/>
              </a:lnSpc>
              <a:buFontTx/>
              <a:buNone/>
            </a:pPr>
            <a:r>
              <a:rPr lang="en-US" altLang="id-ID" sz="2400"/>
              <a:t>Lanjutan Ruang lingkup pelanggaran hukum TI di Indonesia</a:t>
            </a:r>
          </a:p>
          <a:p>
            <a:pPr eaLnBrk="1" hangingPunct="1">
              <a:lnSpc>
                <a:spcPct val="80000"/>
              </a:lnSpc>
              <a:buFontTx/>
              <a:buNone/>
            </a:pPr>
            <a:endParaRPr lang="en-US" altLang="id-ID" sz="2400"/>
          </a:p>
          <a:p>
            <a:pPr eaLnBrk="1" hangingPunct="1">
              <a:lnSpc>
                <a:spcPct val="80000"/>
              </a:lnSpc>
              <a:buFontTx/>
              <a:buNone/>
            </a:pPr>
            <a:r>
              <a:rPr lang="en-US" altLang="id-ID" sz="2400"/>
              <a:t>6. Memanfaatkan TI untuk menipu, menghasut, memfitnah, menjatuhkan nama baik seseorang atau organisasi;</a:t>
            </a:r>
          </a:p>
          <a:p>
            <a:pPr eaLnBrk="1" hangingPunct="1">
              <a:lnSpc>
                <a:spcPct val="80000"/>
              </a:lnSpc>
              <a:buFontTx/>
              <a:buNone/>
            </a:pPr>
            <a:r>
              <a:rPr lang="en-US" altLang="id-ID" sz="2400"/>
              <a:t>7. Memanfaatkan TI untuk menyebarkan gambar, tulisan atau kombinasi dari keduanya yang mengandung sifatsifat pornografi;</a:t>
            </a:r>
          </a:p>
          <a:p>
            <a:pPr eaLnBrk="1" hangingPunct="1">
              <a:lnSpc>
                <a:spcPct val="80000"/>
              </a:lnSpc>
              <a:buFontTx/>
              <a:buNone/>
            </a:pPr>
            <a:r>
              <a:rPr lang="en-US" altLang="id-ID" sz="2400"/>
              <a:t>8. Memanfaatkan TI untuk membantu terjadinya percobaan atau persekongkolan yang menjurus pada kejahatan;</a:t>
            </a:r>
          </a:p>
          <a:p>
            <a:pPr eaLnBrk="1" hangingPunct="1">
              <a:lnSpc>
                <a:spcPct val="80000"/>
              </a:lnSpc>
              <a:buFontTx/>
              <a:buNone/>
            </a:pPr>
            <a:r>
              <a:rPr lang="en-US" altLang="id-ID" sz="2400"/>
              <a:t>9. Setiap badan hukum penyelenggaraan jasa akses internet atau penyelenggaraan layanan TI, baik untuk keperluan komersial maupun keperluan internal perusahaan, dengan sengaja tidak menyimpan atau tidak dapat menyediakan catatan transaksi elektronik sedikitnya untuk jangka waktu dua tahun.</a:t>
            </a:r>
          </a:p>
          <a:p>
            <a:pPr eaLnBrk="1" hangingPunct="1">
              <a:lnSpc>
                <a:spcPct val="80000"/>
              </a:lnSpc>
              <a:buFontTx/>
              <a:buNone/>
            </a:pPr>
            <a:endParaRPr lang="en-US" altLang="id-ID"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Footer Placeholder 5">
            <a:extLst>
              <a:ext uri="{FF2B5EF4-FFF2-40B4-BE49-F238E27FC236}">
                <a16:creationId xmlns:a16="http://schemas.microsoft.com/office/drawing/2014/main" id="{259F398E-1529-44E7-BCFD-66B6714E5DA2}"/>
              </a:ext>
            </a:extLst>
          </p:cNvPr>
          <p:cNvSpPr>
            <a:spLocks noGrp="1"/>
          </p:cNvSpPr>
          <p:nvPr>
            <p:ph type="ftr" sz="quarter" idx="11"/>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id-ID"/>
              <a:t>Sistem Informasi @2009</a:t>
            </a:r>
          </a:p>
        </p:txBody>
      </p:sp>
      <p:sp>
        <p:nvSpPr>
          <p:cNvPr id="97283" name="Slide Number Placeholder 6">
            <a:extLst>
              <a:ext uri="{FF2B5EF4-FFF2-40B4-BE49-F238E27FC236}">
                <a16:creationId xmlns:a16="http://schemas.microsoft.com/office/drawing/2014/main" id="{AE072728-C12F-484A-8F12-FE721E749FA5}"/>
              </a:ext>
            </a:extLst>
          </p:cNvPr>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37FA1D7-B173-4783-8DA0-0042C54650B1}" type="slidenum">
              <a:rPr lang="en-US" altLang="id-ID"/>
              <a:pPr eaLnBrk="1" hangingPunct="1"/>
              <a:t>2</a:t>
            </a:fld>
            <a:endParaRPr lang="en-US" altLang="id-ID"/>
          </a:p>
        </p:txBody>
      </p:sp>
      <p:sp>
        <p:nvSpPr>
          <p:cNvPr id="97284" name="Rectangle 3">
            <a:extLst>
              <a:ext uri="{FF2B5EF4-FFF2-40B4-BE49-F238E27FC236}">
                <a16:creationId xmlns:a16="http://schemas.microsoft.com/office/drawing/2014/main" id="{354E0EF1-EFE1-4B39-9EA4-E6AA49C003FB}"/>
              </a:ext>
            </a:extLst>
          </p:cNvPr>
          <p:cNvSpPr>
            <a:spLocks noGrp="1" noChangeArrowheads="1"/>
          </p:cNvSpPr>
          <p:nvPr>
            <p:ph type="body" sz="half" idx="1"/>
          </p:nvPr>
        </p:nvSpPr>
        <p:spPr>
          <a:xfrm>
            <a:off x="533400" y="914400"/>
            <a:ext cx="8305800" cy="4373563"/>
          </a:xfrm>
        </p:spPr>
        <p:txBody>
          <a:bodyPr/>
          <a:lstStyle/>
          <a:p>
            <a:pPr marL="0" indent="0" eaLnBrk="1" hangingPunct="1">
              <a:lnSpc>
                <a:spcPct val="80000"/>
              </a:lnSpc>
              <a:buFontTx/>
              <a:buNone/>
            </a:pPr>
            <a:r>
              <a:rPr lang="en-US" altLang="id-ID" sz="2000" dirty="0" err="1"/>
              <a:t>Kejahatan</a:t>
            </a:r>
            <a:r>
              <a:rPr lang="en-US" altLang="id-ID" sz="2000" dirty="0"/>
              <a:t> </a:t>
            </a:r>
            <a:r>
              <a:rPr lang="en-US" altLang="id-ID" sz="2000" dirty="0" err="1"/>
              <a:t>dalam</a:t>
            </a:r>
            <a:r>
              <a:rPr lang="en-US" altLang="id-ID" sz="2000" dirty="0"/>
              <a:t> </a:t>
            </a:r>
            <a:r>
              <a:rPr lang="en-US" altLang="id-ID" sz="2000" dirty="0" err="1"/>
              <a:t>bidang</a:t>
            </a:r>
            <a:r>
              <a:rPr lang="en-US" altLang="id-ID" sz="2000" dirty="0"/>
              <a:t> TI </a:t>
            </a:r>
            <a:r>
              <a:rPr lang="en-US" altLang="id-ID" sz="2000" dirty="0" err="1"/>
              <a:t>secara</a:t>
            </a:r>
            <a:r>
              <a:rPr lang="en-US" altLang="id-ID" sz="2000" dirty="0"/>
              <a:t> </a:t>
            </a:r>
            <a:r>
              <a:rPr lang="en-US" altLang="id-ID" sz="2000" dirty="0" err="1"/>
              <a:t>umum</a:t>
            </a:r>
            <a:r>
              <a:rPr lang="en-US" altLang="id-ID" sz="2000" dirty="0"/>
              <a:t> </a:t>
            </a:r>
            <a:r>
              <a:rPr lang="en-US" altLang="id-ID" sz="2000" dirty="0" err="1"/>
              <a:t>terdiri</a:t>
            </a:r>
            <a:r>
              <a:rPr lang="en-US" altLang="id-ID" sz="2000" dirty="0"/>
              <a:t> </a:t>
            </a:r>
            <a:r>
              <a:rPr lang="en-US" altLang="id-ID" sz="2000" dirty="0" err="1"/>
              <a:t>dari</a:t>
            </a:r>
            <a:r>
              <a:rPr lang="en-US" altLang="id-ID" sz="2000" dirty="0"/>
              <a:t> </a:t>
            </a:r>
            <a:r>
              <a:rPr lang="en-US" altLang="id-ID" sz="2000" dirty="0" err="1"/>
              <a:t>dua</a:t>
            </a:r>
            <a:r>
              <a:rPr lang="en-US" altLang="id-ID" sz="2000" dirty="0"/>
              <a:t> </a:t>
            </a:r>
            <a:r>
              <a:rPr lang="en-US" altLang="id-ID" sz="2000" dirty="0" err="1"/>
              <a:t>kelompok</a:t>
            </a:r>
            <a:r>
              <a:rPr lang="en-US" altLang="id-ID" sz="2000" dirty="0"/>
              <a:t>, </a:t>
            </a:r>
            <a:r>
              <a:rPr lang="en-US" altLang="id-ID" sz="2000" dirty="0" err="1"/>
              <a:t>yaitu</a:t>
            </a:r>
            <a:r>
              <a:rPr lang="en-US" altLang="id-ID" sz="2000" dirty="0"/>
              <a:t>:</a:t>
            </a:r>
          </a:p>
          <a:p>
            <a:pPr marL="0" indent="0" eaLnBrk="1" hangingPunct="1">
              <a:lnSpc>
                <a:spcPct val="80000"/>
              </a:lnSpc>
              <a:buFontTx/>
              <a:buNone/>
            </a:pPr>
            <a:endParaRPr lang="en-US" altLang="id-ID" sz="2000" dirty="0"/>
          </a:p>
          <a:p>
            <a:pPr marL="457200" indent="-457200" algn="just" eaLnBrk="1" hangingPunct="1">
              <a:lnSpc>
                <a:spcPct val="80000"/>
              </a:lnSpc>
              <a:buFont typeface="+mj-lt"/>
              <a:buAutoNum type="arabicPeriod"/>
            </a:pPr>
            <a:r>
              <a:rPr lang="en-US" altLang="id-ID" sz="2000" dirty="0" err="1"/>
              <a:t>Kejahatan</a:t>
            </a:r>
            <a:r>
              <a:rPr lang="en-US" altLang="id-ID" sz="2000" dirty="0"/>
              <a:t> </a:t>
            </a:r>
            <a:r>
              <a:rPr lang="en-US" altLang="id-ID" sz="2000" dirty="0" err="1"/>
              <a:t>biasa</a:t>
            </a:r>
            <a:r>
              <a:rPr lang="en-US" altLang="id-ID" sz="2000" dirty="0"/>
              <a:t> yang </a:t>
            </a:r>
            <a:r>
              <a:rPr lang="en-US" altLang="id-ID" sz="2000" dirty="0" err="1"/>
              <a:t>menggunakan</a:t>
            </a:r>
            <a:r>
              <a:rPr lang="en-US" altLang="id-ID" sz="2000" dirty="0"/>
              <a:t> TI </a:t>
            </a:r>
            <a:r>
              <a:rPr lang="en-US" altLang="id-ID" sz="2000" dirty="0" err="1"/>
              <a:t>sebagai</a:t>
            </a:r>
            <a:r>
              <a:rPr lang="en-US" altLang="id-ID" sz="2000" dirty="0"/>
              <a:t> </a:t>
            </a:r>
            <a:r>
              <a:rPr lang="en-US" altLang="id-ID" sz="2000" dirty="0" err="1"/>
              <a:t>alat</a:t>
            </a:r>
            <a:r>
              <a:rPr lang="en-US" altLang="id-ID" sz="2000" dirty="0"/>
              <a:t> </a:t>
            </a:r>
            <a:r>
              <a:rPr lang="en-US" altLang="id-ID" sz="2000" dirty="0" err="1"/>
              <a:t>bantunya</a:t>
            </a:r>
            <a:r>
              <a:rPr lang="en-US" altLang="id-ID" sz="2000" dirty="0"/>
              <a:t>. </a:t>
            </a:r>
            <a:r>
              <a:rPr lang="en-US" altLang="id-ID" sz="2000" dirty="0" err="1"/>
              <a:t>Pencurian</a:t>
            </a:r>
            <a:r>
              <a:rPr lang="en-US" altLang="id-ID" sz="2000" dirty="0"/>
              <a:t> </a:t>
            </a:r>
            <a:r>
              <a:rPr lang="en-US" altLang="id-ID" sz="2000" dirty="0" err="1"/>
              <a:t>uang</a:t>
            </a:r>
            <a:r>
              <a:rPr lang="en-US" altLang="id-ID" sz="2000" dirty="0"/>
              <a:t> </a:t>
            </a:r>
            <a:r>
              <a:rPr lang="en-US" altLang="id-ID" sz="2000" dirty="0" err="1"/>
              <a:t>atau</a:t>
            </a:r>
            <a:r>
              <a:rPr lang="en-US" altLang="id-ID" sz="2000" dirty="0"/>
              <a:t> </a:t>
            </a:r>
            <a:r>
              <a:rPr lang="en-US" altLang="id-ID" sz="2000" dirty="0" err="1"/>
              <a:t>pembelian</a:t>
            </a:r>
            <a:r>
              <a:rPr lang="en-US" altLang="id-ID" sz="2000" dirty="0"/>
              <a:t> </a:t>
            </a:r>
            <a:r>
              <a:rPr lang="en-US" altLang="id-ID" sz="2000" dirty="0" err="1"/>
              <a:t>barang</a:t>
            </a:r>
            <a:r>
              <a:rPr lang="en-US" altLang="id-ID" sz="2000" dirty="0"/>
              <a:t> </a:t>
            </a:r>
            <a:r>
              <a:rPr lang="en-US" altLang="id-ID" sz="2000" dirty="0" err="1"/>
              <a:t>menggunakan</a:t>
            </a:r>
            <a:r>
              <a:rPr lang="en-US" altLang="id-ID" sz="2000" dirty="0"/>
              <a:t> </a:t>
            </a:r>
            <a:r>
              <a:rPr lang="en-US" altLang="id-ID" sz="2000" dirty="0" err="1"/>
              <a:t>kartu</a:t>
            </a:r>
            <a:r>
              <a:rPr lang="en-US" altLang="id-ID" sz="2000" dirty="0"/>
              <a:t> </a:t>
            </a:r>
            <a:r>
              <a:rPr lang="en-US" altLang="id-ID" sz="2000" dirty="0" err="1"/>
              <a:t>kredit</a:t>
            </a:r>
            <a:r>
              <a:rPr lang="en-US" altLang="id-ID" sz="2000" dirty="0"/>
              <a:t> </a:t>
            </a:r>
            <a:r>
              <a:rPr lang="en-US" altLang="id-ID" sz="2000" dirty="0" err="1"/>
              <a:t>curian</a:t>
            </a:r>
            <a:r>
              <a:rPr lang="en-US" altLang="id-ID" sz="2000" dirty="0"/>
              <a:t> </a:t>
            </a:r>
            <a:r>
              <a:rPr lang="en-US" altLang="id-ID" sz="2000" dirty="0" err="1"/>
              <a:t>melalui</a:t>
            </a:r>
            <a:r>
              <a:rPr lang="en-US" altLang="id-ID" sz="2000" dirty="0"/>
              <a:t> media internet </a:t>
            </a:r>
            <a:r>
              <a:rPr lang="en-US" altLang="id-ID" sz="2000" dirty="0" err="1"/>
              <a:t>dapat</a:t>
            </a:r>
            <a:r>
              <a:rPr lang="en-US" altLang="id-ID" sz="2000" dirty="0"/>
              <a:t> </a:t>
            </a:r>
            <a:r>
              <a:rPr lang="en-US" altLang="id-ID" sz="2000" dirty="0" err="1"/>
              <a:t>menelpon</a:t>
            </a:r>
            <a:r>
              <a:rPr lang="en-US" altLang="id-ID" sz="2000" dirty="0"/>
              <a:t> korban di wilayah </a:t>
            </a:r>
            <a:r>
              <a:rPr lang="en-US" altLang="id-ID" sz="2000" dirty="0" err="1"/>
              <a:t>hukum</a:t>
            </a:r>
            <a:r>
              <a:rPr lang="en-US" altLang="id-ID" sz="2000" dirty="0"/>
              <a:t> negara lain, </a:t>
            </a:r>
            <a:r>
              <a:rPr lang="en-US" altLang="id-ID" sz="2000" dirty="0" err="1"/>
              <a:t>suatu</a:t>
            </a:r>
            <a:r>
              <a:rPr lang="en-US" altLang="id-ID" sz="2000" dirty="0"/>
              <a:t> </a:t>
            </a:r>
            <a:r>
              <a:rPr lang="en-US" altLang="id-ID" sz="2000" dirty="0" err="1"/>
              <a:t>hal</a:t>
            </a:r>
            <a:r>
              <a:rPr lang="en-US" altLang="id-ID" sz="2000" dirty="0"/>
              <a:t> yang </a:t>
            </a:r>
            <a:r>
              <a:rPr lang="en-US" altLang="id-ID" sz="2000" dirty="0" err="1"/>
              <a:t>jarang</a:t>
            </a:r>
            <a:r>
              <a:rPr lang="en-US" altLang="id-ID" sz="2000" dirty="0"/>
              <a:t> </a:t>
            </a:r>
            <a:r>
              <a:rPr lang="en-US" altLang="id-ID" sz="2000" dirty="0" err="1"/>
              <a:t>terjadi</a:t>
            </a:r>
            <a:r>
              <a:rPr lang="en-US" altLang="id-ID" sz="2000" dirty="0"/>
              <a:t> </a:t>
            </a:r>
            <a:r>
              <a:rPr lang="en-US" altLang="id-ID" sz="2000" dirty="0" err="1"/>
              <a:t>dalam</a:t>
            </a:r>
            <a:r>
              <a:rPr lang="en-US" altLang="id-ID" sz="2000" dirty="0"/>
              <a:t> </a:t>
            </a:r>
            <a:r>
              <a:rPr lang="en-US" altLang="id-ID" sz="2000" dirty="0" err="1"/>
              <a:t>kejahatan</a:t>
            </a:r>
            <a:r>
              <a:rPr lang="en-US" altLang="id-ID" sz="2000" dirty="0"/>
              <a:t> </a:t>
            </a:r>
            <a:r>
              <a:rPr lang="en-US" altLang="id-ID" sz="2000" dirty="0" err="1"/>
              <a:t>konvensional</a:t>
            </a:r>
            <a:r>
              <a:rPr lang="en-US" altLang="id-ID" sz="2000" dirty="0"/>
              <a:t>.</a:t>
            </a:r>
          </a:p>
          <a:p>
            <a:pPr marL="457200" indent="-457200" algn="just" eaLnBrk="1" hangingPunct="1">
              <a:lnSpc>
                <a:spcPct val="80000"/>
              </a:lnSpc>
              <a:buFont typeface="+mj-lt"/>
              <a:buAutoNum type="arabicPeriod"/>
            </a:pPr>
            <a:endParaRPr lang="en-US" altLang="id-ID" sz="2000" dirty="0"/>
          </a:p>
          <a:p>
            <a:pPr marL="457200" indent="-457200" algn="just" eaLnBrk="1" hangingPunct="1">
              <a:lnSpc>
                <a:spcPct val="80000"/>
              </a:lnSpc>
              <a:buFont typeface="+mj-lt"/>
              <a:buAutoNum type="arabicPeriod"/>
            </a:pPr>
            <a:r>
              <a:rPr lang="en-US" altLang="id-ID" sz="2000" dirty="0" err="1"/>
              <a:t>Kejahatan</a:t>
            </a:r>
            <a:r>
              <a:rPr lang="en-US" altLang="id-ID" sz="2000" dirty="0"/>
              <a:t> </a:t>
            </a:r>
            <a:r>
              <a:rPr lang="en-US" altLang="id-ID" sz="2000" dirty="0" err="1"/>
              <a:t>muncul</a:t>
            </a:r>
            <a:r>
              <a:rPr lang="en-US" altLang="id-ID" sz="2000" dirty="0"/>
              <a:t> </a:t>
            </a:r>
            <a:r>
              <a:rPr lang="en-US" altLang="id-ID" sz="2000" dirty="0" err="1"/>
              <a:t>setelah</a:t>
            </a:r>
            <a:r>
              <a:rPr lang="en-US" altLang="id-ID" sz="2000" dirty="0"/>
              <a:t> </a:t>
            </a:r>
            <a:r>
              <a:rPr lang="en-US" altLang="id-ID" sz="2000" dirty="0" err="1"/>
              <a:t>adanya</a:t>
            </a:r>
            <a:r>
              <a:rPr lang="en-US" altLang="id-ID" sz="2000" dirty="0"/>
              <a:t> internet, </a:t>
            </a:r>
            <a:r>
              <a:rPr lang="en-US" altLang="id-ID" sz="2000" dirty="0" err="1"/>
              <a:t>dimana</a:t>
            </a:r>
            <a:r>
              <a:rPr lang="en-US" altLang="id-ID" sz="2000" dirty="0"/>
              <a:t> </a:t>
            </a:r>
            <a:r>
              <a:rPr lang="en-US" altLang="id-ID" sz="2000" dirty="0" err="1"/>
              <a:t>sistem</a:t>
            </a:r>
            <a:r>
              <a:rPr lang="en-US" altLang="id-ID" sz="2000" dirty="0"/>
              <a:t> </a:t>
            </a:r>
            <a:r>
              <a:rPr lang="en-US" altLang="id-ID" sz="2000" dirty="0" err="1"/>
              <a:t>komputer</a:t>
            </a:r>
            <a:r>
              <a:rPr lang="en-US" altLang="id-ID" sz="2000" dirty="0"/>
              <a:t> </a:t>
            </a:r>
            <a:r>
              <a:rPr lang="en-US" altLang="id-ID" sz="2000" dirty="0" err="1"/>
              <a:t>sebagai</a:t>
            </a:r>
            <a:r>
              <a:rPr lang="en-US" altLang="id-ID" sz="2000" dirty="0"/>
              <a:t> </a:t>
            </a:r>
            <a:r>
              <a:rPr lang="en-US" altLang="id-ID" sz="2000" dirty="0" err="1"/>
              <a:t>korbannya</a:t>
            </a:r>
            <a:r>
              <a:rPr lang="en-US" altLang="id-ID" sz="2000" dirty="0"/>
              <a:t>. </a:t>
            </a:r>
            <a:r>
              <a:rPr lang="en-US" altLang="id-ID" sz="2000" dirty="0" err="1"/>
              <a:t>Contoh</a:t>
            </a:r>
            <a:r>
              <a:rPr lang="en-US" altLang="id-ID" sz="2000" dirty="0"/>
              <a:t> </a:t>
            </a:r>
            <a:r>
              <a:rPr lang="en-US" altLang="id-ID" sz="2000" dirty="0" err="1"/>
              <a:t>kejahatan</a:t>
            </a:r>
            <a:r>
              <a:rPr lang="en-US" altLang="id-ID" sz="2000" dirty="0"/>
              <a:t> </a:t>
            </a:r>
            <a:r>
              <a:rPr lang="en-US" altLang="id-ID" sz="2000" dirty="0" err="1"/>
              <a:t>kelompok</a:t>
            </a:r>
            <a:r>
              <a:rPr lang="en-US" altLang="id-ID" sz="2000" dirty="0"/>
              <a:t> </a:t>
            </a:r>
            <a:r>
              <a:rPr lang="en-US" altLang="id-ID" sz="2000" dirty="0" err="1"/>
              <a:t>ini</a:t>
            </a:r>
            <a:r>
              <a:rPr lang="en-US" altLang="id-ID" sz="2000" dirty="0"/>
              <a:t> </a:t>
            </a:r>
            <a:r>
              <a:rPr lang="en-US" altLang="id-ID" sz="2000" dirty="0" err="1"/>
              <a:t>adalah</a:t>
            </a:r>
            <a:r>
              <a:rPr lang="en-US" altLang="id-ID" sz="2000" dirty="0"/>
              <a:t> </a:t>
            </a:r>
            <a:r>
              <a:rPr lang="en-US" altLang="id-ID" sz="2000" dirty="0" err="1"/>
              <a:t>perusak</a:t>
            </a:r>
            <a:r>
              <a:rPr lang="en-US" altLang="id-ID" sz="2000" dirty="0"/>
              <a:t> situs internet, </a:t>
            </a:r>
            <a:r>
              <a:rPr lang="en-US" altLang="id-ID" sz="2000" dirty="0" err="1"/>
              <a:t>pengiriman</a:t>
            </a:r>
            <a:r>
              <a:rPr lang="en-US" altLang="id-ID" sz="2000" dirty="0"/>
              <a:t> virus </a:t>
            </a:r>
            <a:r>
              <a:rPr lang="en-US" altLang="id-ID" sz="2000" dirty="0" err="1"/>
              <a:t>atau</a:t>
            </a:r>
            <a:r>
              <a:rPr lang="en-US" altLang="id-ID" sz="2000" dirty="0"/>
              <a:t> program-program </a:t>
            </a:r>
            <a:r>
              <a:rPr lang="en-US" altLang="id-ID" sz="2000" dirty="0" err="1"/>
              <a:t>komputer</a:t>
            </a:r>
            <a:r>
              <a:rPr lang="en-US" altLang="id-ID" sz="2000" dirty="0"/>
              <a:t> yang </a:t>
            </a:r>
            <a:r>
              <a:rPr lang="en-US" altLang="id-ID" sz="2000" dirty="0" err="1"/>
              <a:t>tujuannya</a:t>
            </a:r>
            <a:r>
              <a:rPr lang="en-US" altLang="id-ID" sz="2000" dirty="0"/>
              <a:t> </a:t>
            </a:r>
            <a:r>
              <a:rPr lang="en-US" altLang="id-ID" sz="2000" dirty="0" err="1"/>
              <a:t>merusak</a:t>
            </a:r>
            <a:r>
              <a:rPr lang="en-US" altLang="id-ID" sz="2000" dirty="0"/>
              <a:t> </a:t>
            </a:r>
            <a:r>
              <a:rPr lang="en-US" altLang="id-ID" sz="2000" dirty="0" err="1"/>
              <a:t>sistem</a:t>
            </a:r>
            <a:r>
              <a:rPr lang="en-US" altLang="id-ID" sz="2000" dirty="0"/>
              <a:t> </a:t>
            </a:r>
            <a:r>
              <a:rPr lang="en-US" altLang="id-ID" sz="2000" dirty="0" err="1"/>
              <a:t>kerja</a:t>
            </a:r>
            <a:r>
              <a:rPr lang="en-US" altLang="id-ID" sz="2000" dirty="0"/>
              <a:t> </a:t>
            </a:r>
            <a:r>
              <a:rPr lang="en-US" altLang="id-ID" sz="2000" dirty="0" err="1"/>
              <a:t>komputer</a:t>
            </a:r>
            <a:r>
              <a:rPr lang="en-US" altLang="id-ID" sz="2000" dirty="0"/>
              <a:t> </a:t>
            </a:r>
            <a:r>
              <a:rPr lang="en-US" altLang="id-ID" sz="2000" dirty="0" err="1"/>
              <a:t>tujuan</a:t>
            </a:r>
            <a:r>
              <a:rPr lang="en-US" altLang="id-ID" sz="2000" dirty="0"/>
              <a:t>.</a:t>
            </a:r>
          </a:p>
          <a:p>
            <a:pPr marL="0" indent="0" eaLnBrk="1" hangingPunct="1">
              <a:lnSpc>
                <a:spcPct val="80000"/>
              </a:lnSpc>
              <a:buFontTx/>
              <a:buNone/>
            </a:pPr>
            <a:endParaRPr lang="en-US" altLang="id-ID"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Footer Placeholder 4">
            <a:extLst>
              <a:ext uri="{FF2B5EF4-FFF2-40B4-BE49-F238E27FC236}">
                <a16:creationId xmlns:a16="http://schemas.microsoft.com/office/drawing/2014/main" id="{6575BD9E-6BC7-4D1A-BBA5-A297D7A614B3}"/>
              </a:ext>
            </a:extLst>
          </p:cNvPr>
          <p:cNvSpPr>
            <a:spLocks noGrp="1"/>
          </p:cNvSpPr>
          <p:nvPr>
            <p:ph type="ftr" sz="quarter" idx="11"/>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id-ID"/>
              <a:t>Sistem Informasi @2009</a:t>
            </a:r>
          </a:p>
        </p:txBody>
      </p:sp>
      <p:sp>
        <p:nvSpPr>
          <p:cNvPr id="98307" name="Slide Number Placeholder 5">
            <a:extLst>
              <a:ext uri="{FF2B5EF4-FFF2-40B4-BE49-F238E27FC236}">
                <a16:creationId xmlns:a16="http://schemas.microsoft.com/office/drawing/2014/main" id="{13F3CE00-CD08-4563-8E5A-47A51639105E}"/>
              </a:ext>
            </a:extLst>
          </p:cNvPr>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B252261-42EE-412D-80E6-D23579305859}" type="slidenum">
              <a:rPr lang="en-US" altLang="id-ID"/>
              <a:pPr eaLnBrk="1" hangingPunct="1"/>
              <a:t>3</a:t>
            </a:fld>
            <a:endParaRPr lang="en-US" altLang="id-ID"/>
          </a:p>
        </p:txBody>
      </p:sp>
      <p:sp>
        <p:nvSpPr>
          <p:cNvPr id="98308" name="Rectangle 3">
            <a:extLst>
              <a:ext uri="{FF2B5EF4-FFF2-40B4-BE49-F238E27FC236}">
                <a16:creationId xmlns:a16="http://schemas.microsoft.com/office/drawing/2014/main" id="{E635E07E-62C7-490B-9C02-AF07C056494B}"/>
              </a:ext>
            </a:extLst>
          </p:cNvPr>
          <p:cNvSpPr>
            <a:spLocks noGrp="1" noChangeArrowheads="1"/>
          </p:cNvSpPr>
          <p:nvPr>
            <p:ph type="body" idx="1"/>
          </p:nvPr>
        </p:nvSpPr>
        <p:spPr>
          <a:xfrm>
            <a:off x="457200" y="609600"/>
            <a:ext cx="8229600" cy="5516563"/>
          </a:xfrm>
        </p:spPr>
        <p:txBody>
          <a:bodyPr/>
          <a:lstStyle/>
          <a:p>
            <a:pPr algn="just" eaLnBrk="1" hangingPunct="1">
              <a:buFontTx/>
              <a:buNone/>
            </a:pPr>
            <a:r>
              <a:rPr lang="en-US" altLang="id-ID" sz="2400" dirty="0" err="1"/>
              <a:t>Karakteristik</a:t>
            </a:r>
            <a:r>
              <a:rPr lang="en-US" altLang="id-ID" sz="2400" dirty="0"/>
              <a:t> </a:t>
            </a:r>
            <a:r>
              <a:rPr lang="en-US" altLang="id-ID" sz="2400" dirty="0" err="1"/>
              <a:t>Aktivitas</a:t>
            </a:r>
            <a:r>
              <a:rPr lang="en-US" altLang="id-ID" sz="2400" dirty="0"/>
              <a:t> di Internet:</a:t>
            </a:r>
          </a:p>
          <a:p>
            <a:pPr algn="just" eaLnBrk="1" hangingPunct="1">
              <a:buFontTx/>
              <a:buNone/>
            </a:pPr>
            <a:endParaRPr lang="en-US" altLang="id-ID" sz="2400" dirty="0"/>
          </a:p>
          <a:p>
            <a:pPr algn="just" eaLnBrk="1" hangingPunct="1">
              <a:buFontTx/>
              <a:buNone/>
            </a:pPr>
            <a:r>
              <a:rPr lang="en-US" altLang="id-ID" sz="2400" dirty="0"/>
              <a:t>1. </a:t>
            </a:r>
            <a:r>
              <a:rPr lang="en-US" altLang="id-ID" sz="2400" dirty="0" err="1"/>
              <a:t>bersifat</a:t>
            </a:r>
            <a:r>
              <a:rPr lang="en-US" altLang="id-ID" sz="2400" dirty="0"/>
              <a:t> </a:t>
            </a:r>
            <a:r>
              <a:rPr lang="en-US" altLang="id-ID" sz="2400" dirty="0" err="1"/>
              <a:t>lintas</a:t>
            </a:r>
            <a:r>
              <a:rPr lang="en-US" altLang="id-ID" sz="2400" dirty="0"/>
              <a:t> </a:t>
            </a:r>
            <a:r>
              <a:rPr lang="en-US" altLang="id-ID" sz="2400" dirty="0" err="1"/>
              <a:t>batas</a:t>
            </a:r>
            <a:r>
              <a:rPr lang="en-US" altLang="id-ID" sz="2400" dirty="0"/>
              <a:t>, </a:t>
            </a:r>
            <a:r>
              <a:rPr lang="en-US" altLang="id-ID" sz="2400" dirty="0" err="1"/>
              <a:t>sehingga</a:t>
            </a:r>
            <a:r>
              <a:rPr lang="en-US" altLang="id-ID" sz="2400" dirty="0"/>
              <a:t> </a:t>
            </a:r>
            <a:r>
              <a:rPr lang="en-US" altLang="id-ID" sz="2400" dirty="0" err="1"/>
              <a:t>tidak</a:t>
            </a:r>
            <a:r>
              <a:rPr lang="en-US" altLang="id-ID" sz="2400" dirty="0"/>
              <a:t> </a:t>
            </a:r>
            <a:r>
              <a:rPr lang="en-US" altLang="id-ID" sz="2400" dirty="0" err="1"/>
              <a:t>lagi</a:t>
            </a:r>
            <a:r>
              <a:rPr lang="en-US" altLang="id-ID" sz="2400" dirty="0"/>
              <a:t> </a:t>
            </a:r>
            <a:r>
              <a:rPr lang="en-US" altLang="id-ID" sz="2400" dirty="0" err="1"/>
              <a:t>tunduk</a:t>
            </a:r>
            <a:r>
              <a:rPr lang="en-US" altLang="id-ID" sz="2400" dirty="0"/>
              <a:t> pada </a:t>
            </a:r>
            <a:r>
              <a:rPr lang="en-US" altLang="id-ID" sz="2400" dirty="0" err="1"/>
              <a:t>batas-batas</a:t>
            </a:r>
            <a:r>
              <a:rPr lang="en-US" altLang="id-ID" sz="2400" dirty="0"/>
              <a:t> </a:t>
            </a:r>
            <a:r>
              <a:rPr lang="en-US" altLang="id-ID" sz="2400" dirty="0" err="1"/>
              <a:t>teritorial</a:t>
            </a:r>
            <a:r>
              <a:rPr lang="en-US" altLang="id-ID" sz="2400" dirty="0"/>
              <a:t>.</a:t>
            </a:r>
          </a:p>
          <a:p>
            <a:pPr algn="just" eaLnBrk="1" hangingPunct="1">
              <a:buFontTx/>
              <a:buNone/>
            </a:pPr>
            <a:r>
              <a:rPr lang="en-US" altLang="id-ID" sz="2400" dirty="0"/>
              <a:t>2. </a:t>
            </a:r>
            <a:r>
              <a:rPr lang="en-US" altLang="id-ID" sz="2400" dirty="0" err="1"/>
              <a:t>sistem</a:t>
            </a:r>
            <a:r>
              <a:rPr lang="en-US" altLang="id-ID" sz="2400" dirty="0"/>
              <a:t> </a:t>
            </a:r>
            <a:r>
              <a:rPr lang="en-US" altLang="id-ID" sz="2400" dirty="0" err="1"/>
              <a:t>hukum</a:t>
            </a:r>
            <a:r>
              <a:rPr lang="en-US" altLang="id-ID" sz="2400" dirty="0"/>
              <a:t> </a:t>
            </a:r>
            <a:r>
              <a:rPr lang="en-US" altLang="id-ID" sz="2400" dirty="0" err="1"/>
              <a:t>tradisional</a:t>
            </a:r>
            <a:r>
              <a:rPr lang="en-US" altLang="id-ID" sz="2400" dirty="0"/>
              <a:t> (</a:t>
            </a:r>
            <a:r>
              <a:rPr lang="en-US" altLang="id-ID" sz="2400" i="1" dirty="0"/>
              <a:t>the existing law</a:t>
            </a:r>
            <a:r>
              <a:rPr lang="en-US" altLang="id-ID" sz="2400" dirty="0"/>
              <a:t>) yang </a:t>
            </a:r>
            <a:r>
              <a:rPr lang="en-US" altLang="id-ID" sz="2400" dirty="0" err="1"/>
              <a:t>justru</a:t>
            </a:r>
            <a:r>
              <a:rPr lang="en-US" altLang="id-ID" sz="2400" dirty="0"/>
              <a:t> </a:t>
            </a:r>
            <a:r>
              <a:rPr lang="en-US" altLang="id-ID" sz="2400" dirty="0" err="1"/>
              <a:t>bertumpu</a:t>
            </a:r>
            <a:r>
              <a:rPr lang="en-US" altLang="id-ID" sz="2400" dirty="0"/>
              <a:t> pada </a:t>
            </a:r>
            <a:r>
              <a:rPr lang="en-US" altLang="id-ID" sz="2400" dirty="0" err="1"/>
              <a:t>batasan</a:t>
            </a:r>
            <a:r>
              <a:rPr lang="id-ID" altLang="id-ID" sz="2400" dirty="0"/>
              <a:t> </a:t>
            </a:r>
            <a:r>
              <a:rPr lang="en-US" altLang="id-ID" sz="2400" dirty="0" err="1"/>
              <a:t>batasan</a:t>
            </a:r>
            <a:r>
              <a:rPr lang="en-US" altLang="id-ID" sz="2400" dirty="0"/>
              <a:t> territorial </a:t>
            </a:r>
            <a:r>
              <a:rPr lang="en-US" altLang="id-ID" sz="2400" dirty="0" err="1"/>
              <a:t>dianggap</a:t>
            </a:r>
            <a:r>
              <a:rPr lang="en-US" altLang="id-ID" sz="2400" dirty="0"/>
              <a:t> </a:t>
            </a:r>
            <a:r>
              <a:rPr lang="en-US" altLang="id-ID" sz="2400" dirty="0" err="1"/>
              <a:t>tidak</a:t>
            </a:r>
            <a:r>
              <a:rPr lang="en-US" altLang="id-ID" sz="2400" dirty="0"/>
              <a:t> </a:t>
            </a:r>
            <a:r>
              <a:rPr lang="en-US" altLang="id-ID" sz="2400" dirty="0" err="1"/>
              <a:t>cukup</a:t>
            </a:r>
            <a:r>
              <a:rPr lang="en-US" altLang="id-ID" sz="2400" dirty="0"/>
              <a:t> </a:t>
            </a:r>
            <a:r>
              <a:rPr lang="en-US" altLang="id-ID" sz="2400" dirty="0" err="1"/>
              <a:t>memadai</a:t>
            </a:r>
            <a:r>
              <a:rPr lang="en-US" altLang="id-ID" sz="2400" dirty="0"/>
              <a:t> </a:t>
            </a:r>
            <a:r>
              <a:rPr lang="en-US" altLang="id-ID" sz="2400" dirty="0" err="1"/>
              <a:t>untuk</a:t>
            </a:r>
            <a:r>
              <a:rPr lang="en-US" altLang="id-ID" sz="2400" dirty="0"/>
              <a:t> </a:t>
            </a:r>
            <a:r>
              <a:rPr lang="en-US" altLang="id-ID" sz="2400" dirty="0" err="1"/>
              <a:t>menjawab</a:t>
            </a:r>
            <a:r>
              <a:rPr lang="en-US" altLang="id-ID" sz="2400" dirty="0"/>
              <a:t> </a:t>
            </a:r>
            <a:r>
              <a:rPr lang="en-US" altLang="id-ID" sz="2400" dirty="0" err="1"/>
              <a:t>persoalan</a:t>
            </a:r>
            <a:r>
              <a:rPr lang="id-ID" altLang="id-ID" sz="2400" dirty="0"/>
              <a:t>-</a:t>
            </a:r>
            <a:r>
              <a:rPr lang="en-US" altLang="id-ID" sz="2400" dirty="0" err="1"/>
              <a:t>persoalan</a:t>
            </a:r>
            <a:r>
              <a:rPr lang="en-US" altLang="id-ID" sz="2400" dirty="0"/>
              <a:t> </a:t>
            </a:r>
            <a:r>
              <a:rPr lang="en-US" altLang="id-ID" sz="2400" dirty="0" err="1"/>
              <a:t>hukum</a:t>
            </a:r>
            <a:r>
              <a:rPr lang="en-US" altLang="id-ID" sz="2400" dirty="0"/>
              <a:t> yang </a:t>
            </a:r>
            <a:r>
              <a:rPr lang="en-US" altLang="id-ID" sz="2400" dirty="0" err="1"/>
              <a:t>muncul</a:t>
            </a:r>
            <a:r>
              <a:rPr lang="en-US" altLang="id-ID" sz="2400" dirty="0"/>
              <a:t> </a:t>
            </a:r>
            <a:r>
              <a:rPr lang="en-US" altLang="id-ID" sz="2400" dirty="0" err="1"/>
              <a:t>akibat</a:t>
            </a:r>
            <a:r>
              <a:rPr lang="en-US" altLang="id-ID" sz="2400" dirty="0"/>
              <a:t> </a:t>
            </a:r>
            <a:r>
              <a:rPr lang="en-US" altLang="id-ID" sz="2400" dirty="0" err="1"/>
              <a:t>aktivitas</a:t>
            </a:r>
            <a:r>
              <a:rPr lang="en-US" altLang="id-ID" sz="2400" dirty="0"/>
              <a:t> di internet.</a:t>
            </a:r>
          </a:p>
          <a:p>
            <a:pPr eaLnBrk="1" hangingPunct="1">
              <a:buFontTx/>
              <a:buNone/>
            </a:pPr>
            <a:endParaRPr lang="en-US" altLang="id-ID"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Footer Placeholder 4">
            <a:extLst>
              <a:ext uri="{FF2B5EF4-FFF2-40B4-BE49-F238E27FC236}">
                <a16:creationId xmlns:a16="http://schemas.microsoft.com/office/drawing/2014/main" id="{29182C46-56B0-49BE-9C5C-E65AFDDCBD18}"/>
              </a:ext>
            </a:extLst>
          </p:cNvPr>
          <p:cNvSpPr>
            <a:spLocks noGrp="1"/>
          </p:cNvSpPr>
          <p:nvPr>
            <p:ph type="ftr" sz="quarter" idx="11"/>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id-ID"/>
              <a:t>Sistem Informasi @2009</a:t>
            </a:r>
          </a:p>
        </p:txBody>
      </p:sp>
      <p:sp>
        <p:nvSpPr>
          <p:cNvPr id="99331" name="Slide Number Placeholder 5">
            <a:extLst>
              <a:ext uri="{FF2B5EF4-FFF2-40B4-BE49-F238E27FC236}">
                <a16:creationId xmlns:a16="http://schemas.microsoft.com/office/drawing/2014/main" id="{2C2A279E-7A9F-4471-B8C8-1311244FC4FF}"/>
              </a:ext>
            </a:extLst>
          </p:cNvPr>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4B3A83A-3A9F-417E-8A79-7BC9397C8559}" type="slidenum">
              <a:rPr lang="en-US" altLang="id-ID"/>
              <a:pPr eaLnBrk="1" hangingPunct="1"/>
              <a:t>4</a:t>
            </a:fld>
            <a:endParaRPr lang="en-US" altLang="id-ID"/>
          </a:p>
        </p:txBody>
      </p:sp>
      <p:sp>
        <p:nvSpPr>
          <p:cNvPr id="99332" name="Rectangle 3">
            <a:extLst>
              <a:ext uri="{FF2B5EF4-FFF2-40B4-BE49-F238E27FC236}">
                <a16:creationId xmlns:a16="http://schemas.microsoft.com/office/drawing/2014/main" id="{B57E86EA-918C-4FF7-A53F-871B7A595365}"/>
              </a:ext>
            </a:extLst>
          </p:cNvPr>
          <p:cNvSpPr>
            <a:spLocks noGrp="1" noChangeArrowheads="1"/>
          </p:cNvSpPr>
          <p:nvPr>
            <p:ph type="body" idx="1"/>
          </p:nvPr>
        </p:nvSpPr>
        <p:spPr>
          <a:xfrm>
            <a:off x="457200" y="533400"/>
            <a:ext cx="8229600" cy="5592763"/>
          </a:xfrm>
        </p:spPr>
        <p:txBody>
          <a:bodyPr/>
          <a:lstStyle/>
          <a:p>
            <a:pPr eaLnBrk="1" hangingPunct="1">
              <a:lnSpc>
                <a:spcPct val="80000"/>
              </a:lnSpc>
              <a:buFontTx/>
              <a:buNone/>
            </a:pPr>
            <a:r>
              <a:rPr lang="en-US" altLang="id-ID" sz="2400" dirty="0" err="1"/>
              <a:t>Prinsip</a:t>
            </a:r>
            <a:r>
              <a:rPr lang="en-US" altLang="id-ID" sz="2400" dirty="0"/>
              <a:t> dan </a:t>
            </a:r>
            <a:r>
              <a:rPr lang="en-US" altLang="id-ID" sz="2400" dirty="0" err="1"/>
              <a:t>Pendekatan</a:t>
            </a:r>
            <a:r>
              <a:rPr lang="en-US" altLang="id-ID" sz="2400" dirty="0"/>
              <a:t> </a:t>
            </a:r>
            <a:r>
              <a:rPr lang="en-US" altLang="id-ID" sz="2400" dirty="0" err="1"/>
              <a:t>Hukum</a:t>
            </a:r>
            <a:endParaRPr lang="en-US" altLang="id-ID" sz="2400" dirty="0"/>
          </a:p>
          <a:p>
            <a:pPr indent="11113" algn="just" eaLnBrk="1" hangingPunct="1">
              <a:lnSpc>
                <a:spcPct val="80000"/>
              </a:lnSpc>
              <a:buFontTx/>
              <a:buNone/>
            </a:pPr>
            <a:r>
              <a:rPr lang="en-US" altLang="id-ID" sz="2400" dirty="0" err="1"/>
              <a:t>Istilah</a:t>
            </a:r>
            <a:r>
              <a:rPr lang="en-US" altLang="id-ID" sz="2400" dirty="0"/>
              <a:t> </a:t>
            </a:r>
            <a:r>
              <a:rPr lang="en-US" altLang="id-ID" sz="2400" dirty="0" err="1"/>
              <a:t>hukum</a:t>
            </a:r>
            <a:r>
              <a:rPr lang="en-US" altLang="id-ID" sz="2400" dirty="0"/>
              <a:t> cyber </a:t>
            </a:r>
            <a:r>
              <a:rPr lang="en-US" altLang="id-ID" sz="2400" dirty="0" err="1"/>
              <a:t>diartikan</a:t>
            </a:r>
            <a:r>
              <a:rPr lang="en-US" altLang="id-ID" sz="2400" dirty="0"/>
              <a:t> </a:t>
            </a:r>
            <a:r>
              <a:rPr lang="en-US" altLang="id-ID" sz="2400" dirty="0" err="1"/>
              <a:t>sebagai</a:t>
            </a:r>
            <a:r>
              <a:rPr lang="en-US" altLang="id-ID" sz="2400" dirty="0"/>
              <a:t> </a:t>
            </a:r>
            <a:r>
              <a:rPr lang="en-US" altLang="id-ID" sz="2400" dirty="0" err="1"/>
              <a:t>padanan</a:t>
            </a:r>
            <a:r>
              <a:rPr lang="en-US" altLang="id-ID" sz="2400" dirty="0"/>
              <a:t> kata </a:t>
            </a:r>
            <a:r>
              <a:rPr lang="en-US" altLang="id-ID" sz="2400" dirty="0" err="1"/>
              <a:t>dari</a:t>
            </a:r>
            <a:r>
              <a:rPr lang="en-US" altLang="id-ID" sz="2400" dirty="0"/>
              <a:t> Cyber Law, yang </a:t>
            </a:r>
            <a:r>
              <a:rPr lang="en-US" altLang="id-ID" sz="2400" dirty="0" err="1"/>
              <a:t>saat</a:t>
            </a:r>
            <a:r>
              <a:rPr lang="en-US" altLang="id-ID" sz="2400" dirty="0"/>
              <a:t> </a:t>
            </a:r>
            <a:r>
              <a:rPr lang="en-US" altLang="id-ID" sz="2400" dirty="0" err="1"/>
              <a:t>ini</a:t>
            </a:r>
            <a:r>
              <a:rPr lang="en-US" altLang="id-ID" sz="2400" dirty="0"/>
              <a:t> </a:t>
            </a:r>
            <a:r>
              <a:rPr lang="en-US" altLang="id-ID" sz="2400" dirty="0" err="1"/>
              <a:t>secara</a:t>
            </a:r>
            <a:r>
              <a:rPr lang="en-US" altLang="id-ID" sz="2400" dirty="0"/>
              <a:t> </a:t>
            </a:r>
            <a:r>
              <a:rPr lang="en-US" altLang="id-ID" sz="2400" dirty="0" err="1"/>
              <a:t>internasional</a:t>
            </a:r>
            <a:r>
              <a:rPr lang="en-US" altLang="id-ID" sz="2400" dirty="0"/>
              <a:t> </a:t>
            </a:r>
            <a:r>
              <a:rPr lang="en-US" altLang="id-ID" sz="2400" dirty="0" err="1"/>
              <a:t>digunakan</a:t>
            </a:r>
            <a:r>
              <a:rPr lang="en-US" altLang="id-ID" sz="2400" dirty="0"/>
              <a:t> </a:t>
            </a:r>
            <a:r>
              <a:rPr lang="en-US" altLang="id-ID" sz="2400" dirty="0" err="1"/>
              <a:t>untuk</a:t>
            </a:r>
            <a:r>
              <a:rPr lang="en-US" altLang="id-ID" sz="2400" dirty="0"/>
              <a:t> </a:t>
            </a:r>
            <a:r>
              <a:rPr lang="en-US" altLang="id-ID" sz="2400" dirty="0" err="1"/>
              <a:t>istilah</a:t>
            </a:r>
            <a:r>
              <a:rPr lang="en-US" altLang="id-ID" sz="2400" dirty="0"/>
              <a:t> </a:t>
            </a:r>
            <a:r>
              <a:rPr lang="en-US" altLang="id-ID" sz="2400" dirty="0" err="1"/>
              <a:t>hukum</a:t>
            </a:r>
            <a:r>
              <a:rPr lang="en-US" altLang="id-ID" sz="2400" dirty="0"/>
              <a:t> yang </a:t>
            </a:r>
            <a:r>
              <a:rPr lang="en-US" altLang="id-ID" sz="2400" dirty="0" err="1"/>
              <a:t>terkait</a:t>
            </a:r>
            <a:r>
              <a:rPr lang="en-US" altLang="id-ID" sz="2400" dirty="0"/>
              <a:t> </a:t>
            </a:r>
            <a:r>
              <a:rPr lang="en-US" altLang="id-ID" sz="2400" dirty="0" err="1"/>
              <a:t>dengan</a:t>
            </a:r>
            <a:r>
              <a:rPr lang="en-US" altLang="id-ID" sz="2400" dirty="0"/>
              <a:t> </a:t>
            </a:r>
            <a:r>
              <a:rPr lang="en-US" altLang="id-ID" sz="2400" dirty="0" err="1"/>
              <a:t>pemanfaatan</a:t>
            </a:r>
            <a:r>
              <a:rPr lang="en-US" altLang="id-ID" sz="2400" dirty="0"/>
              <a:t> TI. </a:t>
            </a:r>
            <a:r>
              <a:rPr lang="en-US" altLang="id-ID" sz="2400" dirty="0" err="1"/>
              <a:t>Istilah</a:t>
            </a:r>
            <a:r>
              <a:rPr lang="en-US" altLang="id-ID" sz="2400" dirty="0"/>
              <a:t> lain yang juga </a:t>
            </a:r>
            <a:r>
              <a:rPr lang="en-US" altLang="id-ID" sz="2400" dirty="0" err="1"/>
              <a:t>digunakan</a:t>
            </a:r>
            <a:r>
              <a:rPr lang="en-US" altLang="id-ID" sz="2400" dirty="0"/>
              <a:t> </a:t>
            </a:r>
            <a:r>
              <a:rPr lang="en-US" altLang="id-ID" sz="2400" dirty="0" err="1"/>
              <a:t>adalah</a:t>
            </a:r>
            <a:r>
              <a:rPr lang="en-US" altLang="id-ID" sz="2400" dirty="0"/>
              <a:t> </a:t>
            </a:r>
            <a:r>
              <a:rPr lang="en-US" altLang="id-ID" sz="2400" dirty="0" err="1"/>
              <a:t>Hukum</a:t>
            </a:r>
            <a:r>
              <a:rPr lang="en-US" altLang="id-ID" sz="2400" dirty="0"/>
              <a:t> TI (</a:t>
            </a:r>
            <a:r>
              <a:rPr lang="en-US" altLang="id-ID" sz="2400" i="1" dirty="0"/>
              <a:t>Law of IT</a:t>
            </a:r>
            <a:r>
              <a:rPr lang="en-US" altLang="id-ID" sz="2400" dirty="0"/>
              <a:t>), </a:t>
            </a:r>
            <a:r>
              <a:rPr lang="en-US" altLang="id-ID" sz="2400" dirty="0" err="1"/>
              <a:t>Hukum</a:t>
            </a:r>
            <a:r>
              <a:rPr lang="en-US" altLang="id-ID" sz="2400" dirty="0"/>
              <a:t> Dunia Maya (</a:t>
            </a:r>
            <a:r>
              <a:rPr lang="en-US" altLang="id-ID" sz="2400" i="1" dirty="0"/>
              <a:t>Virtual World Law</a:t>
            </a:r>
            <a:r>
              <a:rPr lang="en-US" altLang="id-ID" sz="2400" dirty="0"/>
              <a:t>) dan </a:t>
            </a:r>
            <a:r>
              <a:rPr lang="en-US" altLang="id-ID" sz="2400" dirty="0" err="1"/>
              <a:t>Hukum</a:t>
            </a:r>
            <a:r>
              <a:rPr lang="en-US" altLang="id-ID" sz="2400" dirty="0"/>
              <a:t> </a:t>
            </a:r>
            <a:r>
              <a:rPr lang="en-US" altLang="id-ID" sz="2400" dirty="0" err="1"/>
              <a:t>Mayantara</a:t>
            </a:r>
            <a:r>
              <a:rPr lang="en-US" altLang="id-ID" sz="2400" dirty="0"/>
              <a:t>. </a:t>
            </a:r>
            <a:endParaRPr lang="id-ID" altLang="id-ID" sz="2400" dirty="0"/>
          </a:p>
          <a:p>
            <a:pPr algn="just" eaLnBrk="1" hangingPunct="1">
              <a:lnSpc>
                <a:spcPct val="80000"/>
              </a:lnSpc>
              <a:buFontTx/>
              <a:buNone/>
            </a:pPr>
            <a:endParaRPr lang="id-ID" altLang="id-ID" sz="2400" dirty="0"/>
          </a:p>
          <a:p>
            <a:pPr indent="11113" algn="just" eaLnBrk="1" hangingPunct="1">
              <a:lnSpc>
                <a:spcPct val="80000"/>
              </a:lnSpc>
              <a:buFontTx/>
              <a:buNone/>
            </a:pPr>
            <a:r>
              <a:rPr lang="en-US" altLang="id-ID" sz="2400" dirty="0" err="1"/>
              <a:t>Kegiatan</a:t>
            </a:r>
            <a:r>
              <a:rPr lang="en-US" altLang="id-ID" sz="2400" dirty="0"/>
              <a:t> </a:t>
            </a:r>
            <a:r>
              <a:rPr lang="en-US" altLang="id-ID" sz="2400" i="1" dirty="0"/>
              <a:t>cyber </a:t>
            </a:r>
            <a:r>
              <a:rPr lang="en-US" altLang="id-ID" sz="2400" dirty="0" err="1"/>
              <a:t>meskipun</a:t>
            </a:r>
            <a:r>
              <a:rPr lang="en-US" altLang="id-ID" sz="2400" dirty="0"/>
              <a:t> </a:t>
            </a:r>
            <a:r>
              <a:rPr lang="en-US" altLang="id-ID" sz="2400" dirty="0" err="1"/>
              <a:t>bersifat</a:t>
            </a:r>
            <a:r>
              <a:rPr lang="en-US" altLang="id-ID" sz="2400" dirty="0"/>
              <a:t> </a:t>
            </a:r>
            <a:r>
              <a:rPr lang="en-US" altLang="id-ID" sz="2400" i="1" dirty="0"/>
              <a:t>virtual </a:t>
            </a:r>
            <a:r>
              <a:rPr lang="en-US" altLang="id-ID" sz="2400" dirty="0" err="1"/>
              <a:t>dapat</a:t>
            </a:r>
            <a:r>
              <a:rPr lang="en-US" altLang="id-ID" sz="2400" dirty="0"/>
              <a:t> </a:t>
            </a:r>
            <a:r>
              <a:rPr lang="en-US" altLang="id-ID" sz="2400" dirty="0" err="1"/>
              <a:t>dikategorikan</a:t>
            </a:r>
            <a:r>
              <a:rPr lang="en-US" altLang="id-ID" sz="2400" dirty="0"/>
              <a:t> </a:t>
            </a:r>
            <a:r>
              <a:rPr lang="en-US" altLang="id-ID" sz="2400" dirty="0" err="1"/>
              <a:t>sebagai</a:t>
            </a:r>
            <a:r>
              <a:rPr lang="en-US" altLang="id-ID" sz="2400" dirty="0"/>
              <a:t> </a:t>
            </a:r>
            <a:r>
              <a:rPr lang="en-US" altLang="id-ID" sz="2400" dirty="0" err="1"/>
              <a:t>tindakan</a:t>
            </a:r>
            <a:r>
              <a:rPr lang="en-US" altLang="id-ID" sz="2400" dirty="0"/>
              <a:t> dan </a:t>
            </a:r>
            <a:r>
              <a:rPr lang="en-US" altLang="id-ID" sz="2400" dirty="0" err="1"/>
              <a:t>perbuatan</a:t>
            </a:r>
            <a:r>
              <a:rPr lang="en-US" altLang="id-ID" sz="2400" dirty="0"/>
              <a:t> </a:t>
            </a:r>
            <a:r>
              <a:rPr lang="en-US" altLang="id-ID" sz="2400" dirty="0" err="1"/>
              <a:t>hukum</a:t>
            </a:r>
            <a:r>
              <a:rPr lang="en-US" altLang="id-ID" sz="2400" dirty="0"/>
              <a:t> yang </a:t>
            </a:r>
            <a:r>
              <a:rPr lang="en-US" altLang="id-ID" sz="2400" dirty="0" err="1"/>
              <a:t>nyata</a:t>
            </a:r>
            <a:r>
              <a:rPr lang="en-US" altLang="id-ID" sz="2400" dirty="0"/>
              <a:t>. </a:t>
            </a:r>
            <a:r>
              <a:rPr lang="en-US" altLang="id-ID" sz="2400" dirty="0" err="1"/>
              <a:t>Secara</a:t>
            </a:r>
            <a:r>
              <a:rPr lang="en-US" altLang="id-ID" sz="2400" dirty="0"/>
              <a:t> </a:t>
            </a:r>
            <a:r>
              <a:rPr lang="en-US" altLang="id-ID" sz="2400" dirty="0" err="1"/>
              <a:t>yuridis</a:t>
            </a:r>
            <a:r>
              <a:rPr lang="en-US" altLang="id-ID" sz="2400" dirty="0"/>
              <a:t> </a:t>
            </a:r>
            <a:r>
              <a:rPr lang="en-US" altLang="id-ID" sz="2400" dirty="0" err="1"/>
              <a:t>untuk</a:t>
            </a:r>
            <a:r>
              <a:rPr lang="en-US" altLang="id-ID" sz="2400" dirty="0"/>
              <a:t> </a:t>
            </a:r>
            <a:r>
              <a:rPr lang="en-US" altLang="id-ID" sz="2400" dirty="0" err="1"/>
              <a:t>ruang</a:t>
            </a:r>
            <a:r>
              <a:rPr lang="en-US" altLang="id-ID" sz="2400" dirty="0"/>
              <a:t> </a:t>
            </a:r>
            <a:r>
              <a:rPr lang="en-US" altLang="id-ID" sz="2400" i="1" dirty="0"/>
              <a:t>cyber </a:t>
            </a:r>
            <a:r>
              <a:rPr lang="en-US" altLang="id-ID" sz="2400" dirty="0" err="1"/>
              <a:t>tidak</a:t>
            </a:r>
            <a:r>
              <a:rPr lang="en-US" altLang="id-ID" sz="2400" dirty="0"/>
              <a:t> </a:t>
            </a:r>
            <a:r>
              <a:rPr lang="en-US" altLang="id-ID" sz="2400" dirty="0" err="1"/>
              <a:t>sama</a:t>
            </a:r>
            <a:r>
              <a:rPr lang="en-US" altLang="id-ID" sz="2400" dirty="0"/>
              <a:t> </a:t>
            </a:r>
            <a:r>
              <a:rPr lang="en-US" altLang="id-ID" sz="2400" dirty="0" err="1"/>
              <a:t>lagi</a:t>
            </a:r>
            <a:r>
              <a:rPr lang="en-US" altLang="id-ID" sz="2400" dirty="0"/>
              <a:t> </a:t>
            </a:r>
            <a:r>
              <a:rPr lang="en-US" altLang="id-ID" sz="2400" dirty="0" err="1"/>
              <a:t>dengan</a:t>
            </a:r>
            <a:r>
              <a:rPr lang="en-US" altLang="id-ID" sz="2400" dirty="0"/>
              <a:t> </a:t>
            </a:r>
            <a:r>
              <a:rPr lang="en-US" altLang="id-ID" sz="2400" dirty="0" err="1"/>
              <a:t>ukuran</a:t>
            </a:r>
            <a:r>
              <a:rPr lang="en-US" altLang="id-ID" sz="2400" dirty="0"/>
              <a:t> dan </a:t>
            </a:r>
            <a:r>
              <a:rPr lang="en-US" altLang="id-ID" sz="2400" dirty="0" err="1"/>
              <a:t>kualifikasi</a:t>
            </a:r>
            <a:r>
              <a:rPr lang="en-US" altLang="id-ID" sz="2400" dirty="0"/>
              <a:t> </a:t>
            </a:r>
            <a:r>
              <a:rPr lang="en-US" altLang="id-ID" sz="2400" dirty="0" err="1"/>
              <a:t>hukum</a:t>
            </a:r>
            <a:r>
              <a:rPr lang="en-US" altLang="id-ID" sz="2400" dirty="0"/>
              <a:t> </a:t>
            </a:r>
            <a:r>
              <a:rPr lang="en-US" altLang="id-ID" sz="2400" dirty="0" err="1"/>
              <a:t>tradisional</a:t>
            </a:r>
            <a:r>
              <a:rPr lang="en-US" altLang="id-ID" sz="2400" dirty="0"/>
              <a:t>. </a:t>
            </a:r>
            <a:endParaRPr lang="id-ID" altLang="id-ID" sz="2400" dirty="0"/>
          </a:p>
          <a:p>
            <a:pPr indent="11113" algn="just" eaLnBrk="1" hangingPunct="1">
              <a:lnSpc>
                <a:spcPct val="80000"/>
              </a:lnSpc>
              <a:buFontTx/>
              <a:buNone/>
            </a:pPr>
            <a:endParaRPr lang="id-ID" altLang="id-ID" sz="2400" dirty="0"/>
          </a:p>
          <a:p>
            <a:pPr indent="11113" algn="just" eaLnBrk="1" hangingPunct="1">
              <a:lnSpc>
                <a:spcPct val="80000"/>
              </a:lnSpc>
              <a:buFontTx/>
              <a:buNone/>
            </a:pPr>
            <a:r>
              <a:rPr lang="en-US" altLang="id-ID" sz="2400" dirty="0" err="1"/>
              <a:t>Kegiatan</a:t>
            </a:r>
            <a:r>
              <a:rPr lang="en-US" altLang="id-ID" sz="2400" dirty="0"/>
              <a:t> </a:t>
            </a:r>
            <a:r>
              <a:rPr lang="en-US" altLang="id-ID" sz="2400" i="1" dirty="0"/>
              <a:t>cyber </a:t>
            </a:r>
            <a:r>
              <a:rPr lang="en-US" altLang="id-ID" sz="2400" dirty="0" err="1"/>
              <a:t>adalah</a:t>
            </a:r>
            <a:r>
              <a:rPr lang="en-US" altLang="id-ID" sz="2400" dirty="0"/>
              <a:t> </a:t>
            </a:r>
            <a:r>
              <a:rPr lang="en-US" altLang="id-ID" sz="2400" dirty="0" err="1"/>
              <a:t>kegiatan</a:t>
            </a:r>
            <a:r>
              <a:rPr lang="en-US" altLang="id-ID" sz="2400" dirty="0"/>
              <a:t> </a:t>
            </a:r>
            <a:r>
              <a:rPr lang="en-US" altLang="id-ID" sz="2400" i="1" dirty="0"/>
              <a:t>virtual </a:t>
            </a:r>
            <a:r>
              <a:rPr lang="en-US" altLang="id-ID" sz="2400" dirty="0"/>
              <a:t>yang </a:t>
            </a:r>
            <a:r>
              <a:rPr lang="en-US" altLang="id-ID" sz="2400" dirty="0" err="1"/>
              <a:t>berdampak</a:t>
            </a:r>
            <a:r>
              <a:rPr lang="en-US" altLang="id-ID" sz="2400" dirty="0"/>
              <a:t> </a:t>
            </a:r>
            <a:r>
              <a:rPr lang="en-US" altLang="id-ID" sz="2400" dirty="0" err="1"/>
              <a:t>sangat</a:t>
            </a:r>
            <a:r>
              <a:rPr lang="en-US" altLang="id-ID" sz="2400" dirty="0"/>
              <a:t> </a:t>
            </a:r>
            <a:r>
              <a:rPr lang="en-US" altLang="id-ID" sz="2400" dirty="0" err="1"/>
              <a:t>nyata</a:t>
            </a:r>
            <a:r>
              <a:rPr lang="en-US" altLang="id-ID" sz="2400" dirty="0"/>
              <a:t> </a:t>
            </a:r>
            <a:r>
              <a:rPr lang="en-US" altLang="id-ID" sz="2400" dirty="0" err="1"/>
              <a:t>meskipun</a:t>
            </a:r>
            <a:r>
              <a:rPr lang="en-US" altLang="id-ID" sz="2400" dirty="0"/>
              <a:t> </a:t>
            </a:r>
            <a:r>
              <a:rPr lang="en-US" altLang="id-ID" sz="2400" dirty="0" err="1"/>
              <a:t>alat</a:t>
            </a:r>
            <a:r>
              <a:rPr lang="en-US" altLang="id-ID" sz="2400" dirty="0"/>
              <a:t> </a:t>
            </a:r>
            <a:r>
              <a:rPr lang="en-US" altLang="id-ID" sz="2400" dirty="0" err="1"/>
              <a:t>buktinya</a:t>
            </a:r>
            <a:r>
              <a:rPr lang="en-US" altLang="id-ID" sz="2400" dirty="0"/>
              <a:t> </a:t>
            </a:r>
            <a:r>
              <a:rPr lang="en-US" altLang="id-ID" sz="2400" dirty="0" err="1"/>
              <a:t>bersifat</a:t>
            </a:r>
            <a:r>
              <a:rPr lang="en-US" altLang="id-ID" sz="2400" dirty="0"/>
              <a:t> </a:t>
            </a:r>
            <a:r>
              <a:rPr lang="en-US" altLang="id-ID" sz="2400" dirty="0" err="1"/>
              <a:t>elektronik</a:t>
            </a:r>
            <a:r>
              <a:rPr lang="en-US" altLang="id-ID" sz="2400" dirty="0"/>
              <a:t>. </a:t>
            </a:r>
            <a:r>
              <a:rPr lang="en-US" altLang="id-ID" sz="2400" dirty="0" err="1"/>
              <a:t>Dengan</a:t>
            </a:r>
            <a:r>
              <a:rPr lang="en-US" altLang="id-ID" sz="2400" dirty="0"/>
              <a:t> </a:t>
            </a:r>
            <a:r>
              <a:rPr lang="en-US" altLang="id-ID" sz="2400" dirty="0" err="1"/>
              <a:t>demikian</a:t>
            </a:r>
            <a:r>
              <a:rPr lang="en-US" altLang="id-ID" sz="2400" dirty="0"/>
              <a:t> </a:t>
            </a:r>
            <a:r>
              <a:rPr lang="en-US" altLang="id-ID" sz="2400" dirty="0" err="1"/>
              <a:t>subjek</a:t>
            </a:r>
            <a:r>
              <a:rPr lang="en-US" altLang="id-ID" sz="2400" dirty="0"/>
              <a:t> </a:t>
            </a:r>
            <a:r>
              <a:rPr lang="en-US" altLang="id-ID" sz="2400" dirty="0" err="1"/>
              <a:t>pelakunya</a:t>
            </a:r>
            <a:r>
              <a:rPr lang="en-US" altLang="id-ID" sz="2400" dirty="0"/>
              <a:t> </a:t>
            </a:r>
            <a:r>
              <a:rPr lang="en-US" altLang="id-ID" sz="2400" dirty="0" err="1"/>
              <a:t>harus</a:t>
            </a:r>
            <a:r>
              <a:rPr lang="en-US" altLang="id-ID" sz="2400" dirty="0"/>
              <a:t> </a:t>
            </a:r>
            <a:r>
              <a:rPr lang="en-US" altLang="id-ID" sz="2400" dirty="0" err="1"/>
              <a:t>dikualifikasikan</a:t>
            </a:r>
            <a:r>
              <a:rPr lang="en-US" altLang="id-ID" sz="2400" dirty="0"/>
              <a:t> pula </a:t>
            </a:r>
            <a:r>
              <a:rPr lang="en-US" altLang="id-ID" sz="2400" dirty="0" err="1"/>
              <a:t>sebagai</a:t>
            </a:r>
            <a:r>
              <a:rPr lang="en-US" altLang="id-ID" sz="2400" dirty="0"/>
              <a:t> orang yang </a:t>
            </a:r>
            <a:r>
              <a:rPr lang="en-US" altLang="id-ID" sz="2400" dirty="0" err="1"/>
              <a:t>telah</a:t>
            </a:r>
            <a:r>
              <a:rPr lang="en-US" altLang="id-ID" sz="2400" dirty="0"/>
              <a:t> </a:t>
            </a:r>
            <a:r>
              <a:rPr lang="en-US" altLang="id-ID" sz="2400" dirty="0" err="1"/>
              <a:t>melakukan</a:t>
            </a:r>
            <a:r>
              <a:rPr lang="en-US" altLang="id-ID" sz="2400" dirty="0"/>
              <a:t> </a:t>
            </a:r>
            <a:r>
              <a:rPr lang="en-US" altLang="id-ID" sz="2400" dirty="0" err="1"/>
              <a:t>perbuatan</a:t>
            </a:r>
            <a:r>
              <a:rPr lang="en-US" altLang="id-ID" sz="2400" dirty="0"/>
              <a:t> </a:t>
            </a:r>
            <a:r>
              <a:rPr lang="en-US" altLang="id-ID" sz="2400" dirty="0" err="1"/>
              <a:t>hukum</a:t>
            </a:r>
            <a:r>
              <a:rPr lang="en-US" altLang="id-ID" sz="2400" dirty="0"/>
              <a:t> </a:t>
            </a:r>
            <a:r>
              <a:rPr lang="en-US" altLang="id-ID" sz="2400" dirty="0" err="1"/>
              <a:t>secara</a:t>
            </a:r>
            <a:r>
              <a:rPr lang="en-US" altLang="id-ID" sz="2400" dirty="0"/>
              <a:t> </a:t>
            </a:r>
            <a:r>
              <a:rPr lang="en-US" altLang="id-ID" sz="2400" dirty="0" err="1"/>
              <a:t>nyata</a:t>
            </a:r>
            <a:r>
              <a:rPr lang="en-US" altLang="id-ID" sz="2400" dirty="0"/>
              <a:t>.</a:t>
            </a:r>
          </a:p>
          <a:p>
            <a:pPr eaLnBrk="1" hangingPunct="1">
              <a:lnSpc>
                <a:spcPct val="80000"/>
              </a:lnSpc>
              <a:buFontTx/>
              <a:buNone/>
            </a:pPr>
            <a:endParaRPr lang="en-US" altLang="id-ID"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Footer Placeholder 4">
            <a:extLst>
              <a:ext uri="{FF2B5EF4-FFF2-40B4-BE49-F238E27FC236}">
                <a16:creationId xmlns:a16="http://schemas.microsoft.com/office/drawing/2014/main" id="{3CDC7BDF-19F1-4EFC-A4D5-EAE6C353CF9F}"/>
              </a:ext>
            </a:extLst>
          </p:cNvPr>
          <p:cNvSpPr>
            <a:spLocks noGrp="1"/>
          </p:cNvSpPr>
          <p:nvPr>
            <p:ph type="ftr" sz="quarter" idx="11"/>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id-ID"/>
              <a:t>Sistem Informasi @2009</a:t>
            </a:r>
          </a:p>
        </p:txBody>
      </p:sp>
      <p:sp>
        <p:nvSpPr>
          <p:cNvPr id="100355" name="Slide Number Placeholder 5">
            <a:extLst>
              <a:ext uri="{FF2B5EF4-FFF2-40B4-BE49-F238E27FC236}">
                <a16:creationId xmlns:a16="http://schemas.microsoft.com/office/drawing/2014/main" id="{C05163B0-0DDF-4D2C-9A99-A2C287254624}"/>
              </a:ext>
            </a:extLst>
          </p:cNvPr>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5AD5FA9-F8BC-4320-A782-209C78C9B875}" type="slidenum">
              <a:rPr lang="en-US" altLang="id-ID"/>
              <a:pPr eaLnBrk="1" hangingPunct="1"/>
              <a:t>5</a:t>
            </a:fld>
            <a:endParaRPr lang="en-US" altLang="id-ID"/>
          </a:p>
        </p:txBody>
      </p:sp>
      <p:sp>
        <p:nvSpPr>
          <p:cNvPr id="100356" name="Rectangle 3">
            <a:extLst>
              <a:ext uri="{FF2B5EF4-FFF2-40B4-BE49-F238E27FC236}">
                <a16:creationId xmlns:a16="http://schemas.microsoft.com/office/drawing/2014/main" id="{9DA1822F-AD0E-4A09-A75E-4EFDC548CD2E}"/>
              </a:ext>
            </a:extLst>
          </p:cNvPr>
          <p:cNvSpPr>
            <a:spLocks noGrp="1" noChangeArrowheads="1"/>
          </p:cNvSpPr>
          <p:nvPr>
            <p:ph type="body" idx="1"/>
          </p:nvPr>
        </p:nvSpPr>
        <p:spPr>
          <a:xfrm>
            <a:off x="457200" y="533400"/>
            <a:ext cx="8229600" cy="5592763"/>
          </a:xfrm>
        </p:spPr>
        <p:txBody>
          <a:bodyPr/>
          <a:lstStyle/>
          <a:p>
            <a:pPr eaLnBrk="1" hangingPunct="1">
              <a:buFontTx/>
              <a:buNone/>
            </a:pPr>
            <a:r>
              <a:rPr lang="en-US" altLang="id-ID" sz="2400"/>
              <a:t>Tiga Pendekatan untuk mempertahankan keamanan di </a:t>
            </a:r>
            <a:r>
              <a:rPr lang="en-US" altLang="id-ID" sz="2400" i="1"/>
              <a:t>Cyberspace</a:t>
            </a:r>
            <a:r>
              <a:rPr lang="en-US" altLang="id-ID" sz="2400"/>
              <a:t>:</a:t>
            </a:r>
          </a:p>
          <a:p>
            <a:pPr eaLnBrk="1" hangingPunct="1">
              <a:buFontTx/>
              <a:buNone/>
            </a:pPr>
            <a:endParaRPr lang="en-US" altLang="id-ID" sz="2400"/>
          </a:p>
          <a:p>
            <a:pPr eaLnBrk="1" hangingPunct="1">
              <a:buFontTx/>
              <a:buNone/>
            </a:pPr>
            <a:r>
              <a:rPr lang="en-US" altLang="id-ID" sz="2400"/>
              <a:t>1. Pendekatan Teknologi;</a:t>
            </a:r>
          </a:p>
          <a:p>
            <a:pPr eaLnBrk="1" hangingPunct="1">
              <a:buFontTx/>
              <a:buNone/>
            </a:pPr>
            <a:r>
              <a:rPr lang="en-US" altLang="id-ID" sz="2400"/>
              <a:t>2. Pendekatan sosial budaya-etika;</a:t>
            </a:r>
          </a:p>
          <a:p>
            <a:pPr eaLnBrk="1" hangingPunct="1">
              <a:buFontTx/>
              <a:buNone/>
            </a:pPr>
            <a:r>
              <a:rPr lang="en-US" altLang="id-ID" sz="2400"/>
              <a:t>3. Pendekatan Hukum.</a:t>
            </a:r>
          </a:p>
          <a:p>
            <a:pPr eaLnBrk="1" hangingPunct="1">
              <a:buFontTx/>
              <a:buNone/>
            </a:pPr>
            <a:endParaRPr lang="en-US" altLang="id-ID"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Footer Placeholder 4">
            <a:extLst>
              <a:ext uri="{FF2B5EF4-FFF2-40B4-BE49-F238E27FC236}">
                <a16:creationId xmlns:a16="http://schemas.microsoft.com/office/drawing/2014/main" id="{FCB46C85-38F0-4956-AB8E-F6A90D5D73AD}"/>
              </a:ext>
            </a:extLst>
          </p:cNvPr>
          <p:cNvSpPr>
            <a:spLocks noGrp="1"/>
          </p:cNvSpPr>
          <p:nvPr>
            <p:ph type="ftr" sz="quarter" idx="11"/>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id-ID"/>
              <a:t>Sistem Informasi @2009</a:t>
            </a:r>
          </a:p>
        </p:txBody>
      </p:sp>
      <p:sp>
        <p:nvSpPr>
          <p:cNvPr id="101379" name="Slide Number Placeholder 5">
            <a:extLst>
              <a:ext uri="{FF2B5EF4-FFF2-40B4-BE49-F238E27FC236}">
                <a16:creationId xmlns:a16="http://schemas.microsoft.com/office/drawing/2014/main" id="{61DFF6ED-A9F5-4111-B411-F927722713B4}"/>
              </a:ext>
            </a:extLst>
          </p:cNvPr>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5EDA187-2EBB-45B4-BA09-8D9558E22179}" type="slidenum">
              <a:rPr lang="en-US" altLang="id-ID"/>
              <a:pPr eaLnBrk="1" hangingPunct="1"/>
              <a:t>6</a:t>
            </a:fld>
            <a:endParaRPr lang="en-US" altLang="id-ID"/>
          </a:p>
        </p:txBody>
      </p:sp>
      <p:sp>
        <p:nvSpPr>
          <p:cNvPr id="101380" name="Rectangle 3">
            <a:extLst>
              <a:ext uri="{FF2B5EF4-FFF2-40B4-BE49-F238E27FC236}">
                <a16:creationId xmlns:a16="http://schemas.microsoft.com/office/drawing/2014/main" id="{3817FCC4-24AB-4D95-8309-118D0210F2C0}"/>
              </a:ext>
            </a:extLst>
          </p:cNvPr>
          <p:cNvSpPr>
            <a:spLocks noGrp="1" noChangeArrowheads="1"/>
          </p:cNvSpPr>
          <p:nvPr>
            <p:ph type="body" idx="1"/>
          </p:nvPr>
        </p:nvSpPr>
        <p:spPr>
          <a:xfrm>
            <a:off x="457200" y="533400"/>
            <a:ext cx="8229600" cy="5592763"/>
          </a:xfrm>
        </p:spPr>
        <p:txBody>
          <a:bodyPr/>
          <a:lstStyle/>
          <a:p>
            <a:pPr eaLnBrk="1" hangingPunct="1">
              <a:buFontTx/>
              <a:buNone/>
            </a:pPr>
            <a:r>
              <a:rPr lang="en-US" altLang="id-ID" sz="2400" dirty="0" err="1"/>
              <a:t>Tiga</a:t>
            </a:r>
            <a:r>
              <a:rPr lang="en-US" altLang="id-ID" sz="2400" dirty="0"/>
              <a:t> </a:t>
            </a:r>
            <a:r>
              <a:rPr lang="en-US" altLang="id-ID" sz="2400" dirty="0" err="1"/>
              <a:t>Yurisdiksi</a:t>
            </a:r>
            <a:r>
              <a:rPr lang="en-US" altLang="id-ID" sz="2400" dirty="0"/>
              <a:t> </a:t>
            </a:r>
            <a:r>
              <a:rPr lang="en-US" altLang="id-ID" sz="2400" dirty="0" err="1"/>
              <a:t>Hukum</a:t>
            </a:r>
            <a:r>
              <a:rPr lang="en-US" altLang="id-ID" sz="2400" dirty="0"/>
              <a:t> </a:t>
            </a:r>
            <a:r>
              <a:rPr lang="en-US" altLang="id-ID" sz="2400" dirty="0" err="1"/>
              <a:t>Internasional</a:t>
            </a:r>
            <a:r>
              <a:rPr lang="en-US" altLang="id-ID" sz="2400" dirty="0"/>
              <a:t>:</a:t>
            </a:r>
          </a:p>
          <a:p>
            <a:pPr eaLnBrk="1" hangingPunct="1">
              <a:buFontTx/>
              <a:buNone/>
            </a:pPr>
            <a:endParaRPr lang="en-US" altLang="id-ID" sz="2400" dirty="0"/>
          </a:p>
          <a:p>
            <a:pPr eaLnBrk="1" hangingPunct="1">
              <a:buFontTx/>
              <a:buNone/>
            </a:pPr>
            <a:r>
              <a:rPr lang="en-US" altLang="id-ID" sz="2400" dirty="0"/>
              <a:t>1. </a:t>
            </a:r>
            <a:r>
              <a:rPr lang="en-US" altLang="id-ID" sz="2400" dirty="0" err="1"/>
              <a:t>Yurisdiksi</a:t>
            </a:r>
            <a:r>
              <a:rPr lang="en-US" altLang="id-ID" sz="2400" dirty="0"/>
              <a:t> </a:t>
            </a:r>
            <a:r>
              <a:rPr lang="en-US" altLang="id-ID" sz="2400" dirty="0" err="1"/>
              <a:t>menetapkan</a:t>
            </a:r>
            <a:r>
              <a:rPr lang="en-US" altLang="id-ID" sz="2400" dirty="0"/>
              <a:t> </a:t>
            </a:r>
            <a:r>
              <a:rPr lang="en-US" altLang="id-ID" sz="2400" dirty="0" err="1"/>
              <a:t>undang-undang</a:t>
            </a:r>
            <a:r>
              <a:rPr lang="en-US" altLang="id-ID" sz="2400" dirty="0"/>
              <a:t> (</a:t>
            </a:r>
            <a:r>
              <a:rPr lang="en-US" altLang="id-ID" sz="2400" i="1" dirty="0"/>
              <a:t>the jurisdiction of prescribe</a:t>
            </a:r>
            <a:r>
              <a:rPr lang="en-US" altLang="id-ID" sz="2400" dirty="0"/>
              <a:t>);</a:t>
            </a:r>
          </a:p>
          <a:p>
            <a:pPr eaLnBrk="1" hangingPunct="1">
              <a:buFontTx/>
              <a:buNone/>
            </a:pPr>
            <a:r>
              <a:rPr lang="en-US" altLang="id-ID" sz="2400" dirty="0"/>
              <a:t>2. </a:t>
            </a:r>
            <a:r>
              <a:rPr lang="en-US" altLang="id-ID" sz="2400" dirty="0" err="1"/>
              <a:t>Yurisdiksi</a:t>
            </a:r>
            <a:r>
              <a:rPr lang="en-US" altLang="id-ID" sz="2400" dirty="0"/>
              <a:t> </a:t>
            </a:r>
            <a:r>
              <a:rPr lang="en-US" altLang="id-ID" sz="2400" dirty="0" err="1"/>
              <a:t>penegakan</a:t>
            </a:r>
            <a:r>
              <a:rPr lang="en-US" altLang="id-ID" sz="2400" dirty="0"/>
              <a:t> </a:t>
            </a:r>
            <a:r>
              <a:rPr lang="en-US" altLang="id-ID" sz="2400" dirty="0" err="1"/>
              <a:t>hukum</a:t>
            </a:r>
            <a:r>
              <a:rPr lang="en-US" altLang="id-ID" sz="2400" dirty="0"/>
              <a:t> (</a:t>
            </a:r>
            <a:r>
              <a:rPr lang="en-US" altLang="id-ID" sz="2400" i="1" dirty="0"/>
              <a:t>the jurisdiction to </a:t>
            </a:r>
            <a:r>
              <a:rPr lang="en-US" altLang="id-ID" sz="2400" i="1" dirty="0" err="1"/>
              <a:t>enforcve</a:t>
            </a:r>
            <a:r>
              <a:rPr lang="en-US" altLang="id-ID" sz="2400" dirty="0"/>
              <a:t>);</a:t>
            </a:r>
          </a:p>
          <a:p>
            <a:pPr eaLnBrk="1" hangingPunct="1">
              <a:buFontTx/>
              <a:buNone/>
            </a:pPr>
            <a:r>
              <a:rPr lang="en-US" altLang="id-ID" sz="2400" dirty="0"/>
              <a:t>3. </a:t>
            </a:r>
            <a:r>
              <a:rPr lang="en-US" altLang="id-ID" sz="2400" dirty="0" err="1"/>
              <a:t>Yurisdiksi</a:t>
            </a:r>
            <a:r>
              <a:rPr lang="en-US" altLang="id-ID" sz="2400" dirty="0"/>
              <a:t> </a:t>
            </a:r>
            <a:r>
              <a:rPr lang="en-US" altLang="id-ID" sz="2400" dirty="0" err="1"/>
              <a:t>menuntut</a:t>
            </a:r>
            <a:r>
              <a:rPr lang="en-US" altLang="id-ID" sz="2400" dirty="0"/>
              <a:t> (</a:t>
            </a:r>
            <a:r>
              <a:rPr lang="en-US" altLang="id-ID" sz="2400" i="1" dirty="0"/>
              <a:t>the jurisdiction to adjudicate</a:t>
            </a:r>
            <a:r>
              <a:rPr lang="en-US" altLang="id-ID" sz="2400" dirty="0"/>
              <a:t>).</a:t>
            </a:r>
          </a:p>
          <a:p>
            <a:pPr eaLnBrk="1" hangingPunct="1">
              <a:buFontTx/>
              <a:buNone/>
            </a:pPr>
            <a:endParaRPr lang="en-US" altLang="id-ID"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Footer Placeholder 4">
            <a:extLst>
              <a:ext uri="{FF2B5EF4-FFF2-40B4-BE49-F238E27FC236}">
                <a16:creationId xmlns:a16="http://schemas.microsoft.com/office/drawing/2014/main" id="{85A706EB-5E8B-4CE5-845D-4F86309A476C}"/>
              </a:ext>
            </a:extLst>
          </p:cNvPr>
          <p:cNvSpPr>
            <a:spLocks noGrp="1"/>
          </p:cNvSpPr>
          <p:nvPr>
            <p:ph type="ftr" sz="quarter" idx="11"/>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id-ID"/>
              <a:t>Sistem Informasi @2009</a:t>
            </a:r>
          </a:p>
        </p:txBody>
      </p:sp>
      <p:sp>
        <p:nvSpPr>
          <p:cNvPr id="102403" name="Slide Number Placeholder 5">
            <a:extLst>
              <a:ext uri="{FF2B5EF4-FFF2-40B4-BE49-F238E27FC236}">
                <a16:creationId xmlns:a16="http://schemas.microsoft.com/office/drawing/2014/main" id="{B052624F-830A-417A-AAA9-D87BEE57E707}"/>
              </a:ext>
            </a:extLst>
          </p:cNvPr>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3BCFC32-1DC7-41A2-AF8A-D2A85501CB92}" type="slidenum">
              <a:rPr lang="en-US" altLang="id-ID"/>
              <a:pPr eaLnBrk="1" hangingPunct="1"/>
              <a:t>7</a:t>
            </a:fld>
            <a:endParaRPr lang="en-US" altLang="id-ID"/>
          </a:p>
        </p:txBody>
      </p:sp>
      <p:sp>
        <p:nvSpPr>
          <p:cNvPr id="102404" name="Rectangle 3">
            <a:extLst>
              <a:ext uri="{FF2B5EF4-FFF2-40B4-BE49-F238E27FC236}">
                <a16:creationId xmlns:a16="http://schemas.microsoft.com/office/drawing/2014/main" id="{6027255F-75CE-4700-900A-AF231A8A1468}"/>
              </a:ext>
            </a:extLst>
          </p:cNvPr>
          <p:cNvSpPr>
            <a:spLocks noGrp="1" noChangeArrowheads="1"/>
          </p:cNvSpPr>
          <p:nvPr>
            <p:ph type="body" idx="1"/>
          </p:nvPr>
        </p:nvSpPr>
        <p:spPr>
          <a:xfrm>
            <a:off x="457200" y="533400"/>
            <a:ext cx="8229600" cy="5592763"/>
          </a:xfrm>
        </p:spPr>
        <p:txBody>
          <a:bodyPr/>
          <a:lstStyle/>
          <a:p>
            <a:pPr eaLnBrk="1" hangingPunct="1">
              <a:buFontTx/>
              <a:buNone/>
            </a:pPr>
            <a:r>
              <a:rPr lang="en-US" altLang="id-ID" sz="2400" dirty="0" err="1"/>
              <a:t>Asas</a:t>
            </a:r>
            <a:r>
              <a:rPr lang="en-US" altLang="id-ID" sz="2400" dirty="0"/>
              <a:t> </a:t>
            </a:r>
            <a:r>
              <a:rPr lang="en-US" altLang="id-ID" sz="2400" dirty="0" err="1"/>
              <a:t>Yurisdiksi</a:t>
            </a:r>
            <a:r>
              <a:rPr lang="en-US" altLang="id-ID" sz="2400" dirty="0"/>
              <a:t> </a:t>
            </a:r>
            <a:r>
              <a:rPr lang="en-US" altLang="id-ID" sz="2400" dirty="0" err="1"/>
              <a:t>Hukum</a:t>
            </a:r>
            <a:r>
              <a:rPr lang="en-US" altLang="id-ID" sz="2400" dirty="0"/>
              <a:t> </a:t>
            </a:r>
            <a:r>
              <a:rPr lang="en-US" altLang="id-ID" sz="2400" dirty="0" err="1"/>
              <a:t>Internasional</a:t>
            </a:r>
            <a:r>
              <a:rPr lang="en-US" altLang="id-ID" sz="2400" dirty="0"/>
              <a:t>:</a:t>
            </a:r>
          </a:p>
          <a:p>
            <a:pPr eaLnBrk="1" hangingPunct="1">
              <a:buFontTx/>
              <a:buNone/>
            </a:pPr>
            <a:endParaRPr lang="en-US" altLang="id-ID" sz="2400" dirty="0"/>
          </a:p>
          <a:p>
            <a:pPr eaLnBrk="1" hangingPunct="1">
              <a:buFontTx/>
              <a:buNone/>
            </a:pPr>
            <a:r>
              <a:rPr lang="en-US" altLang="id-ID" sz="2400" dirty="0"/>
              <a:t>1. Subjective territoriality;</a:t>
            </a:r>
          </a:p>
          <a:p>
            <a:pPr eaLnBrk="1" hangingPunct="1">
              <a:buFontTx/>
              <a:buNone/>
            </a:pPr>
            <a:r>
              <a:rPr lang="en-US" altLang="id-ID" sz="2400" dirty="0"/>
              <a:t>2. Objective territoriality;</a:t>
            </a:r>
          </a:p>
          <a:p>
            <a:pPr eaLnBrk="1" hangingPunct="1">
              <a:buFontTx/>
              <a:buNone/>
            </a:pPr>
            <a:r>
              <a:rPr lang="en-US" altLang="id-ID" sz="2400" dirty="0"/>
              <a:t>3. Nationality;</a:t>
            </a:r>
          </a:p>
          <a:p>
            <a:pPr eaLnBrk="1" hangingPunct="1">
              <a:buFontTx/>
              <a:buNone/>
            </a:pPr>
            <a:r>
              <a:rPr lang="en-US" altLang="id-ID" sz="2400" dirty="0"/>
              <a:t>4. Passive nationality;</a:t>
            </a:r>
          </a:p>
          <a:p>
            <a:pPr eaLnBrk="1" hangingPunct="1">
              <a:buFontTx/>
              <a:buNone/>
            </a:pPr>
            <a:r>
              <a:rPr lang="en-US" altLang="id-ID" sz="2400" dirty="0"/>
              <a:t>5. Protective principle;</a:t>
            </a:r>
          </a:p>
          <a:p>
            <a:pPr eaLnBrk="1" hangingPunct="1">
              <a:buFontTx/>
              <a:buNone/>
            </a:pPr>
            <a:r>
              <a:rPr lang="en-US" altLang="id-ID" sz="2400" dirty="0"/>
              <a:t>6. Universality.</a:t>
            </a:r>
          </a:p>
          <a:p>
            <a:pPr eaLnBrk="1" hangingPunct="1">
              <a:buFontTx/>
              <a:buNone/>
            </a:pPr>
            <a:endParaRPr lang="en-US" altLang="id-ID"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Footer Placeholder 4">
            <a:extLst>
              <a:ext uri="{FF2B5EF4-FFF2-40B4-BE49-F238E27FC236}">
                <a16:creationId xmlns:a16="http://schemas.microsoft.com/office/drawing/2014/main" id="{B8EA1977-ABEF-4A05-91A3-27C0B82AB42A}"/>
              </a:ext>
            </a:extLst>
          </p:cNvPr>
          <p:cNvSpPr>
            <a:spLocks noGrp="1"/>
          </p:cNvSpPr>
          <p:nvPr>
            <p:ph type="ftr" sz="quarter" idx="11"/>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id-ID"/>
              <a:t>Sistem Informasi @2009</a:t>
            </a:r>
          </a:p>
        </p:txBody>
      </p:sp>
      <p:sp>
        <p:nvSpPr>
          <p:cNvPr id="103427" name="Slide Number Placeholder 5">
            <a:extLst>
              <a:ext uri="{FF2B5EF4-FFF2-40B4-BE49-F238E27FC236}">
                <a16:creationId xmlns:a16="http://schemas.microsoft.com/office/drawing/2014/main" id="{1BB57339-6465-423E-9BD2-4231EAB4B5F7}"/>
              </a:ext>
            </a:extLst>
          </p:cNvPr>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509B3FB-229B-4620-8727-D97B494399EE}" type="slidenum">
              <a:rPr lang="en-US" altLang="id-ID"/>
              <a:pPr eaLnBrk="1" hangingPunct="1"/>
              <a:t>8</a:t>
            </a:fld>
            <a:endParaRPr lang="en-US" altLang="id-ID"/>
          </a:p>
        </p:txBody>
      </p:sp>
      <p:sp>
        <p:nvSpPr>
          <p:cNvPr id="103428" name="Rectangle 3">
            <a:extLst>
              <a:ext uri="{FF2B5EF4-FFF2-40B4-BE49-F238E27FC236}">
                <a16:creationId xmlns:a16="http://schemas.microsoft.com/office/drawing/2014/main" id="{B01CB9E0-B0DE-48E4-995A-6CEF87BF6BB2}"/>
              </a:ext>
            </a:extLst>
          </p:cNvPr>
          <p:cNvSpPr>
            <a:spLocks noGrp="1" noChangeArrowheads="1"/>
          </p:cNvSpPr>
          <p:nvPr>
            <p:ph type="body" idx="1"/>
          </p:nvPr>
        </p:nvSpPr>
        <p:spPr>
          <a:xfrm>
            <a:off x="457200" y="533400"/>
            <a:ext cx="8229600" cy="5592763"/>
          </a:xfrm>
        </p:spPr>
        <p:txBody>
          <a:bodyPr/>
          <a:lstStyle/>
          <a:p>
            <a:pPr eaLnBrk="1" hangingPunct="1">
              <a:lnSpc>
                <a:spcPct val="90000"/>
              </a:lnSpc>
              <a:buFontTx/>
              <a:buNone/>
            </a:pPr>
            <a:r>
              <a:rPr lang="en-US" altLang="id-ID" sz="2400"/>
              <a:t>Ruang Lingkup Cyberlaw berkaitan aspek hukum:</a:t>
            </a:r>
          </a:p>
          <a:p>
            <a:pPr eaLnBrk="1" hangingPunct="1">
              <a:lnSpc>
                <a:spcPct val="90000"/>
              </a:lnSpc>
              <a:buFontTx/>
              <a:buNone/>
            </a:pPr>
            <a:endParaRPr lang="en-US" altLang="id-ID" sz="2400"/>
          </a:p>
          <a:p>
            <a:pPr eaLnBrk="1" hangingPunct="1">
              <a:lnSpc>
                <a:spcPct val="90000"/>
              </a:lnSpc>
              <a:buFontTx/>
              <a:buNone/>
            </a:pPr>
            <a:r>
              <a:rPr lang="en-US" altLang="id-ID" sz="2400" i="1"/>
              <a:t>1. e-commerce</a:t>
            </a:r>
            <a:r>
              <a:rPr lang="en-US" altLang="id-ID" sz="2400"/>
              <a:t>;</a:t>
            </a:r>
          </a:p>
          <a:p>
            <a:pPr eaLnBrk="1" hangingPunct="1">
              <a:lnSpc>
                <a:spcPct val="90000"/>
              </a:lnSpc>
              <a:buFontTx/>
              <a:buNone/>
            </a:pPr>
            <a:r>
              <a:rPr lang="en-US" altLang="id-ID" sz="2400" i="1"/>
              <a:t>2. Trademark/Domain</a:t>
            </a:r>
            <a:r>
              <a:rPr lang="en-US" altLang="id-ID" sz="2400"/>
              <a:t>;</a:t>
            </a:r>
          </a:p>
          <a:p>
            <a:pPr eaLnBrk="1" hangingPunct="1">
              <a:lnSpc>
                <a:spcPct val="90000"/>
              </a:lnSpc>
              <a:buFontTx/>
              <a:buNone/>
            </a:pPr>
            <a:r>
              <a:rPr lang="en-US" altLang="id-ID" sz="2400"/>
              <a:t>3. Privasi dan keamanan di internet (</a:t>
            </a:r>
            <a:r>
              <a:rPr lang="en-US" altLang="id-ID" sz="2400" i="1"/>
              <a:t>Privacy and Security on the internet</a:t>
            </a:r>
            <a:r>
              <a:rPr lang="en-US" altLang="id-ID" sz="2400"/>
              <a:t>);</a:t>
            </a:r>
          </a:p>
          <a:p>
            <a:pPr eaLnBrk="1" hangingPunct="1">
              <a:lnSpc>
                <a:spcPct val="90000"/>
              </a:lnSpc>
              <a:buFontTx/>
              <a:buNone/>
            </a:pPr>
            <a:r>
              <a:rPr lang="en-US" altLang="id-ID" sz="2400"/>
              <a:t>4. Hak cipta (</a:t>
            </a:r>
            <a:r>
              <a:rPr lang="en-US" altLang="id-ID" sz="2400" i="1"/>
              <a:t>Copyright</a:t>
            </a:r>
            <a:r>
              <a:rPr lang="en-US" altLang="id-ID" sz="2400"/>
              <a:t>);</a:t>
            </a:r>
          </a:p>
          <a:p>
            <a:pPr eaLnBrk="1" hangingPunct="1">
              <a:lnSpc>
                <a:spcPct val="90000"/>
              </a:lnSpc>
              <a:buFontTx/>
              <a:buNone/>
            </a:pPr>
            <a:r>
              <a:rPr lang="en-US" altLang="id-ID" sz="2400"/>
              <a:t>5. Pencemaran nama baik (</a:t>
            </a:r>
            <a:r>
              <a:rPr lang="en-US" altLang="id-ID" sz="2400" i="1"/>
              <a:t>Defamation</a:t>
            </a:r>
            <a:r>
              <a:rPr lang="en-US" altLang="id-ID" sz="2400"/>
              <a:t>);</a:t>
            </a:r>
          </a:p>
          <a:p>
            <a:pPr eaLnBrk="1" hangingPunct="1">
              <a:lnSpc>
                <a:spcPct val="90000"/>
              </a:lnSpc>
              <a:buFontTx/>
              <a:buNone/>
            </a:pPr>
            <a:r>
              <a:rPr lang="en-US" altLang="id-ID" sz="2400"/>
              <a:t>6. Pengaturan isi (</a:t>
            </a:r>
            <a:r>
              <a:rPr lang="en-US" altLang="id-ID" sz="2400" i="1"/>
              <a:t>Content Regulation</a:t>
            </a:r>
            <a:r>
              <a:rPr lang="en-US" altLang="id-ID" sz="2400"/>
              <a:t>);</a:t>
            </a:r>
          </a:p>
          <a:p>
            <a:pPr eaLnBrk="1" hangingPunct="1">
              <a:lnSpc>
                <a:spcPct val="90000"/>
              </a:lnSpc>
              <a:buFontTx/>
              <a:buNone/>
            </a:pPr>
            <a:r>
              <a:rPr lang="en-US" altLang="id-ID" sz="2400"/>
              <a:t>7. Penyelesaian Perselisihan (</a:t>
            </a:r>
            <a:r>
              <a:rPr lang="en-US" altLang="id-ID" sz="2400" i="1"/>
              <a:t>Dispel Settlement</a:t>
            </a:r>
            <a:r>
              <a:rPr lang="en-US" altLang="id-ID" sz="2400"/>
              <a:t>).</a:t>
            </a:r>
          </a:p>
          <a:p>
            <a:pPr eaLnBrk="1" hangingPunct="1">
              <a:lnSpc>
                <a:spcPct val="90000"/>
              </a:lnSpc>
              <a:buFontTx/>
              <a:buNone/>
            </a:pPr>
            <a:endParaRPr lang="en-US" altLang="id-ID"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Footer Placeholder 4">
            <a:extLst>
              <a:ext uri="{FF2B5EF4-FFF2-40B4-BE49-F238E27FC236}">
                <a16:creationId xmlns:a16="http://schemas.microsoft.com/office/drawing/2014/main" id="{030D1FE5-8726-4AC4-9ED0-D558A9FC20E2}"/>
              </a:ext>
            </a:extLst>
          </p:cNvPr>
          <p:cNvSpPr>
            <a:spLocks noGrp="1"/>
          </p:cNvSpPr>
          <p:nvPr>
            <p:ph type="ftr" sz="quarter" idx="11"/>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id-ID"/>
              <a:t>Sistem Informasi @2009</a:t>
            </a:r>
          </a:p>
        </p:txBody>
      </p:sp>
      <p:sp>
        <p:nvSpPr>
          <p:cNvPr id="104451" name="Slide Number Placeholder 5">
            <a:extLst>
              <a:ext uri="{FF2B5EF4-FFF2-40B4-BE49-F238E27FC236}">
                <a16:creationId xmlns:a16="http://schemas.microsoft.com/office/drawing/2014/main" id="{D6A8509C-58C5-4241-9D7A-55E8EAD63896}"/>
              </a:ext>
            </a:extLst>
          </p:cNvPr>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2E8B27C-4FDC-4190-B47B-01EC0EB4D5AF}" type="slidenum">
              <a:rPr lang="en-US" altLang="id-ID"/>
              <a:pPr eaLnBrk="1" hangingPunct="1"/>
              <a:t>9</a:t>
            </a:fld>
            <a:endParaRPr lang="en-US" altLang="id-ID"/>
          </a:p>
        </p:txBody>
      </p:sp>
      <p:sp>
        <p:nvSpPr>
          <p:cNvPr id="104452" name="Rectangle 3">
            <a:extLst>
              <a:ext uri="{FF2B5EF4-FFF2-40B4-BE49-F238E27FC236}">
                <a16:creationId xmlns:a16="http://schemas.microsoft.com/office/drawing/2014/main" id="{6DDD60BB-F30F-477A-8485-63C55527DEAB}"/>
              </a:ext>
            </a:extLst>
          </p:cNvPr>
          <p:cNvSpPr>
            <a:spLocks noGrp="1" noChangeArrowheads="1"/>
          </p:cNvSpPr>
          <p:nvPr>
            <p:ph type="body" idx="1"/>
          </p:nvPr>
        </p:nvSpPr>
        <p:spPr>
          <a:xfrm>
            <a:off x="457200" y="533400"/>
            <a:ext cx="8229600" cy="5592763"/>
          </a:xfrm>
        </p:spPr>
        <p:txBody>
          <a:bodyPr/>
          <a:lstStyle/>
          <a:p>
            <a:pPr eaLnBrk="1" hangingPunct="1">
              <a:lnSpc>
                <a:spcPct val="80000"/>
              </a:lnSpc>
              <a:buFontTx/>
              <a:buNone/>
            </a:pPr>
            <a:r>
              <a:rPr lang="en-US" altLang="id-ID" sz="2400"/>
              <a:t>Pengaturan Pemanfaatan TI harus dilaksanakan dengan tujuan untuk:</a:t>
            </a:r>
          </a:p>
          <a:p>
            <a:pPr eaLnBrk="1" hangingPunct="1">
              <a:lnSpc>
                <a:spcPct val="80000"/>
              </a:lnSpc>
              <a:buFontTx/>
              <a:buNone/>
            </a:pPr>
            <a:endParaRPr lang="en-US" altLang="id-ID" sz="2400"/>
          </a:p>
          <a:p>
            <a:pPr eaLnBrk="1" hangingPunct="1">
              <a:lnSpc>
                <a:spcPct val="80000"/>
              </a:lnSpc>
              <a:buFontTx/>
              <a:buNone/>
            </a:pPr>
            <a:r>
              <a:rPr lang="en-US" altLang="id-ID" sz="2400"/>
              <a:t>1. Mendukung persatuan dan kesatuan bangsa serta mencerdaskan kehidupan bangsa sebagai bagian dari masyarakat informasi dunia;</a:t>
            </a:r>
          </a:p>
          <a:p>
            <a:pPr eaLnBrk="1" hangingPunct="1">
              <a:lnSpc>
                <a:spcPct val="80000"/>
              </a:lnSpc>
              <a:buFontTx/>
              <a:buNone/>
            </a:pPr>
            <a:r>
              <a:rPr lang="en-US" altLang="id-ID" sz="2400"/>
              <a:t>2. Mendukung perkembangan perdagangan dan perekonomian nasional dalam rangka meningkatkan kesejahteraan masyarakat dan pertumbuhan ekonomi nasional;</a:t>
            </a:r>
          </a:p>
          <a:p>
            <a:pPr eaLnBrk="1" hangingPunct="1">
              <a:lnSpc>
                <a:spcPct val="80000"/>
              </a:lnSpc>
              <a:buFontTx/>
              <a:buNone/>
            </a:pPr>
            <a:r>
              <a:rPr lang="en-US" altLang="id-ID" sz="2400"/>
              <a:t>3. Mendukung efektivitas komunikasi dengan memanfaatkan secara optimal TI untuk tercapainya keadilan dan kepastian hukum;</a:t>
            </a:r>
          </a:p>
          <a:p>
            <a:pPr eaLnBrk="1" hangingPunct="1">
              <a:lnSpc>
                <a:spcPct val="80000"/>
              </a:lnSpc>
              <a:buFontTx/>
              <a:buNone/>
            </a:pPr>
            <a:r>
              <a:rPr lang="en-US" altLang="id-ID" sz="2400"/>
              <a:t>4. Memberikan kesempatan seluas-luasnya kepada setiap untuk mengembangkan pemikiran dan kemampuannya di bidang TI secara bertanggung jawab dalam rangka menghadapi perkembangan TI dunia.</a:t>
            </a:r>
          </a:p>
          <a:p>
            <a:pPr eaLnBrk="1" hangingPunct="1">
              <a:lnSpc>
                <a:spcPct val="80000"/>
              </a:lnSpc>
              <a:buFontTx/>
              <a:buNone/>
            </a:pPr>
            <a:endParaRPr lang="en-US" altLang="id-ID" sz="240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511</TotalTime>
  <Words>763</Words>
  <Application>Microsoft Office PowerPoint</Application>
  <PresentationFormat>On-screen Show (4:3)</PresentationFormat>
  <Paragraphs>84</Paragraphs>
  <Slides>11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Arial</vt:lpstr>
      <vt:lpstr>Default Design</vt:lpstr>
      <vt:lpstr>KERANGKA HUKUM BIDANG TI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dosen-ithb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dony</dc:creator>
  <cp:lastModifiedBy>Rama</cp:lastModifiedBy>
  <cp:revision>40</cp:revision>
  <dcterms:created xsi:type="dcterms:W3CDTF">2009-07-01T08:44:27Z</dcterms:created>
  <dcterms:modified xsi:type="dcterms:W3CDTF">2019-12-18T11:22:05Z</dcterms:modified>
</cp:coreProperties>
</file>