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51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CC39F-B1C9-41E9-9995-5CAADC7F8439}" type="datetimeFigureOut">
              <a:rPr lang="en-US" smtClean="0"/>
              <a:t>6/14/2016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0190F-E5DC-42C1-A23F-CE858A2EC4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CC39F-B1C9-41E9-9995-5CAADC7F8439}" type="datetimeFigureOut">
              <a:rPr lang="en-US" smtClean="0"/>
              <a:t>6/14/2016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0190F-E5DC-42C1-A23F-CE858A2EC4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CC39F-B1C9-41E9-9995-5CAADC7F8439}" type="datetimeFigureOut">
              <a:rPr lang="en-US" smtClean="0"/>
              <a:t>6/14/2016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0190F-E5DC-42C1-A23F-CE858A2EC4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CC39F-B1C9-41E9-9995-5CAADC7F8439}" type="datetimeFigureOut">
              <a:rPr lang="en-US" smtClean="0"/>
              <a:t>6/14/2016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0190F-E5DC-42C1-A23F-CE858A2EC4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CC39F-B1C9-41E9-9995-5CAADC7F8439}" type="datetimeFigureOut">
              <a:rPr lang="en-US" smtClean="0"/>
              <a:t>6/14/2016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0190F-E5DC-42C1-A23F-CE858A2EC4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CC39F-B1C9-41E9-9995-5CAADC7F8439}" type="datetimeFigureOut">
              <a:rPr lang="en-US" smtClean="0"/>
              <a:t>6/14/2016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0190F-E5DC-42C1-A23F-CE858A2EC4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CC39F-B1C9-41E9-9995-5CAADC7F8439}" type="datetimeFigureOut">
              <a:rPr lang="en-US" smtClean="0"/>
              <a:t>6/14/2016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0190F-E5DC-42C1-A23F-CE858A2EC4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CC39F-B1C9-41E9-9995-5CAADC7F8439}" type="datetimeFigureOut">
              <a:rPr lang="en-US" smtClean="0"/>
              <a:t>6/14/2016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0190F-E5DC-42C1-A23F-CE858A2EC4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CC39F-B1C9-41E9-9995-5CAADC7F8439}" type="datetimeFigureOut">
              <a:rPr lang="en-US" smtClean="0"/>
              <a:t>6/14/2016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0190F-E5DC-42C1-A23F-CE858A2EC4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CC39F-B1C9-41E9-9995-5CAADC7F8439}" type="datetimeFigureOut">
              <a:rPr lang="en-US" smtClean="0"/>
              <a:t>6/14/2016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0190F-E5DC-42C1-A23F-CE858A2EC4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CC39F-B1C9-41E9-9995-5CAADC7F8439}" type="datetimeFigureOut">
              <a:rPr lang="en-US" smtClean="0"/>
              <a:t>6/14/2016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0190F-E5DC-42C1-A23F-CE858A2EC4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5CC39F-B1C9-41E9-9995-5CAADC7F8439}" type="datetimeFigureOut">
              <a:rPr lang="en-US" smtClean="0"/>
              <a:t>6/14/2016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70190F-E5DC-42C1-A23F-CE858A2EC4C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Kisi-</a:t>
            </a:r>
            <a:r>
              <a:rPr lang="en-US" dirty="0" err="1" smtClean="0"/>
              <a:t>kisi</a:t>
            </a:r>
            <a:r>
              <a:rPr lang="en-US" dirty="0" smtClean="0"/>
              <a:t> UAS </a:t>
            </a:r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err="1" smtClean="0"/>
              <a:t>Menentukan</a:t>
            </a:r>
            <a:r>
              <a:rPr lang="id-ID" dirty="0" smtClean="0"/>
              <a:t> </a:t>
            </a:r>
            <a:r>
              <a:rPr lang="id-ID" dirty="0"/>
              <a:t>permasalahan yang ada pada </a:t>
            </a:r>
            <a:r>
              <a:rPr lang="en-US" dirty="0" err="1" smtClean="0"/>
              <a:t>kasus</a:t>
            </a:r>
            <a:endParaRPr lang="en-US" dirty="0"/>
          </a:p>
          <a:p>
            <a:pPr lvl="0"/>
            <a:r>
              <a:rPr lang="en-US" dirty="0" err="1" smtClean="0"/>
              <a:t>Mer</a:t>
            </a:r>
            <a:r>
              <a:rPr lang="id-ID" dirty="0" smtClean="0"/>
              <a:t>umuskan </a:t>
            </a:r>
            <a:r>
              <a:rPr lang="id-ID" b="1" dirty="0"/>
              <a:t>sasaran</a:t>
            </a:r>
            <a:r>
              <a:rPr lang="id-ID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id-ID" b="1" dirty="0"/>
              <a:t>tujuan</a:t>
            </a:r>
            <a:r>
              <a:rPr lang="id-ID" dirty="0"/>
              <a:t> </a:t>
            </a:r>
            <a:r>
              <a:rPr lang="id-ID" dirty="0" smtClean="0"/>
              <a:t>komunikasi</a:t>
            </a:r>
            <a:endParaRPr lang="en-US" dirty="0"/>
          </a:p>
          <a:p>
            <a:pPr lvl="0"/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pesan</a:t>
            </a:r>
            <a:r>
              <a:rPr lang="en-US" dirty="0" smtClean="0"/>
              <a:t> </a:t>
            </a:r>
            <a:r>
              <a:rPr lang="id-ID" dirty="0" smtClean="0"/>
              <a:t>kreatif</a:t>
            </a:r>
            <a:endParaRPr lang="en-US" dirty="0"/>
          </a:p>
          <a:p>
            <a:pPr lvl="0"/>
            <a:r>
              <a:rPr lang="en-US" dirty="0" smtClean="0"/>
              <a:t>Cara </a:t>
            </a:r>
            <a:r>
              <a:rPr lang="en-US" dirty="0" err="1" smtClean="0"/>
              <a:t>menyampaikan</a:t>
            </a:r>
            <a:r>
              <a:rPr lang="en-US" dirty="0" smtClean="0"/>
              <a:t> </a:t>
            </a:r>
            <a:r>
              <a:rPr lang="id-ID" dirty="0" smtClean="0"/>
              <a:t>Anda </a:t>
            </a:r>
            <a:r>
              <a:rPr lang="id-ID" dirty="0"/>
              <a:t>menyam</a:t>
            </a:r>
            <a:r>
              <a:rPr lang="en-US" dirty="0"/>
              <a:t>p</a:t>
            </a:r>
            <a:r>
              <a:rPr lang="id-ID" dirty="0"/>
              <a:t>aikan </a:t>
            </a:r>
            <a:r>
              <a:rPr lang="id-ID" dirty="0" smtClean="0"/>
              <a:t>pesan</a:t>
            </a:r>
            <a:r>
              <a:rPr lang="en-US" dirty="0" smtClean="0"/>
              <a:t>, </a:t>
            </a:r>
            <a:r>
              <a:rPr lang="en-US" dirty="0" err="1" smtClean="0"/>
              <a:t>pemilihan</a:t>
            </a:r>
            <a:r>
              <a:rPr lang="en-US" dirty="0" smtClean="0"/>
              <a:t> media</a:t>
            </a:r>
            <a:r>
              <a:rPr lang="id-ID" dirty="0"/>
              <a:t> </a:t>
            </a:r>
            <a:endParaRPr lang="en-US" dirty="0"/>
          </a:p>
          <a:p>
            <a:pPr lvl="0"/>
            <a:r>
              <a:rPr lang="en-US" dirty="0" err="1" smtClean="0"/>
              <a:t>Persiapan</a:t>
            </a:r>
            <a:r>
              <a:rPr lang="en-US" dirty="0" smtClean="0"/>
              <a:t> </a:t>
            </a:r>
            <a:r>
              <a:rPr lang="en-US" dirty="0" err="1" smtClean="0"/>
              <a:t>presentasi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kasus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1236</TotalTime>
  <Words>29</Words>
  <Application>Microsoft Office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Kisi-kisi UAS Komunikasi Kesehatan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Kisi-kisi UAS Komunikasi Kesehatan</dc:title>
  <dc:creator>user</dc:creator>
  <cp:lastModifiedBy>user</cp:lastModifiedBy>
  <cp:revision>2</cp:revision>
  <dcterms:created xsi:type="dcterms:W3CDTF">2016-06-14T05:42:34Z</dcterms:created>
  <dcterms:modified xsi:type="dcterms:W3CDTF">2016-06-15T02:18:36Z</dcterms:modified>
</cp:coreProperties>
</file>