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8D6EB0-7AF2-4192-B776-1DA62B1787FE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FC95DF-88C7-4EF6-A97F-667C60BD09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Sinaga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rennydund.files.wordpress.com/2010/12/communication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" t="23430" r="4873" b="24276"/>
          <a:stretch/>
        </p:blipFill>
        <p:spPr bwMode="auto">
          <a:xfrm>
            <a:off x="3124200" y="533400"/>
            <a:ext cx="2590800" cy="147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2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Microwave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Gelombang</a:t>
            </a:r>
            <a:r>
              <a:rPr lang="en-US" dirty="0"/>
              <a:t> radio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.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/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microwave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”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Pandang”.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/>
              <a:t>Radio.</a:t>
            </a:r>
            <a:br>
              <a:rPr lang="en-US" dirty="0"/>
            </a:b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Handphone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Infrared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smtClean="0"/>
              <a:t>ultra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Media </a:t>
            </a:r>
            <a:r>
              <a:rPr lang="en-US" b="1" dirty="0" err="1" smtClean="0"/>
              <a:t>Nierkabel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57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satelit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jangkauan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dicakup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menjangkau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(device),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tersa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siang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 smtClean="0"/>
              <a:t>Satelit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5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Satelit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– </a:t>
            </a:r>
            <a:r>
              <a:rPr lang="en-US" dirty="0" err="1"/>
              <a:t>Penerima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– </a:t>
            </a:r>
            <a:r>
              <a:rPr lang="en-US" dirty="0" err="1"/>
              <a:t>Penguat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– </a:t>
            </a:r>
            <a:r>
              <a:rPr lang="en-US" dirty="0" err="1"/>
              <a:t>Pengirim</a:t>
            </a:r>
            <a:r>
              <a:rPr lang="en-US" dirty="0" smtClean="0"/>
              <a:t>.</a:t>
            </a:r>
          </a:p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– GEO. </a:t>
            </a:r>
            <a:r>
              <a:rPr lang="en-US" dirty="0" err="1"/>
              <a:t>Terletak</a:t>
            </a:r>
            <a:r>
              <a:rPr lang="en-US" dirty="0"/>
              <a:t> 22.300 mill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– MEO. </a:t>
            </a:r>
            <a:r>
              <a:rPr lang="en-US" dirty="0" err="1"/>
              <a:t>Terletak</a:t>
            </a:r>
            <a:r>
              <a:rPr lang="en-US" dirty="0"/>
              <a:t> 6000 mill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khatulistiwa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– LEO. </a:t>
            </a:r>
            <a:r>
              <a:rPr lang="en-US" dirty="0" err="1"/>
              <a:t>Terletak</a:t>
            </a:r>
            <a:r>
              <a:rPr lang="en-US" dirty="0"/>
              <a:t> 400-600 mill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4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Signal </a:t>
            </a:r>
            <a:r>
              <a:rPr lang="en-US" dirty="0"/>
              <a:t>analog.</a:t>
            </a:r>
            <a:br>
              <a:rPr lang="en-US" dirty="0"/>
            </a:b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elektromagnetik</a:t>
            </a:r>
            <a:r>
              <a:rPr lang="en-US" dirty="0"/>
              <a:t> </a:t>
            </a:r>
            <a:r>
              <a:rPr lang="en-US" dirty="0" err="1"/>
              <a:t>kontinous</a:t>
            </a:r>
            <a:r>
              <a:rPr lang="en-US" dirty="0"/>
              <a:t> yang </a:t>
            </a:r>
            <a:r>
              <a:rPr lang="en-US" dirty="0" err="1"/>
              <a:t>disebar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media,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spektrumnya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Memiliki</a:t>
            </a:r>
            <a:r>
              <a:rPr lang="en-US" dirty="0"/>
              <a:t> Amplitude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per </a:t>
            </a:r>
            <a:r>
              <a:rPr lang="en-US" dirty="0" err="1"/>
              <a:t>detik</a:t>
            </a:r>
            <a:r>
              <a:rPr lang="en-US" dirty="0"/>
              <a:t>.</a:t>
            </a:r>
          </a:p>
          <a:p>
            <a:r>
              <a:rPr lang="en-US" dirty="0" smtClean="0"/>
              <a:t>Signal </a:t>
            </a:r>
            <a:r>
              <a:rPr lang="en-US" dirty="0"/>
              <a:t>digital.</a:t>
            </a:r>
            <a:br>
              <a:rPr lang="en-US" dirty="0"/>
            </a:b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ditransmisikan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medium </a:t>
            </a:r>
            <a:r>
              <a:rPr lang="en-US" dirty="0" err="1"/>
              <a:t>kawat</a:t>
            </a:r>
            <a:r>
              <a:rPr lang="en-US" dirty="0"/>
              <a:t>.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bit,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1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0 non </a:t>
            </a:r>
            <a:r>
              <a:rPr lang="en-US" dirty="0" err="1"/>
              <a:t>aktif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Signal.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7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perangkat-perangkat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.</a:t>
            </a:r>
          </a:p>
          <a:p>
            <a:r>
              <a:rPr lang="en-US" dirty="0" smtClean="0"/>
              <a:t>Point-to </a:t>
            </a:r>
            <a:r>
              <a:rPr lang="en-US" dirty="0"/>
              <a:t>point.</a:t>
            </a:r>
            <a:br>
              <a:rPr lang="en-US" dirty="0"/>
            </a:b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computer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</a:t>
            </a:r>
          </a:p>
          <a:p>
            <a:r>
              <a:rPr lang="en-US" dirty="0" smtClean="0"/>
              <a:t>Multipoint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computer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Konfigurasi</a:t>
            </a:r>
            <a:r>
              <a:rPr lang="en-US" b="1" dirty="0"/>
              <a:t> </a:t>
            </a:r>
            <a:r>
              <a:rPr lang="en-US" b="1" dirty="0" err="1"/>
              <a:t>Jalur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58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Merurut</a:t>
            </a:r>
            <a:r>
              <a:rPr lang="en-US" dirty="0"/>
              <a:t> ANSI (America National Standard Information) </a:t>
            </a:r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Simplex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mentransmisikan</a:t>
            </a:r>
            <a:r>
              <a:rPr lang="en-US" dirty="0"/>
              <a:t> signal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pemancar</a:t>
            </a:r>
            <a:r>
              <a:rPr lang="en-US" dirty="0"/>
              <a:t> signal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pemgirim</a:t>
            </a:r>
            <a:r>
              <a:rPr lang="en-US" dirty="0"/>
              <a:t> (transmitter) yang </a:t>
            </a:r>
            <a:r>
              <a:rPr lang="en-US" dirty="0" err="1"/>
              <a:t>yang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(receiver).</a:t>
            </a:r>
          </a:p>
          <a:p>
            <a:r>
              <a:rPr lang="en-US" b="1" dirty="0" smtClean="0"/>
              <a:t>Half-duplex</a:t>
            </a:r>
            <a:r>
              <a:rPr lang="en-US" dirty="0"/>
              <a:t>,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pemancar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transmitter </a:t>
            </a:r>
            <a:r>
              <a:rPr lang="en-US" dirty="0" err="1"/>
              <a:t>ataupun</a:t>
            </a:r>
            <a:r>
              <a:rPr lang="en-US" dirty="0"/>
              <a:t> receiver,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(</a:t>
            </a:r>
            <a:r>
              <a:rPr lang="en-US" dirty="0" err="1"/>
              <a:t>bergantian</a:t>
            </a:r>
            <a:r>
              <a:rPr lang="en-US" dirty="0"/>
              <a:t>).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pemancar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, </a:t>
            </a:r>
            <a:r>
              <a:rPr lang="en-US" dirty="0" err="1"/>
              <a:t>pemancar</a:t>
            </a:r>
            <a:r>
              <a:rPr lang="en-US" dirty="0"/>
              <a:t> yang lain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pula.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Transmisi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40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Full-duplex</a:t>
            </a:r>
            <a:r>
              <a:rPr lang="en-US" dirty="0"/>
              <a:t>,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half-duplex,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pemancar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26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pentransmisian</a:t>
            </a:r>
            <a:r>
              <a:rPr lang="en-US" dirty="0"/>
              <a:t> signal-signal analog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memperhaikan</a:t>
            </a:r>
            <a:r>
              <a:rPr lang="en-US" dirty="0"/>
              <a:t> </a:t>
            </a:r>
            <a:r>
              <a:rPr lang="en-US" dirty="0" err="1"/>
              <a:t>muatannya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data analog </a:t>
            </a:r>
            <a:r>
              <a:rPr lang="en-US" dirty="0" err="1"/>
              <a:t>atau</a:t>
            </a:r>
            <a:r>
              <a:rPr lang="en-US" dirty="0"/>
              <a:t> digital. </a:t>
            </a:r>
            <a:endParaRPr lang="en-US" dirty="0" smtClean="0"/>
          </a:p>
          <a:p>
            <a:r>
              <a:rPr lang="en-US" dirty="0" smtClean="0"/>
              <a:t>Agar </a:t>
            </a:r>
            <a:r>
              <a:rPr lang="en-US" dirty="0" err="1"/>
              <a:t>hasilnya</a:t>
            </a:r>
            <a:r>
              <a:rPr lang="en-US" dirty="0"/>
              <a:t> maximal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amplifier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signal,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Transmisi</a:t>
            </a:r>
            <a:r>
              <a:rPr lang="en-US" dirty="0" smtClean="0"/>
              <a:t> Analog.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18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analog,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pentransmisikan</a:t>
            </a:r>
            <a:r>
              <a:rPr lang="en-US" dirty="0"/>
              <a:t> signal-signal digital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muatannya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data digital </a:t>
            </a:r>
            <a:r>
              <a:rPr lang="en-US" dirty="0" err="1"/>
              <a:t>atau</a:t>
            </a:r>
            <a:r>
              <a:rPr lang="en-US" dirty="0"/>
              <a:t> analog. 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repeater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memulihkan</a:t>
            </a:r>
            <a:r>
              <a:rPr lang="en-US" dirty="0"/>
              <a:t> signal yang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Transmisi</a:t>
            </a:r>
            <a:r>
              <a:rPr lang="en-US" dirty="0" smtClean="0"/>
              <a:t> Digital.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23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media </a:t>
            </a:r>
            <a:r>
              <a:rPr lang="en-US" dirty="0" err="1"/>
              <a:t>transmisi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Keuntungan</a:t>
            </a:r>
            <a:r>
              <a:rPr lang="en-US" dirty="0"/>
              <a:t> Multiplexing :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Komputer</a:t>
            </a:r>
            <a:r>
              <a:rPr lang="en-US" dirty="0"/>
              <a:t> host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port 1/0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terminal.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line </a:t>
            </a:r>
            <a:r>
              <a:rPr lang="en-US" dirty="0" err="1"/>
              <a:t>transmisi</a:t>
            </a:r>
            <a:r>
              <a:rPr lang="en-US" dirty="0"/>
              <a:t>.</a:t>
            </a:r>
          </a:p>
          <a:p>
            <a:r>
              <a:rPr lang="en-US" dirty="0" smtClean="0"/>
              <a:t>Frequency-</a:t>
            </a:r>
            <a:r>
              <a:rPr lang="en-US" dirty="0" err="1" smtClean="0"/>
              <a:t>Devision</a:t>
            </a:r>
            <a:r>
              <a:rPr lang="en-US" dirty="0" smtClean="0"/>
              <a:t> </a:t>
            </a:r>
            <a:r>
              <a:rPr lang="en-US" dirty="0"/>
              <a:t>Multiplexing (FDM).</a:t>
            </a:r>
            <a:br>
              <a:rPr lang="en-US" dirty="0"/>
            </a:b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(broadband),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 : Radio, TV.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Multiplexing.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4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komunikasi</a:t>
            </a:r>
            <a:r>
              <a:rPr lang="en-US" b="1" dirty="0"/>
              <a:t> data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 </a:t>
            </a:r>
            <a:r>
              <a:rPr lang="en-US" b="1" dirty="0"/>
              <a:t>data</a:t>
            </a:r>
            <a:r>
              <a:rPr lang="en-US" dirty="0"/>
              <a:t>/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device (</a:t>
            </a:r>
            <a:r>
              <a:rPr lang="en-US" dirty="0" err="1"/>
              <a:t>alat,seperti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/laptop/ printer/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 </a:t>
            </a:r>
            <a:r>
              <a:rPr lang="en-US" b="1" dirty="0" err="1"/>
              <a:t>komunikasi</a:t>
            </a:r>
            <a:r>
              <a:rPr lang="en-US" dirty="0"/>
              <a:t> lain</a:t>
            </a:r>
            <a:r>
              <a:rPr lang="en-US" dirty="0" smtClean="0"/>
              <a:t>)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 </a:t>
            </a:r>
          </a:p>
          <a:p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sepeti</a:t>
            </a:r>
            <a:r>
              <a:rPr lang="en-US" dirty="0"/>
              <a:t> internet.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04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Frequency-</a:t>
            </a:r>
            <a:r>
              <a:rPr lang="en-US" dirty="0" err="1"/>
              <a:t>Devision</a:t>
            </a:r>
            <a:r>
              <a:rPr lang="en-US" dirty="0"/>
              <a:t> Multiplexing (FDM).</a:t>
            </a:r>
            <a:br>
              <a:rPr lang="en-US" dirty="0"/>
            </a:b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(broadband),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 : Radio, TV.</a:t>
            </a:r>
          </a:p>
          <a:p>
            <a:r>
              <a:rPr lang="en-US" dirty="0"/>
              <a:t>2. Time-</a:t>
            </a:r>
            <a:r>
              <a:rPr lang="en-US" dirty="0" err="1"/>
              <a:t>Devision</a:t>
            </a:r>
            <a:r>
              <a:rPr lang="en-US" dirty="0"/>
              <a:t> Multiplexing (TDM).</a:t>
            </a:r>
            <a:br>
              <a:rPr lang="en-US" dirty="0"/>
            </a:b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FDM,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jaluur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(baseband), </a:t>
            </a:r>
            <a:r>
              <a:rPr lang="en-US" dirty="0" err="1"/>
              <a:t>yaitu</a:t>
            </a:r>
            <a:r>
              <a:rPr lang="en-US" dirty="0"/>
              <a:t> media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 : Digital voice.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14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TDM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a. Statistical TDM</a:t>
            </a:r>
            <a:br>
              <a:rPr lang="en-US" dirty="0" smtClean="0"/>
            </a:br>
            <a:r>
              <a:rPr lang="en-US" dirty="0" smtClean="0"/>
              <a:t>b. Asynchronous TDM</a:t>
            </a:r>
            <a:br>
              <a:rPr lang="en-US" dirty="0" smtClean="0"/>
            </a:br>
            <a:r>
              <a:rPr lang="en-US" dirty="0" smtClean="0"/>
              <a:t>c. Intelligent TDM.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7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interkoneksi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/>
              <a:t>buah</a:t>
            </a:r>
            <a:r>
              <a:rPr lang="en-US" dirty="0"/>
              <a:t> computer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B.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28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:</a:t>
            </a:r>
          </a:p>
          <a:p>
            <a:r>
              <a:rPr lang="en-US" dirty="0"/>
              <a:t>–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Berbagi</a:t>
            </a:r>
            <a:r>
              <a:rPr lang="en-US" dirty="0"/>
              <a:t> program </a:t>
            </a:r>
            <a:r>
              <a:rPr lang="en-US" dirty="0" err="1"/>
              <a:t>maupun</a:t>
            </a:r>
            <a:r>
              <a:rPr lang="en-US" dirty="0"/>
              <a:t> data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pengaksesan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9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</a:t>
            </a:r>
            <a:r>
              <a:rPr lang="en-US" dirty="0"/>
              <a:t>Area Network (LAN).</a:t>
            </a:r>
            <a:br>
              <a:rPr lang="en-US" dirty="0"/>
            </a:b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area yang </a:t>
            </a:r>
            <a:r>
              <a:rPr lang="en-US" dirty="0" err="1"/>
              <a:t>sempit</a:t>
            </a:r>
            <a:r>
              <a:rPr lang="en-US" dirty="0"/>
              <a:t>, </a:t>
            </a:r>
            <a:r>
              <a:rPr lang="en-US" dirty="0" err="1"/>
              <a:t>sperti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yang </a:t>
            </a:r>
            <a:r>
              <a:rPr lang="en-US" dirty="0" err="1"/>
              <a:t>berdekatan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Client / Server.</a:t>
            </a:r>
            <a:br>
              <a:rPr lang="en-US" dirty="0"/>
            </a:br>
            <a:r>
              <a:rPr lang="en-US" dirty="0"/>
              <a:t>Client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pengakses</a:t>
            </a:r>
            <a:r>
              <a:rPr lang="en-US" dirty="0"/>
              <a:t> data, </a:t>
            </a:r>
            <a:r>
              <a:rPr lang="en-US" dirty="0" err="1"/>
              <a:t>sedangkan</a:t>
            </a:r>
            <a:r>
              <a:rPr lang="en-US" dirty="0"/>
              <a:t> server yang </a:t>
            </a:r>
            <a:r>
              <a:rPr lang="en-US" dirty="0" err="1"/>
              <a:t>memberikan</a:t>
            </a:r>
            <a:r>
              <a:rPr lang="en-US" dirty="0"/>
              <a:t> data.</a:t>
            </a:r>
            <a:br>
              <a:rPr lang="en-US" dirty="0"/>
            </a:br>
            <a:r>
              <a:rPr lang="en-US" dirty="0"/>
              <a:t>– Peer to peer.</a:t>
            </a:r>
            <a:br>
              <a:rPr lang="en-US" dirty="0"/>
            </a:br>
            <a:r>
              <a:rPr lang="en-US" dirty="0" err="1"/>
              <a:t>Pengaksesan</a:t>
            </a:r>
            <a:r>
              <a:rPr lang="en-US" dirty="0"/>
              <a:t> data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88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asil gambar untuk local area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6477000" cy="429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383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pembesaran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LAN.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area </a:t>
            </a:r>
            <a:r>
              <a:rPr lang="en-US" dirty="0" err="1"/>
              <a:t>sekitar</a:t>
            </a:r>
            <a:r>
              <a:rPr lang="en-US" dirty="0"/>
              <a:t> 10-45 km.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Metropolitan Area Network (MAN).</a:t>
            </a:r>
            <a:endParaRPr lang="en-US" dirty="0"/>
          </a:p>
        </p:txBody>
      </p:sp>
      <p:pic>
        <p:nvPicPr>
          <p:cNvPr id="5124" name="Picture 4" descr="Metropolitan Area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95662"/>
            <a:ext cx="38195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496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benua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</a:t>
            </a:r>
            <a:endParaRPr lang="en-US" dirty="0"/>
          </a:p>
        </p:txBody>
      </p:sp>
      <p:pic>
        <p:nvPicPr>
          <p:cNvPr id="4" name="Picture 2" descr="http://ecomputernotes.com/images/Wide-Area-Net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667000"/>
            <a:ext cx="47625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Metropolitan Area Network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2667000"/>
            <a:ext cx="425767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334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.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menrangkan</a:t>
            </a:r>
            <a:r>
              <a:rPr lang="en-US" dirty="0"/>
              <a:t> layout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 smtClean="0"/>
              <a:t>sebua</a:t>
            </a:r>
            <a:endParaRPr lang="en-US" dirty="0" smtClean="0"/>
          </a:p>
          <a:p>
            <a:r>
              <a:rPr lang="en-US" b="1" dirty="0" smtClean="0"/>
              <a:t>Linier </a:t>
            </a:r>
            <a:r>
              <a:rPr lang="en-US" b="1" dirty="0"/>
              <a:t>Bus.</a:t>
            </a:r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simpul-simpul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Bus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Topologi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4626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2" name="Picture 4" descr="topologi-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934200" cy="434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64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lain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PDA,Printer,Hp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32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melingkar</a:t>
            </a:r>
            <a:r>
              <a:rPr lang="en-US" dirty="0"/>
              <a:t> </a:t>
            </a:r>
            <a:r>
              <a:rPr lang="en-US" dirty="0" err="1"/>
              <a:t>searah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 jam.</a:t>
            </a:r>
          </a:p>
          <a:p>
            <a:r>
              <a:rPr lang="en-US" dirty="0" err="1"/>
              <a:t>Topologi</a:t>
            </a:r>
            <a:r>
              <a:rPr lang="en-US" dirty="0"/>
              <a:t> ring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token ring </a:t>
            </a:r>
            <a:r>
              <a:rPr lang="en-US" dirty="0" err="1"/>
              <a:t>dan</a:t>
            </a:r>
            <a:r>
              <a:rPr lang="en-US" dirty="0"/>
              <a:t> fiber Distributed Data Interface (FDDI)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kampus-kampus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gedung-gedung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(backbone) </a:t>
            </a:r>
            <a:r>
              <a:rPr lang="en-US" dirty="0" err="1"/>
              <a:t>berkecepatan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Topologi</a:t>
            </a:r>
            <a:r>
              <a:rPr lang="en-US" dirty="0" smtClean="0"/>
              <a:t> 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90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topologi-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5029200" cy="432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427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pengontrol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Konsentrator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Konsentrator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a. HUB,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b. Switch,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Topologi</a:t>
            </a:r>
            <a:r>
              <a:rPr lang="en-US" dirty="0" smtClean="0"/>
              <a:t> 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05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s://sundanesesilk.files.wordpress.com/2011/10/topologi-s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6096000" cy="551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117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fungsi-funsi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data, </a:t>
            </a:r>
            <a:r>
              <a:rPr lang="en-US" dirty="0" err="1"/>
              <a:t>informasi</a:t>
            </a:r>
            <a:r>
              <a:rPr lang="en-US" dirty="0"/>
              <a:t>, agar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protokol</a:t>
            </a:r>
            <a:r>
              <a:rPr lang="en-US" dirty="0"/>
              <a:t> yang </a:t>
            </a:r>
            <a:r>
              <a:rPr lang="en-US" dirty="0" err="1"/>
              <a:t>terpopuler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OSI (Open System Interconnecting)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ISO (International </a:t>
            </a:r>
            <a:r>
              <a:rPr lang="en-US" dirty="0" err="1"/>
              <a:t>Standart</a:t>
            </a:r>
            <a:r>
              <a:rPr lang="en-US" dirty="0"/>
              <a:t> Organization).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Protokol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43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/ </a:t>
            </a:r>
            <a:r>
              <a:rPr lang="en-US" dirty="0" err="1"/>
              <a:t>pemutusan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Mengatur</a:t>
            </a:r>
            <a:r>
              <a:rPr lang="en-US" dirty="0"/>
              <a:t> proses </a:t>
            </a:r>
            <a:r>
              <a:rPr lang="en-US" dirty="0" err="1"/>
              <a:t>pengiriman</a:t>
            </a:r>
            <a:r>
              <a:rPr lang="en-US" dirty="0"/>
              <a:t> data.</a:t>
            </a:r>
          </a:p>
          <a:p>
            <a:r>
              <a:rPr lang="en-US" dirty="0"/>
              <a:t>2. Format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</a:t>
            </a:r>
          </a:p>
          <a:p>
            <a:r>
              <a:rPr lang="en-US" dirty="0"/>
              <a:t>3. </a:t>
            </a:r>
            <a:r>
              <a:rPr lang="en-US" dirty="0" err="1"/>
              <a:t>Kosakata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53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agar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Fragmentasi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reassembly.</a:t>
            </a:r>
            <a:br>
              <a:rPr lang="en-US" dirty="0"/>
            </a:b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lengkp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Encaptulatio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addres</a:t>
            </a:r>
            <a:r>
              <a:rPr lang="en-US" dirty="0"/>
              <a:t> (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),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-ode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8935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3. Connection Control.</a:t>
            </a:r>
            <a:br>
              <a:rPr lang="en-US" dirty="0" smtClean="0"/>
            </a:b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hl </a:t>
            </a:r>
            <a:r>
              <a:rPr lang="en-US" dirty="0" err="1" smtClean="0"/>
              <a:t>pengiriman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pengakhiran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(connecting).</a:t>
            </a:r>
          </a:p>
          <a:p>
            <a:pPr marL="0" indent="0">
              <a:buNone/>
            </a:pPr>
            <a:r>
              <a:rPr lang="en-US" dirty="0" smtClean="0"/>
              <a:t>4. Flow Control.</a:t>
            </a:r>
            <a:br>
              <a:rPr lang="en-US" dirty="0" smtClean="0"/>
            </a:b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pngatur</a:t>
            </a:r>
            <a:r>
              <a:rPr lang="en-US" dirty="0" smtClean="0"/>
              <a:t> </a:t>
            </a:r>
            <a:r>
              <a:rPr lang="en-US" dirty="0" err="1" smtClean="0"/>
              <a:t>berjalannya</a:t>
            </a:r>
            <a:r>
              <a:rPr lang="en-US" dirty="0" smtClean="0"/>
              <a:t> data </a:t>
            </a:r>
            <a:r>
              <a:rPr lang="en-US" dirty="0" err="1" smtClean="0"/>
              <a:t>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5. Error Control.</a:t>
            </a:r>
            <a:br>
              <a:rPr lang="en-US" dirty="0" smtClean="0"/>
            </a:b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data,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data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data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6. Transmission Service.</a:t>
            </a:r>
            <a:br>
              <a:rPr lang="en-US" dirty="0" smtClean="0"/>
            </a:b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data.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693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 </a:t>
            </a:r>
            <a:r>
              <a:rPr lang="en-US" dirty="0" err="1"/>
              <a:t>lapisan</a:t>
            </a:r>
            <a:r>
              <a:rPr lang="en-US" dirty="0"/>
              <a:t> (layer)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fungsi-fungsinya</a:t>
            </a:r>
            <a:r>
              <a:rPr lang="en-US" dirty="0"/>
              <a:t>. </a:t>
            </a:r>
            <a:r>
              <a:rPr lang="en-US" dirty="0" err="1"/>
              <a:t>Tiap-tiap</a:t>
            </a:r>
            <a:r>
              <a:rPr lang="en-US" dirty="0"/>
              <a:t> layer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masing-masingnya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layer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(ISO 7498)</a:t>
            </a:r>
          </a:p>
        </p:txBody>
      </p:sp>
    </p:spTree>
    <p:extLst>
      <p:ext uri="{BB962C8B-B14F-4D97-AF65-F5344CB8AC3E}">
        <p14:creationId xmlns:p14="http://schemas.microsoft.com/office/powerpoint/2010/main" val="22140556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Fisik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mentransmisikan</a:t>
            </a:r>
            <a:r>
              <a:rPr lang="en-US" dirty="0"/>
              <a:t> signal data.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bit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Datalink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Pengiriman</a:t>
            </a:r>
            <a:r>
              <a:rPr lang="en-US" dirty="0"/>
              <a:t> data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data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Sinkronisasi</a:t>
            </a:r>
            <a:r>
              <a:rPr lang="en-US" dirty="0"/>
              <a:t> frame : data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blok-blok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frame,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Transparansi</a:t>
            </a:r>
            <a:r>
              <a:rPr lang="en-US" dirty="0"/>
              <a:t> data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(error-detection) : bit-bit error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(flow) :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blok-blok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rate / </a:t>
            </a:r>
            <a:r>
              <a:rPr lang="en-US" dirty="0" err="1"/>
              <a:t>kecepatan</a:t>
            </a:r>
            <a:r>
              <a:rPr lang="en-US" dirty="0"/>
              <a:t> yang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3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yang di </a:t>
            </a: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bit (0 </a:t>
            </a:r>
            <a:r>
              <a:rPr lang="en-US" dirty="0" err="1" smtClean="0"/>
              <a:t>dan</a:t>
            </a:r>
            <a:r>
              <a:rPr lang="en-US" dirty="0" smtClean="0"/>
              <a:t> 1).</a:t>
            </a:r>
          </a:p>
          <a:p>
            <a:r>
              <a:rPr lang="en-US" b="1" dirty="0" smtClean="0"/>
              <a:t>Data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,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, symbol-</a:t>
            </a:r>
            <a:r>
              <a:rPr lang="en-US" dirty="0" err="1" smtClean="0"/>
              <a:t>simbol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111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memilihkan</a:t>
            </a:r>
            <a:r>
              <a:rPr lang="en-US" dirty="0" smtClean="0"/>
              <a:t> </a:t>
            </a:r>
            <a:r>
              <a:rPr lang="en-US" dirty="0" err="1" smtClean="0"/>
              <a:t>jalur-jalur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– Routing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lojik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Setup </a:t>
            </a:r>
            <a:r>
              <a:rPr lang="en-US" dirty="0" err="1" smtClean="0"/>
              <a:t>dan</a:t>
            </a:r>
            <a:r>
              <a:rPr lang="en-US" dirty="0" smtClean="0"/>
              <a:t> Clearing (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pemutusan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66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4. Transport.</a:t>
            </a:r>
            <a:br>
              <a:rPr lang="en-US" dirty="0" smtClean="0"/>
            </a:br>
            <a:r>
              <a:rPr lang="en-US" dirty="0" err="1" smtClean="0"/>
              <a:t>Menyediaka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handal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– Transfer </a:t>
            </a:r>
            <a:r>
              <a:rPr lang="en-US" dirty="0" err="1" smtClean="0"/>
              <a:t>pesan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Fragmentasi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Sesi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babak-babak</a:t>
            </a:r>
            <a:r>
              <a:rPr lang="en-US" dirty="0" smtClean="0"/>
              <a:t>. </a:t>
            </a:r>
            <a:r>
              <a:rPr lang="en-US" dirty="0" err="1" smtClean="0"/>
              <a:t>Membentuk</a:t>
            </a:r>
            <a:r>
              <a:rPr lang="en-US" dirty="0" smtClean="0"/>
              <a:t>, </a:t>
            </a:r>
            <a:r>
              <a:rPr lang="en-US" dirty="0" err="1" smtClean="0"/>
              <a:t>memelihara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yang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Kontrol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Presentasi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data.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Negosisi</a:t>
            </a:r>
            <a:r>
              <a:rPr lang="en-US" dirty="0" smtClean="0"/>
              <a:t> </a:t>
            </a:r>
            <a:r>
              <a:rPr lang="en-US" dirty="0" err="1" smtClean="0"/>
              <a:t>sintaksis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transfer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data (</a:t>
            </a:r>
            <a:r>
              <a:rPr lang="en-US" dirty="0" err="1" smtClean="0"/>
              <a:t>pengkonversian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Aplikasi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– File transfer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/>
              <a:t>analog 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continous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interval. 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suara</a:t>
            </a:r>
            <a:r>
              <a:rPr lang="en-US" dirty="0"/>
              <a:t>, video. Data </a:t>
            </a:r>
            <a:r>
              <a:rPr lang="en-US" dirty="0" err="1"/>
              <a:t>digitaldidapat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discreate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: text.</a:t>
            </a:r>
          </a:p>
          <a:p>
            <a:r>
              <a:rPr lang="en-US" b="1" dirty="0" err="1"/>
              <a:t>Informasi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brarti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,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kejadia-kejadian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Pengirim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r>
              <a:rPr lang="en-US" dirty="0" err="1" smtClean="0"/>
              <a:t>Penerima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Data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dikomunikasikan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pengiriman</a:t>
            </a:r>
            <a:r>
              <a:rPr lang="en-US" dirty="0"/>
              <a:t>, media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smtClean="0"/>
              <a:t>data.</a:t>
            </a:r>
          </a:p>
          <a:p>
            <a:r>
              <a:rPr lang="en-US" dirty="0" err="1" smtClean="0"/>
              <a:t>Protokol</a:t>
            </a:r>
            <a:r>
              <a:rPr lang="en-US" dirty="0"/>
              <a:t>, </a:t>
            </a:r>
            <a:r>
              <a:rPr lang="en-US" dirty="0" err="1"/>
              <a:t>aturan-aturan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penyelaras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4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media </a:t>
            </a:r>
            <a:r>
              <a:rPr lang="en-US" dirty="0" err="1"/>
              <a:t>penghubungnya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920750" indent="-514350">
              <a:buFont typeface="+mj-lt"/>
              <a:buAutoNum type="arabicPeriod"/>
            </a:pP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/>
              <a:t>Alat</a:t>
            </a:r>
            <a:r>
              <a:rPr lang="en-US" b="1" dirty="0"/>
              <a:t> (Device).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Paket</a:t>
            </a:r>
            <a:r>
              <a:rPr lang="en-US" dirty="0" smtClean="0"/>
              <a:t> (SKDP).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3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Media </a:t>
            </a:r>
            <a:r>
              <a:rPr lang="en-US" b="1" dirty="0" err="1"/>
              <a:t>Kabel</a:t>
            </a:r>
            <a:r>
              <a:rPr lang="en-US" b="1" dirty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/>
              <a:t>Koaksial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Thicknet</a:t>
            </a:r>
            <a:r>
              <a:rPr lang="en-US" dirty="0"/>
              <a:t> </a:t>
            </a:r>
            <a:r>
              <a:rPr lang="en-US" dirty="0" err="1"/>
              <a:t>Koaxial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10 base 5.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menjangkau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maximum 500 meter.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Thinnet</a:t>
            </a:r>
            <a:r>
              <a:rPr lang="en-US" dirty="0"/>
              <a:t> </a:t>
            </a:r>
            <a:r>
              <a:rPr lang="en-US" dirty="0" err="1"/>
              <a:t>Koaxial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10 base 2.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maximum 200 meter,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direkomendasikan</a:t>
            </a:r>
            <a:r>
              <a:rPr lang="en-US" dirty="0"/>
              <a:t> agar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maximum 180 meter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1524000" cy="152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4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(Fiber </a:t>
            </a:r>
            <a:r>
              <a:rPr lang="en-US" dirty="0" err="1"/>
              <a:t>Optik</a:t>
            </a:r>
            <a:r>
              <a:rPr lang="en-US" dirty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bandwidth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degradasi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rendah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data yang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er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0"/>
            <a:ext cx="3073933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115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829</Words>
  <Application>Microsoft Office PowerPoint</Application>
  <PresentationFormat>On-screen Show (4:3)</PresentationFormat>
  <Paragraphs>104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Komunikasi data dan Jaringan Komputer</vt:lpstr>
      <vt:lpstr>Komunikasi data</vt:lpstr>
      <vt:lpstr>Komunikasi data</vt:lpstr>
      <vt:lpstr>PowerPoint Presentation</vt:lpstr>
      <vt:lpstr>PowerPoint Presentation</vt:lpstr>
      <vt:lpstr>Komponen Komunikasi Data :</vt:lpstr>
      <vt:lpstr>Jenis Komunikasi Data.</vt:lpstr>
      <vt:lpstr>PowerPoint Presentation</vt:lpstr>
      <vt:lpstr>PowerPoint Presentation</vt:lpstr>
      <vt:lpstr>Media Nierkabel.</vt:lpstr>
      <vt:lpstr>Melalui Satelit.</vt:lpstr>
      <vt:lpstr>PowerPoint Presentation</vt:lpstr>
      <vt:lpstr>Signal.</vt:lpstr>
      <vt:lpstr>Konfigurasi Jalur Komunikasi.</vt:lpstr>
      <vt:lpstr>Sistem Transmisi.</vt:lpstr>
      <vt:lpstr>PowerPoint Presentation</vt:lpstr>
      <vt:lpstr>Transmisi Analog.</vt:lpstr>
      <vt:lpstr>Transmisi Digital.</vt:lpstr>
      <vt:lpstr>Multiplexing.</vt:lpstr>
      <vt:lpstr>PowerPoint Presentation</vt:lpstr>
      <vt:lpstr>PowerPoint Presentation</vt:lpstr>
      <vt:lpstr>B. Jaringan Komputer.</vt:lpstr>
      <vt:lpstr>PowerPoint Presentation</vt:lpstr>
      <vt:lpstr>Klasifikasi Jaringan Komputer.</vt:lpstr>
      <vt:lpstr>PowerPoint Presentation</vt:lpstr>
      <vt:lpstr>Metropolitan Area Network (MAN).</vt:lpstr>
      <vt:lpstr>Wide Area Network</vt:lpstr>
      <vt:lpstr>Topologi Jaringan Komputer.</vt:lpstr>
      <vt:lpstr>PowerPoint Presentation</vt:lpstr>
      <vt:lpstr>Topologi Ring</vt:lpstr>
      <vt:lpstr>PowerPoint Presentation</vt:lpstr>
      <vt:lpstr>Topologi Star</vt:lpstr>
      <vt:lpstr>PowerPoint Presentation</vt:lpstr>
      <vt:lpstr>Protokol Komunikasi.</vt:lpstr>
      <vt:lpstr>PowerPoint Presentation</vt:lpstr>
      <vt:lpstr>Fungsi Protokol.</vt:lpstr>
      <vt:lpstr>PowerPoint Presentation</vt:lpstr>
      <vt:lpstr>Standarisasi Protokol (ISO 7498)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 dan Jaringan Komputer</dc:title>
  <dc:creator>d2d</dc:creator>
  <cp:lastModifiedBy>d2d</cp:lastModifiedBy>
  <cp:revision>44</cp:revision>
  <dcterms:created xsi:type="dcterms:W3CDTF">2016-12-14T02:03:26Z</dcterms:created>
  <dcterms:modified xsi:type="dcterms:W3CDTF">2017-01-17T06:57:36Z</dcterms:modified>
</cp:coreProperties>
</file>