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95" autoAdjust="0"/>
  </p:normalViewPr>
  <p:slideViewPr>
    <p:cSldViewPr>
      <p:cViewPr varScale="1">
        <p:scale>
          <a:sx n="36" d="100"/>
          <a:sy n="36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0374" y="0"/>
            <a:ext cx="2293626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3581400"/>
            <a:ext cx="39624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438400" y="1447800"/>
            <a:ext cx="39624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582988" y="6426201"/>
            <a:ext cx="2819399" cy="126999"/>
          </a:xfrm>
        </p:spPr>
        <p:txBody>
          <a:bodyPr/>
          <a:lstStyle/>
          <a:p>
            <a:fld id="{B5567CAE-78A8-48A8-8752-664476DE70B2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6414976" y="6400800"/>
            <a:ext cx="457200" cy="152400"/>
          </a:xfrm>
        </p:spPr>
        <p:txBody>
          <a:bodyPr/>
          <a:lstStyle>
            <a:lvl1pPr algn="r">
              <a:defRPr/>
            </a:lvl1pPr>
          </a:lstStyle>
          <a:p>
            <a:fld id="{31C9F78A-BA32-4724-AFD0-FAFA1E480405}" type="slidenum">
              <a:rPr lang="id-ID" smtClean="0"/>
              <a:t>‹#›</a:t>
            </a:fld>
            <a:endParaRPr lang="id-ID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3581400" y="6296248"/>
            <a:ext cx="2820987" cy="15240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7CAE-78A8-48A8-8752-664476DE70B2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C9F78A-BA32-4724-AFD0-FAFA1E480405}" type="slidenum">
              <a:rPr lang="id-ID" smtClean="0"/>
              <a:t>‹#›</a:t>
            </a:fld>
            <a:endParaRPr lang="id-ID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7CAE-78A8-48A8-8752-664476DE70B2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C9F78A-BA32-4724-AFD0-FAFA1E480405}" type="slidenum">
              <a:rPr lang="id-ID" smtClean="0"/>
              <a:t>‹#›</a:t>
            </a:fld>
            <a:endParaRPr lang="id-ID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36576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7CAE-78A8-48A8-8752-664476DE70B2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C9F78A-BA32-4724-AFD0-FAFA1E480405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0"/>
            <a:ext cx="2293626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9788" y="6426201"/>
            <a:ext cx="2819399" cy="126999"/>
          </a:xfrm>
        </p:spPr>
        <p:txBody>
          <a:bodyPr/>
          <a:lstStyle/>
          <a:p>
            <a:fld id="{B5567CAE-78A8-48A8-8752-664476DE70B2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4116388" y="6400800"/>
            <a:ext cx="533400" cy="152400"/>
          </a:xfrm>
        </p:spPr>
        <p:txBody>
          <a:bodyPr/>
          <a:lstStyle/>
          <a:p>
            <a:fld id="{31C9F78A-BA32-4724-AFD0-FAFA1E480405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838200" y="6296248"/>
            <a:ext cx="2820987" cy="15240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457200" y="1828800"/>
            <a:ext cx="32004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57200" y="3578224"/>
            <a:ext cx="3200645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4290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57200"/>
            <a:ext cx="31242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7CAE-78A8-48A8-8752-664476DE70B2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C9F78A-BA32-4724-AFD0-FAFA1E480405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75238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75288"/>
            <a:ext cx="35814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199" y="3429000"/>
            <a:ext cx="35814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199" y="3840162"/>
            <a:ext cx="35814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7CAE-78A8-48A8-8752-664476DE70B2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C9F78A-BA32-4724-AFD0-FAFA1E480405}" type="slidenum">
              <a:rPr lang="id-ID" smtClean="0"/>
              <a:t>‹#›</a:t>
            </a:fld>
            <a:endParaRPr lang="id-ID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457200"/>
            <a:ext cx="39624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7CAE-78A8-48A8-8752-664476DE70B2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C9F78A-BA32-4724-AFD0-FAFA1E480405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7CAE-78A8-48A8-8752-664476DE70B2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C9F78A-BA32-4724-AFD0-FAFA1E480405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700016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7CAE-78A8-48A8-8752-664476DE70B2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C9F78A-BA32-4724-AFD0-FAFA1E480405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676400"/>
            <a:ext cx="4696967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5181600" y="1676400"/>
            <a:ext cx="25146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0" y="3552372"/>
            <a:ext cx="22098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67CAE-78A8-48A8-8752-664476DE70B2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C9F78A-BA32-4724-AFD0-FAFA1E480405}" type="slidenum">
              <a:rPr lang="id-ID" smtClean="0"/>
              <a:t>‹#›</a:t>
            </a:fld>
            <a:endParaRPr lang="id-ID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8823693" y="0"/>
            <a:ext cx="320307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76800" y="457200"/>
            <a:ext cx="28194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36576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772400" y="6400800"/>
            <a:ext cx="5334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C9F78A-BA32-4724-AFD0-FAFA1E480405}" type="slidenum">
              <a:rPr lang="id-ID" smtClean="0"/>
              <a:t>‹#›</a:t>
            </a:fld>
            <a:endParaRPr lang="id-ID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4876801" y="6426201"/>
            <a:ext cx="28193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567CAE-78A8-48A8-8752-664476DE70B2}" type="datetimeFigureOut">
              <a:rPr lang="id-ID" smtClean="0"/>
              <a:t>10/09/2018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4875213" y="6296248"/>
            <a:ext cx="2820987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511424"/>
            <a:ext cx="6005264" cy="2133600"/>
          </a:xfrm>
        </p:spPr>
        <p:txBody>
          <a:bodyPr>
            <a:normAutofit/>
          </a:bodyPr>
          <a:lstStyle/>
          <a:p>
            <a:r>
              <a:rPr lang="id-ID" sz="4400" b="1" dirty="0"/>
              <a:t>Bisnis </a:t>
            </a:r>
            <a:r>
              <a:rPr lang="id-ID" sz="4400" b="1" dirty="0" smtClean="0"/>
              <a:t>Cerdas  Teori 4 SKS</a:t>
            </a:r>
            <a:r>
              <a:rPr lang="id-ID" sz="2800" dirty="0"/>
              <a:t/>
            </a:r>
            <a:br>
              <a:rPr lang="id-ID" sz="2800" dirty="0"/>
            </a:br>
            <a:r>
              <a:rPr lang="id-ID" sz="1800" dirty="0" smtClean="0"/>
              <a:t>L. Erawan</a:t>
            </a:r>
            <a:endParaRPr lang="id-ID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6858000" cy="990600"/>
          </a:xfrm>
        </p:spPr>
        <p:txBody>
          <a:bodyPr>
            <a:normAutofit fontScale="90000"/>
          </a:bodyPr>
          <a:lstStyle/>
          <a:p>
            <a:pPr algn="l"/>
            <a:r>
              <a:rPr lang="id-ID" sz="6700" dirty="0" smtClean="0"/>
              <a:t>Kontrak Kuliah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4887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38337"/>
            <a:ext cx="4906888" cy="57149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Mata </a:t>
            </a:r>
            <a:r>
              <a:rPr lang="en-US" sz="2400" dirty="0" err="1"/>
              <a:t>kuliah</a:t>
            </a:r>
            <a:r>
              <a:rPr lang="en-US" sz="2400" dirty="0"/>
              <a:t> </a:t>
            </a:r>
            <a:r>
              <a:rPr lang="en-US" sz="2400" b="1" i="1" dirty="0"/>
              <a:t>Business intelligence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diterjemahkan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b="1" dirty="0" err="1"/>
              <a:t>Bisnis</a:t>
            </a:r>
            <a:r>
              <a:rPr lang="en-US" sz="2400" b="1" dirty="0"/>
              <a:t> </a:t>
            </a:r>
            <a:r>
              <a:rPr lang="en-US" sz="2400" b="1" dirty="0" err="1"/>
              <a:t>Cerdas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mata</a:t>
            </a:r>
            <a:r>
              <a:rPr lang="en-US" sz="2400" dirty="0"/>
              <a:t> </a:t>
            </a:r>
            <a:r>
              <a:rPr lang="en-US" sz="2400" dirty="0" err="1"/>
              <a:t>kuliah</a:t>
            </a:r>
            <a:r>
              <a:rPr lang="en-US" sz="2400" dirty="0"/>
              <a:t> yang </a:t>
            </a:r>
            <a:r>
              <a:rPr lang="en-US" sz="2400" dirty="0" err="1"/>
              <a:t>mempelajari</a:t>
            </a:r>
            <a:r>
              <a:rPr lang="en-US" sz="2400" dirty="0"/>
              <a:t> </a:t>
            </a:r>
            <a:r>
              <a:rPr lang="en-US" sz="2400" dirty="0" err="1"/>
              <a:t>seperangkat</a:t>
            </a:r>
            <a:r>
              <a:rPr lang="en-US" sz="2400" dirty="0"/>
              <a:t> </a:t>
            </a:r>
            <a:r>
              <a:rPr lang="en-US" sz="2400" b="1" dirty="0" err="1"/>
              <a:t>konsep</a:t>
            </a:r>
            <a:r>
              <a:rPr lang="en-US" sz="2400" dirty="0"/>
              <a:t>, </a:t>
            </a:r>
            <a:r>
              <a:rPr lang="en-US" sz="2400" b="1" dirty="0" err="1"/>
              <a:t>metode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b="1" dirty="0"/>
              <a:t>proses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meningkatkan</a:t>
            </a:r>
            <a:r>
              <a:rPr lang="en-US" sz="2400" dirty="0"/>
              <a:t> </a:t>
            </a:r>
            <a:r>
              <a:rPr lang="en-US" sz="2400" b="1" dirty="0" err="1"/>
              <a:t>keputusan</a:t>
            </a:r>
            <a:r>
              <a:rPr lang="en-US" sz="2400" b="1" dirty="0"/>
              <a:t> </a:t>
            </a:r>
            <a:r>
              <a:rPr lang="en-US" sz="2400" b="1" dirty="0" err="1"/>
              <a:t>bisnis</a:t>
            </a:r>
            <a:r>
              <a:rPr lang="en-US" sz="2400" b="1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b="1" dirty="0" err="1"/>
              <a:t>sumber</a:t>
            </a:r>
            <a:r>
              <a:rPr lang="en-US" sz="2400" b="1" dirty="0"/>
              <a:t> </a:t>
            </a:r>
            <a:r>
              <a:rPr lang="en-US" sz="2400" b="1" dirty="0" err="1"/>
              <a:t>informasi</a:t>
            </a:r>
            <a:r>
              <a:rPr lang="en-US" sz="2400" b="1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mengaplikasikan</a:t>
            </a:r>
            <a:r>
              <a:rPr lang="en-US" sz="2400" dirty="0"/>
              <a:t> </a:t>
            </a:r>
            <a:r>
              <a:rPr lang="en-US" sz="2400" b="1" dirty="0" err="1"/>
              <a:t>pengalaman</a:t>
            </a:r>
            <a:r>
              <a:rPr lang="en-US" sz="2400" dirty="0"/>
              <a:t>, </a:t>
            </a:r>
            <a:r>
              <a:rPr lang="en-US" sz="2400" b="1" dirty="0" err="1"/>
              <a:t>asumsi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b="1" dirty="0" err="1"/>
              <a:t>akurasi</a:t>
            </a:r>
            <a:r>
              <a:rPr lang="en-US" sz="2400" b="1" dirty="0"/>
              <a:t> </a:t>
            </a:r>
            <a:r>
              <a:rPr lang="en-US" sz="2400" b="1" dirty="0" err="1"/>
              <a:t>pemahaman</a:t>
            </a:r>
            <a:r>
              <a:rPr lang="en-US" sz="2400" b="1" dirty="0"/>
              <a:t> </a:t>
            </a:r>
            <a:r>
              <a:rPr lang="en-US" sz="2400" b="1" dirty="0" err="1" smtClean="0"/>
              <a:t>bis</a:t>
            </a:r>
            <a:r>
              <a:rPr lang="id-ID" sz="2400" b="1" dirty="0" smtClean="0"/>
              <a:t>n</a:t>
            </a:r>
            <a:r>
              <a:rPr lang="en-US" sz="2400" b="1" dirty="0" smtClean="0"/>
              <a:t>is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dinamik</a:t>
            </a:r>
            <a:r>
              <a:rPr lang="en-US" sz="2400" dirty="0"/>
              <a:t>.</a:t>
            </a:r>
            <a:endParaRPr lang="id-ID" sz="2400" dirty="0"/>
          </a:p>
          <a:p>
            <a:endParaRPr lang="id-ID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Deskripsi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4048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4856672" cy="5714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en-US" sz="2400" dirty="0" err="1"/>
              <a:t>membangun</a:t>
            </a:r>
            <a:r>
              <a:rPr lang="en-US" sz="2400" dirty="0"/>
              <a:t> </a:t>
            </a:r>
            <a:r>
              <a:rPr lang="en-US" sz="2400" dirty="0" err="1"/>
              <a:t>sebuah</a:t>
            </a:r>
            <a:r>
              <a:rPr lang="en-US" sz="2400" dirty="0"/>
              <a:t> </a:t>
            </a:r>
            <a:r>
              <a:rPr lang="en-US" sz="2400" b="1" dirty="0" smtClean="0"/>
              <a:t>s</a:t>
            </a:r>
            <a:r>
              <a:rPr lang="id-ID" sz="2400" b="1" dirty="0"/>
              <a:t>i</a:t>
            </a:r>
            <a:r>
              <a:rPr lang="en-US" sz="2400" b="1" dirty="0" smtClean="0"/>
              <a:t>stem </a:t>
            </a:r>
            <a:r>
              <a:rPr lang="en-US" sz="2400" b="1" dirty="0" err="1"/>
              <a:t>bisnis</a:t>
            </a:r>
            <a:r>
              <a:rPr lang="en-US" sz="2400" b="1" dirty="0"/>
              <a:t> </a:t>
            </a:r>
            <a:r>
              <a:rPr lang="en-US" sz="2400" b="1" dirty="0" err="1"/>
              <a:t>cerdas</a:t>
            </a:r>
            <a:r>
              <a:rPr lang="en-US" sz="2400" b="1" dirty="0"/>
              <a:t> </a:t>
            </a:r>
            <a:r>
              <a:rPr lang="en-US" sz="2400" dirty="0"/>
              <a:t>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membantu</a:t>
            </a:r>
            <a:r>
              <a:rPr lang="en-US" sz="2400" dirty="0"/>
              <a:t> </a:t>
            </a:r>
            <a:r>
              <a:rPr lang="en-US" sz="2400" dirty="0" err="1"/>
              <a:t>manajer</a:t>
            </a:r>
            <a:r>
              <a:rPr lang="en-US" sz="2400" dirty="0"/>
              <a:t> </a:t>
            </a:r>
            <a:r>
              <a:rPr lang="en-US" sz="2400" dirty="0" err="1"/>
              <a:t>membuat</a:t>
            </a:r>
            <a:r>
              <a:rPr lang="en-US" sz="2400" dirty="0"/>
              <a:t> </a:t>
            </a:r>
            <a:r>
              <a:rPr lang="en-US" sz="2400" dirty="0" err="1"/>
              <a:t>keputusan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berbagai</a:t>
            </a:r>
            <a:r>
              <a:rPr lang="en-US" sz="2400" dirty="0"/>
              <a:t> </a:t>
            </a:r>
            <a:r>
              <a:rPr lang="en-US" sz="2400" dirty="0" err="1"/>
              <a:t>sumber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mengaplikasikan</a:t>
            </a:r>
            <a:r>
              <a:rPr lang="en-US" sz="2400" dirty="0"/>
              <a:t> </a:t>
            </a:r>
            <a:r>
              <a:rPr lang="en-US" sz="2400" dirty="0" err="1"/>
              <a:t>pengalamannya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akurasi</a:t>
            </a:r>
            <a:r>
              <a:rPr lang="en-US" sz="2400" dirty="0"/>
              <a:t> </a:t>
            </a:r>
            <a:r>
              <a:rPr lang="en-US" sz="2400" dirty="0" err="1"/>
              <a:t>bisnis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dinamik</a:t>
            </a:r>
            <a:r>
              <a:rPr lang="en-US" sz="2400" dirty="0"/>
              <a:t>.</a:t>
            </a:r>
            <a:endParaRPr lang="id-ID" sz="2400" dirty="0"/>
          </a:p>
          <a:p>
            <a:endParaRPr lang="id-ID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Tujuan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27241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/>
              <a:t>Slide presentasi</a:t>
            </a:r>
          </a:p>
          <a:p>
            <a:pPr lvl="0"/>
            <a:r>
              <a:rPr lang="id-ID" sz="2400" dirty="0"/>
              <a:t>Vercellis, Carlo, Business Intelligence: </a:t>
            </a:r>
            <a:r>
              <a:rPr lang="id-ID" sz="2400" b="1" dirty="0"/>
              <a:t>Data Mining and Optimization for Decision Making</a:t>
            </a:r>
            <a:r>
              <a:rPr lang="id-ID" sz="2400" dirty="0"/>
              <a:t>, John Wiley and Sons Ltd., </a:t>
            </a:r>
            <a:r>
              <a:rPr lang="id-ID" sz="2400" dirty="0" smtClean="0"/>
              <a:t>Wiley Publishing, </a:t>
            </a:r>
            <a:r>
              <a:rPr lang="id-ID" sz="2400" dirty="0"/>
              <a:t>2009</a:t>
            </a:r>
          </a:p>
          <a:p>
            <a:r>
              <a:rPr lang="id-ID" sz="2400" dirty="0" smtClean="0"/>
              <a:t>Kimball, Ralph, </a:t>
            </a:r>
            <a:r>
              <a:rPr lang="id-ID" sz="2400" b="1" dirty="0" smtClean="0"/>
              <a:t>Relentlessly Practical </a:t>
            </a:r>
            <a:r>
              <a:rPr lang="id-ID" sz="2400" b="1" dirty="0"/>
              <a:t>Tools </a:t>
            </a:r>
            <a:r>
              <a:rPr lang="id-ID" sz="2400" b="1" dirty="0" smtClean="0"/>
              <a:t>for Data </a:t>
            </a:r>
            <a:r>
              <a:rPr lang="id-ID" sz="2400" b="1" dirty="0"/>
              <a:t>Warehousing </a:t>
            </a:r>
            <a:r>
              <a:rPr lang="id-ID" sz="2400" b="1" dirty="0" smtClean="0"/>
              <a:t>and Business Intelligence</a:t>
            </a:r>
            <a:r>
              <a:rPr lang="id-ID" sz="2400" dirty="0" smtClean="0"/>
              <a:t>, Wiley Publishing. 2010</a:t>
            </a:r>
          </a:p>
          <a:p>
            <a:endParaRPr lang="id-ID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Referensi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221955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Tugas	</a:t>
            </a:r>
            <a:r>
              <a:rPr lang="id-ID" sz="2800" dirty="0"/>
              <a:t>3</a:t>
            </a:r>
            <a:r>
              <a:rPr lang="id-ID" sz="2800" dirty="0" smtClean="0"/>
              <a:t>0</a:t>
            </a:r>
            <a:r>
              <a:rPr lang="id-ID" sz="2800" dirty="0" smtClean="0"/>
              <a:t>%</a:t>
            </a:r>
          </a:p>
          <a:p>
            <a:r>
              <a:rPr lang="id-ID" sz="2800" dirty="0" smtClean="0"/>
              <a:t>UTS	</a:t>
            </a:r>
            <a:r>
              <a:rPr lang="id-ID" sz="2800" dirty="0" smtClean="0"/>
              <a:t>	35%</a:t>
            </a:r>
            <a:endParaRPr lang="id-ID" sz="2800" dirty="0" smtClean="0"/>
          </a:p>
          <a:p>
            <a:r>
              <a:rPr lang="id-ID" sz="2800" dirty="0" smtClean="0"/>
              <a:t>UAS	</a:t>
            </a:r>
            <a:r>
              <a:rPr lang="id-ID" sz="2800" dirty="0" smtClean="0"/>
              <a:t>	35%</a:t>
            </a:r>
            <a:endParaRPr lang="id-ID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400" dirty="0" smtClean="0"/>
              <a:t>Penilaian</a:t>
            </a:r>
            <a:endParaRPr lang="id-ID" sz="4400" dirty="0"/>
          </a:p>
        </p:txBody>
      </p:sp>
    </p:spTree>
    <p:extLst>
      <p:ext uri="{BB962C8B-B14F-4D97-AF65-F5344CB8AC3E}">
        <p14:creationId xmlns:p14="http://schemas.microsoft.com/office/powerpoint/2010/main" val="82519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4834880" cy="5714999"/>
          </a:xfrm>
        </p:spPr>
        <p:txBody>
          <a:bodyPr>
            <a:normAutofit lnSpcReduction="10000"/>
          </a:bodyPr>
          <a:lstStyle/>
          <a:p>
            <a:pPr marL="276225" indent="-276225"/>
            <a:r>
              <a:rPr lang="id-ID" sz="2800" dirty="0" smtClean="0"/>
              <a:t>Membuat </a:t>
            </a:r>
            <a:r>
              <a:rPr lang="id-ID" sz="2800" b="1" dirty="0" smtClean="0"/>
              <a:t>Sistem </a:t>
            </a:r>
            <a:r>
              <a:rPr lang="id-ID" sz="2800" b="1" dirty="0" smtClean="0"/>
              <a:t>Bisnis Cerdas </a:t>
            </a:r>
            <a:r>
              <a:rPr lang="id-ID" sz="2800" dirty="0" smtClean="0"/>
              <a:t>secara </a:t>
            </a:r>
            <a:r>
              <a:rPr lang="id-ID" sz="2800" dirty="0" smtClean="0"/>
              <a:t>kelompok (3 </a:t>
            </a:r>
            <a:r>
              <a:rPr lang="id-ID" sz="2800" dirty="0" smtClean="0"/>
              <a:t>orang)</a:t>
            </a:r>
          </a:p>
          <a:p>
            <a:pPr marL="504825" lvl="1" indent="-276225"/>
            <a:r>
              <a:rPr lang="id-ID" sz="2400" b="1" dirty="0" smtClean="0"/>
              <a:t>Proposal</a:t>
            </a:r>
            <a:r>
              <a:rPr lang="id-ID" sz="2400" dirty="0" smtClean="0"/>
              <a:t> Pengembangan Sistem Bisnis Cerdas dikumpulkan di tengah semester</a:t>
            </a:r>
          </a:p>
          <a:p>
            <a:pPr marL="504825" lvl="1" indent="-276225"/>
            <a:r>
              <a:rPr lang="id-ID" sz="2400" b="1" dirty="0" smtClean="0"/>
              <a:t>Prototype</a:t>
            </a:r>
            <a:r>
              <a:rPr lang="id-ID" sz="2400" dirty="0" smtClean="0"/>
              <a:t> Sistem Bisnis Cerdas dikumpulkan di akhir semester</a:t>
            </a:r>
            <a:endParaRPr lang="id-ID" sz="2400" dirty="0" smtClean="0"/>
          </a:p>
          <a:p>
            <a:pPr marL="276225" indent="-276225"/>
            <a:r>
              <a:rPr lang="id-ID" sz="2800" dirty="0" smtClean="0"/>
              <a:t>Proposal berisi:</a:t>
            </a:r>
          </a:p>
          <a:p>
            <a:pPr marL="534988" lvl="1" indent="-306388"/>
            <a:r>
              <a:rPr lang="id-ID" sz="2400" dirty="0" smtClean="0"/>
              <a:t>Latar </a:t>
            </a:r>
            <a:r>
              <a:rPr lang="id-ID" sz="2400" dirty="0" smtClean="0"/>
              <a:t>belakang</a:t>
            </a:r>
            <a:endParaRPr lang="id-ID" sz="2400" dirty="0" smtClean="0"/>
          </a:p>
          <a:p>
            <a:pPr marL="534988" lvl="1" indent="-306388"/>
            <a:r>
              <a:rPr lang="id-ID" sz="2400" dirty="0" smtClean="0"/>
              <a:t>Tujuan</a:t>
            </a:r>
          </a:p>
          <a:p>
            <a:pPr marL="534988" lvl="1" indent="-306388"/>
            <a:r>
              <a:rPr lang="id-ID" sz="2400" dirty="0" smtClean="0"/>
              <a:t>Metode </a:t>
            </a:r>
            <a:r>
              <a:rPr lang="id-ID" sz="2400" dirty="0" smtClean="0"/>
              <a:t>pengembangan</a:t>
            </a:r>
          </a:p>
          <a:p>
            <a:pPr marL="534988" lvl="1" indent="-306388"/>
            <a:r>
              <a:rPr lang="id-ID" sz="2400" dirty="0" smtClean="0"/>
              <a:t>Pemodelan Sistem</a:t>
            </a:r>
            <a:endParaRPr lang="id-ID" sz="2400" dirty="0" smtClean="0"/>
          </a:p>
          <a:p>
            <a:pPr marL="534988" lvl="1" indent="-306388"/>
            <a:r>
              <a:rPr lang="id-ID" sz="2400" dirty="0" smtClean="0"/>
              <a:t>Pembahasan Hasil</a:t>
            </a:r>
            <a:endParaRPr lang="id-ID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4000" dirty="0" smtClean="0"/>
              <a:t>Tugas</a:t>
            </a:r>
            <a:endParaRPr lang="id-ID" sz="4000" dirty="0"/>
          </a:p>
        </p:txBody>
      </p:sp>
    </p:spTree>
    <p:extLst>
      <p:ext uri="{BB962C8B-B14F-4D97-AF65-F5344CB8AC3E}">
        <p14:creationId xmlns:p14="http://schemas.microsoft.com/office/powerpoint/2010/main" val="425135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482</TotalTime>
  <Words>172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Composite</vt:lpstr>
      <vt:lpstr>Kontrak Kuliah</vt:lpstr>
      <vt:lpstr>Deskripsi</vt:lpstr>
      <vt:lpstr>Tujuan</vt:lpstr>
      <vt:lpstr>Referensi</vt:lpstr>
      <vt:lpstr>Penilaian</vt:lpstr>
      <vt:lpstr>Tugas</vt:lpstr>
    </vt:vector>
  </TitlesOfParts>
  <Company>Udinus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lerawan</dc:creator>
  <cp:lastModifiedBy>lerawan</cp:lastModifiedBy>
  <cp:revision>20</cp:revision>
  <dcterms:created xsi:type="dcterms:W3CDTF">2017-09-25T09:26:00Z</dcterms:created>
  <dcterms:modified xsi:type="dcterms:W3CDTF">2018-09-10T12:10:39Z</dcterms:modified>
</cp:coreProperties>
</file>