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D0CE6D-5DED-46B1-95E6-799E324EA7A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C788F-A31A-44CF-AD68-876503EF5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D0CE6D-5DED-46B1-95E6-799E324EA7A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C788F-A31A-44CF-AD68-876503EF5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D0CE6D-5DED-46B1-95E6-799E324EA7A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C788F-A31A-44CF-AD68-876503EF5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D0CE6D-5DED-46B1-95E6-799E324EA7A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C788F-A31A-44CF-AD68-876503EF5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D0CE6D-5DED-46B1-95E6-799E324EA7A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C788F-A31A-44CF-AD68-876503EF5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D0CE6D-5DED-46B1-95E6-799E324EA7A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C788F-A31A-44CF-AD68-876503EF5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D0CE6D-5DED-46B1-95E6-799E324EA7A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C788F-A31A-44CF-AD68-876503EF5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D0CE6D-5DED-46B1-95E6-799E324EA7A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C788F-A31A-44CF-AD68-876503EF5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D0CE6D-5DED-46B1-95E6-799E324EA7A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C788F-A31A-44CF-AD68-876503EF5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D0CE6D-5DED-46B1-95E6-799E324EA7A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C788F-A31A-44CF-AD68-876503EF5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D0CE6D-5DED-46B1-95E6-799E324EA7A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C788F-A31A-44CF-AD68-876503EF5E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1D0CE6D-5DED-46B1-95E6-799E324EA7A7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AC788F-A31A-44CF-AD68-876503EF5E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Pengantar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Puri</a:t>
            </a:r>
            <a:r>
              <a:rPr lang="en-US" dirty="0" smtClean="0"/>
              <a:t> </a:t>
            </a:r>
            <a:r>
              <a:rPr lang="en-US" dirty="0" err="1" smtClean="0"/>
              <a:t>Kusuma</a:t>
            </a:r>
            <a:r>
              <a:rPr lang="en-US" dirty="0" smtClean="0"/>
              <a:t> D.P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DKV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:</a:t>
            </a:r>
          </a:p>
          <a:p>
            <a:pPr marL="514350" indent="-514350">
              <a:buAutoNum type="arabicParenR"/>
            </a:pPr>
            <a:r>
              <a:rPr lang="en-US" dirty="0" smtClean="0"/>
              <a:t>A14.7204</a:t>
            </a:r>
          </a:p>
          <a:p>
            <a:pPr marL="514350" indent="-514350">
              <a:buAutoNum type="arabicParenR"/>
            </a:pPr>
            <a:r>
              <a:rPr lang="en-US" dirty="0" smtClean="0"/>
              <a:t>A14.7207</a:t>
            </a:r>
          </a:p>
          <a:p>
            <a:pPr marL="514350" indent="-514350">
              <a:buAutoNum type="arabicParenR"/>
            </a:pPr>
            <a:r>
              <a:rPr lang="en-US" dirty="0" smtClean="0"/>
              <a:t>A14.7203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semester	: 30%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semester : 30%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Tugas</a:t>
            </a:r>
            <a:r>
              <a:rPr lang="en-US" dirty="0" smtClean="0"/>
              <a:t>				: 30%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Keaktifan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	: 10%	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684</Template>
  <TotalTime>5</TotalTime>
  <Words>20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Diseño predeterminado</vt:lpstr>
      <vt:lpstr>Kontrak Perkuliahan Pengantar Komunikasi</vt:lpstr>
      <vt:lpstr>Kelompok DKV</vt:lpstr>
      <vt:lpstr>Mekanisme Penilaian</vt:lpstr>
    </vt:vector>
  </TitlesOfParts>
  <Company>mugas bangkit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Perkuliahan</dc:title>
  <dc:creator>mugas bangkit</dc:creator>
  <cp:lastModifiedBy>mugas bangkit</cp:lastModifiedBy>
  <cp:revision>8</cp:revision>
  <dcterms:created xsi:type="dcterms:W3CDTF">2014-03-17T03:20:54Z</dcterms:created>
  <dcterms:modified xsi:type="dcterms:W3CDTF">2014-03-17T03:26:00Z</dcterms:modified>
</cp:coreProperties>
</file>