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0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sphere1.png"/>
          <p:cNvPicPr>
            <a:picLocks noChangeAspect="1"/>
          </p:cNvPicPr>
          <p:nvPr/>
        </p:nvPicPr>
        <p:blipFill>
          <a:blip r:embed="rId2" cstate="print"/>
          <a:stretch>
            <a:fillRect/>
          </a:stretch>
        </p:blipFill>
        <p:spPr>
          <a:xfrm>
            <a:off x="6850374" y="0"/>
            <a:ext cx="2293626" cy="6858000"/>
          </a:xfrm>
          <a:prstGeom prst="rect">
            <a:avLst/>
          </a:prstGeom>
        </p:spPr>
      </p:pic>
      <p:sp>
        <p:nvSpPr>
          <p:cNvPr id="3" name="Subtitle 2"/>
          <p:cNvSpPr>
            <a:spLocks noGrp="1"/>
          </p:cNvSpPr>
          <p:nvPr>
            <p:ph type="subTitle" idx="1"/>
          </p:nvPr>
        </p:nvSpPr>
        <p:spPr>
          <a:xfrm>
            <a:off x="2438400" y="3581400"/>
            <a:ext cx="3962400" cy="2133600"/>
          </a:xfrm>
        </p:spPr>
        <p:txBody>
          <a:bodyPr anchor="t">
            <a:normAutofit/>
          </a:bodyPr>
          <a:lstStyle>
            <a:lvl1pPr marL="0" indent="0" algn="r">
              <a:buNone/>
              <a:defRPr sz="14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6" name="Title 15"/>
          <p:cNvSpPr>
            <a:spLocks noGrp="1"/>
          </p:cNvSpPr>
          <p:nvPr>
            <p:ph type="title"/>
          </p:nvPr>
        </p:nvSpPr>
        <p:spPr>
          <a:xfrm>
            <a:off x="2438400" y="1447800"/>
            <a:ext cx="3962400" cy="2133600"/>
          </a:xfrm>
        </p:spPr>
        <p:txBody>
          <a:bodyPr anchor="b"/>
          <a:lstStyle/>
          <a:p>
            <a:r>
              <a:rPr lang="en-US" smtClean="0"/>
              <a:t>Click to edit Master title style</a:t>
            </a:r>
            <a:endParaRPr lang="en-US" dirty="0"/>
          </a:p>
        </p:txBody>
      </p:sp>
      <p:sp>
        <p:nvSpPr>
          <p:cNvPr id="13" name="Date Placeholder 12"/>
          <p:cNvSpPr>
            <a:spLocks noGrp="1"/>
          </p:cNvSpPr>
          <p:nvPr>
            <p:ph type="dt" sz="half" idx="10"/>
          </p:nvPr>
        </p:nvSpPr>
        <p:spPr>
          <a:xfrm>
            <a:off x="3582988" y="6426201"/>
            <a:ext cx="2819399" cy="126999"/>
          </a:xfrm>
        </p:spPr>
        <p:txBody>
          <a:bodyPr/>
          <a:lstStyle/>
          <a:p>
            <a:fld id="{2B62CD84-4978-4A3A-AE6B-245A6016F005}" type="datetimeFigureOut">
              <a:rPr lang="id-ID" smtClean="0"/>
              <a:t>15/05/2019</a:t>
            </a:fld>
            <a:endParaRPr lang="id-ID"/>
          </a:p>
        </p:txBody>
      </p:sp>
      <p:sp>
        <p:nvSpPr>
          <p:cNvPr id="14" name="Slide Number Placeholder 13"/>
          <p:cNvSpPr>
            <a:spLocks noGrp="1"/>
          </p:cNvSpPr>
          <p:nvPr>
            <p:ph type="sldNum" sz="quarter" idx="11"/>
          </p:nvPr>
        </p:nvSpPr>
        <p:spPr>
          <a:xfrm>
            <a:off x="6414976" y="6400800"/>
            <a:ext cx="457200" cy="152400"/>
          </a:xfrm>
        </p:spPr>
        <p:txBody>
          <a:bodyPr/>
          <a:lstStyle>
            <a:lvl1pPr algn="r">
              <a:defRPr/>
            </a:lvl1pPr>
          </a:lstStyle>
          <a:p>
            <a:fld id="{E69EDBF7-A5A9-45C5-AF51-C44A4B4A6C52}" type="slidenum">
              <a:rPr lang="id-ID" smtClean="0"/>
              <a:t>‹#›</a:t>
            </a:fld>
            <a:endParaRPr lang="id-ID"/>
          </a:p>
        </p:txBody>
      </p:sp>
      <p:sp>
        <p:nvSpPr>
          <p:cNvPr id="15" name="Footer Placeholder 14"/>
          <p:cNvSpPr>
            <a:spLocks noGrp="1"/>
          </p:cNvSpPr>
          <p:nvPr>
            <p:ph type="ftr" sz="quarter" idx="12"/>
          </p:nvPr>
        </p:nvSpPr>
        <p:spPr>
          <a:xfrm>
            <a:off x="3581400" y="6296248"/>
            <a:ext cx="2820987" cy="152400"/>
          </a:xfrm>
        </p:spPr>
        <p:txBody>
          <a:bodyPr/>
          <a:lstStyle/>
          <a:p>
            <a:endParaRPr lang="id-ID"/>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Date Placeholder 12"/>
          <p:cNvSpPr>
            <a:spLocks noGrp="1"/>
          </p:cNvSpPr>
          <p:nvPr>
            <p:ph type="dt" sz="half" idx="10"/>
          </p:nvPr>
        </p:nvSpPr>
        <p:spPr/>
        <p:txBody>
          <a:bodyPr/>
          <a:lstStyle/>
          <a:p>
            <a:fld id="{2B62CD84-4978-4A3A-AE6B-245A6016F005}" type="datetimeFigureOut">
              <a:rPr lang="id-ID" smtClean="0"/>
              <a:t>15/05/2019</a:t>
            </a:fld>
            <a:endParaRPr lang="id-ID"/>
          </a:p>
        </p:txBody>
      </p:sp>
      <p:sp>
        <p:nvSpPr>
          <p:cNvPr id="14" name="Slide Number Placeholder 13"/>
          <p:cNvSpPr>
            <a:spLocks noGrp="1"/>
          </p:cNvSpPr>
          <p:nvPr>
            <p:ph type="sldNum" sz="quarter" idx="11"/>
          </p:nvPr>
        </p:nvSpPr>
        <p:spPr/>
        <p:txBody>
          <a:bodyPr/>
          <a:lstStyle/>
          <a:p>
            <a:fld id="{E69EDBF7-A5A9-45C5-AF51-C44A4B4A6C52}" type="slidenum">
              <a:rPr lang="id-ID" smtClean="0"/>
              <a:t>‹#›</a:t>
            </a:fld>
            <a:endParaRPr lang="id-ID"/>
          </a:p>
        </p:txBody>
      </p:sp>
      <p:sp>
        <p:nvSpPr>
          <p:cNvPr id="15" name="Footer Placeholder 14"/>
          <p:cNvSpPr>
            <a:spLocks noGrp="1"/>
          </p:cNvSpPr>
          <p:nvPr>
            <p:ph type="ftr" sz="quarter" idx="12"/>
          </p:nvPr>
        </p:nvSpPr>
        <p:spPr/>
        <p:txBody>
          <a:bodyPr/>
          <a:lstStyle/>
          <a:p>
            <a:endParaRPr lang="id-ID"/>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Date Placeholder 12"/>
          <p:cNvSpPr>
            <a:spLocks noGrp="1"/>
          </p:cNvSpPr>
          <p:nvPr>
            <p:ph type="dt" sz="half" idx="10"/>
          </p:nvPr>
        </p:nvSpPr>
        <p:spPr/>
        <p:txBody>
          <a:bodyPr/>
          <a:lstStyle/>
          <a:p>
            <a:fld id="{2B62CD84-4978-4A3A-AE6B-245A6016F005}" type="datetimeFigureOut">
              <a:rPr lang="id-ID" smtClean="0"/>
              <a:t>15/05/2019</a:t>
            </a:fld>
            <a:endParaRPr lang="id-ID"/>
          </a:p>
        </p:txBody>
      </p:sp>
      <p:sp>
        <p:nvSpPr>
          <p:cNvPr id="14" name="Slide Number Placeholder 13"/>
          <p:cNvSpPr>
            <a:spLocks noGrp="1"/>
          </p:cNvSpPr>
          <p:nvPr>
            <p:ph type="sldNum" sz="quarter" idx="11"/>
          </p:nvPr>
        </p:nvSpPr>
        <p:spPr/>
        <p:txBody>
          <a:bodyPr/>
          <a:lstStyle/>
          <a:p>
            <a:fld id="{E69EDBF7-A5A9-45C5-AF51-C44A4B4A6C52}" type="slidenum">
              <a:rPr lang="id-ID" smtClean="0"/>
              <a:t>‹#›</a:t>
            </a:fld>
            <a:endParaRPr lang="id-ID"/>
          </a:p>
        </p:txBody>
      </p:sp>
      <p:sp>
        <p:nvSpPr>
          <p:cNvPr id="15" name="Footer Placeholder 14"/>
          <p:cNvSpPr>
            <a:spLocks noGrp="1"/>
          </p:cNvSpPr>
          <p:nvPr>
            <p:ph type="ftr" sz="quarter" idx="12"/>
          </p:nvPr>
        </p:nvSpPr>
        <p:spPr/>
        <p:txBody>
          <a:bodyPr/>
          <a:lstStyle/>
          <a:p>
            <a:endParaRPr lang="id-ID"/>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3657600" cy="5714999"/>
          </a:xfrm>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Title 15"/>
          <p:cNvSpPr>
            <a:spLocks noGrp="1"/>
          </p:cNvSpPr>
          <p:nvPr>
            <p:ph type="title"/>
          </p:nvPr>
        </p:nvSpPr>
        <p:spPr/>
        <p:txBody>
          <a:bodyPr/>
          <a:lstStyle/>
          <a:p>
            <a:r>
              <a:rPr lang="en-US" smtClean="0"/>
              <a:t>Click to edit Master title style</a:t>
            </a:r>
            <a:endParaRPr lang="en-US"/>
          </a:p>
        </p:txBody>
      </p:sp>
      <p:sp>
        <p:nvSpPr>
          <p:cNvPr id="10" name="Date Placeholder 9"/>
          <p:cNvSpPr>
            <a:spLocks noGrp="1"/>
          </p:cNvSpPr>
          <p:nvPr>
            <p:ph type="dt" sz="half" idx="10"/>
          </p:nvPr>
        </p:nvSpPr>
        <p:spPr/>
        <p:txBody>
          <a:bodyPr/>
          <a:lstStyle/>
          <a:p>
            <a:fld id="{2B62CD84-4978-4A3A-AE6B-245A6016F005}" type="datetimeFigureOut">
              <a:rPr lang="id-ID" smtClean="0"/>
              <a:t>15/05/2019</a:t>
            </a:fld>
            <a:endParaRPr lang="id-ID"/>
          </a:p>
        </p:txBody>
      </p:sp>
      <p:sp>
        <p:nvSpPr>
          <p:cNvPr id="11" name="Slide Number Placeholder 10"/>
          <p:cNvSpPr>
            <a:spLocks noGrp="1"/>
          </p:cNvSpPr>
          <p:nvPr>
            <p:ph type="sldNum" sz="quarter" idx="11"/>
          </p:nvPr>
        </p:nvSpPr>
        <p:spPr/>
        <p:txBody>
          <a:bodyPr/>
          <a:lstStyle/>
          <a:p>
            <a:fld id="{E69EDBF7-A5A9-45C5-AF51-C44A4B4A6C52}" type="slidenum">
              <a:rPr lang="id-ID" smtClean="0"/>
              <a:t>‹#›</a:t>
            </a:fld>
            <a:endParaRPr lang="id-ID"/>
          </a:p>
        </p:txBody>
      </p:sp>
      <p:sp>
        <p:nvSpPr>
          <p:cNvPr id="12" name="Footer Placeholder 11"/>
          <p:cNvSpPr>
            <a:spLocks noGrp="1"/>
          </p:cNvSpPr>
          <p:nvPr>
            <p:ph type="ftr" sz="quarter" idx="12"/>
          </p:nvPr>
        </p:nvSpPr>
        <p:spPr/>
        <p:txBody>
          <a:bodyPr/>
          <a:lstStyle/>
          <a:p>
            <a:endParaRPr lang="id-ID"/>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descr="sphere1.png"/>
          <p:cNvPicPr>
            <a:picLocks noChangeAspect="1"/>
          </p:cNvPicPr>
          <p:nvPr/>
        </p:nvPicPr>
        <p:blipFill>
          <a:blip r:embed="rId2" cstate="print"/>
          <a:stretch>
            <a:fillRect/>
          </a:stretch>
        </p:blipFill>
        <p:spPr>
          <a:xfrm>
            <a:off x="6858000" y="0"/>
            <a:ext cx="2293626" cy="6858000"/>
          </a:xfrm>
          <a:prstGeom prst="rect">
            <a:avLst/>
          </a:prstGeom>
        </p:spPr>
      </p:pic>
      <p:sp>
        <p:nvSpPr>
          <p:cNvPr id="12" name="Date Placeholder 11"/>
          <p:cNvSpPr>
            <a:spLocks noGrp="1"/>
          </p:cNvSpPr>
          <p:nvPr>
            <p:ph type="dt" sz="half" idx="10"/>
          </p:nvPr>
        </p:nvSpPr>
        <p:spPr>
          <a:xfrm>
            <a:off x="839788" y="6426201"/>
            <a:ext cx="2819399" cy="126999"/>
          </a:xfrm>
        </p:spPr>
        <p:txBody>
          <a:bodyPr/>
          <a:lstStyle/>
          <a:p>
            <a:fld id="{2B62CD84-4978-4A3A-AE6B-245A6016F005}" type="datetimeFigureOut">
              <a:rPr lang="id-ID" smtClean="0"/>
              <a:t>15/05/2019</a:t>
            </a:fld>
            <a:endParaRPr lang="id-ID"/>
          </a:p>
        </p:txBody>
      </p:sp>
      <p:sp>
        <p:nvSpPr>
          <p:cNvPr id="13" name="Slide Number Placeholder 12"/>
          <p:cNvSpPr>
            <a:spLocks noGrp="1"/>
          </p:cNvSpPr>
          <p:nvPr>
            <p:ph type="sldNum" sz="quarter" idx="11"/>
          </p:nvPr>
        </p:nvSpPr>
        <p:spPr>
          <a:xfrm>
            <a:off x="4116388" y="6400800"/>
            <a:ext cx="533400" cy="152400"/>
          </a:xfrm>
        </p:spPr>
        <p:txBody>
          <a:bodyPr/>
          <a:lstStyle/>
          <a:p>
            <a:fld id="{E69EDBF7-A5A9-45C5-AF51-C44A4B4A6C52}" type="slidenum">
              <a:rPr lang="id-ID" smtClean="0"/>
              <a:t>‹#›</a:t>
            </a:fld>
            <a:endParaRPr lang="id-ID"/>
          </a:p>
        </p:txBody>
      </p:sp>
      <p:sp>
        <p:nvSpPr>
          <p:cNvPr id="14" name="Footer Placeholder 13"/>
          <p:cNvSpPr>
            <a:spLocks noGrp="1"/>
          </p:cNvSpPr>
          <p:nvPr>
            <p:ph type="ftr" sz="quarter" idx="12"/>
          </p:nvPr>
        </p:nvSpPr>
        <p:spPr>
          <a:xfrm>
            <a:off x="838200" y="6296248"/>
            <a:ext cx="2820987" cy="152400"/>
          </a:xfrm>
        </p:spPr>
        <p:txBody>
          <a:bodyPr/>
          <a:lstStyle/>
          <a:p>
            <a:endParaRPr lang="id-ID"/>
          </a:p>
        </p:txBody>
      </p:sp>
      <p:sp>
        <p:nvSpPr>
          <p:cNvPr id="15" name="Title 14"/>
          <p:cNvSpPr>
            <a:spLocks noGrp="1"/>
          </p:cNvSpPr>
          <p:nvPr>
            <p:ph type="title"/>
          </p:nvPr>
        </p:nvSpPr>
        <p:spPr>
          <a:xfrm>
            <a:off x="457200" y="1828800"/>
            <a:ext cx="3200400" cy="1752600"/>
          </a:xfrm>
        </p:spPr>
        <p:txBody>
          <a:bodyPr anchor="b"/>
          <a:lstStyle/>
          <a:p>
            <a:r>
              <a:rPr lang="en-US" smtClean="0"/>
              <a:t>Click to edit Master title style</a:t>
            </a:r>
            <a:endParaRPr lang="en-US"/>
          </a:p>
        </p:txBody>
      </p:sp>
      <p:sp>
        <p:nvSpPr>
          <p:cNvPr id="3" name="Text Placeholder 2"/>
          <p:cNvSpPr>
            <a:spLocks noGrp="1"/>
          </p:cNvSpPr>
          <p:nvPr>
            <p:ph type="body" sz="quarter" idx="13"/>
          </p:nvPr>
        </p:nvSpPr>
        <p:spPr>
          <a:xfrm>
            <a:off x="457200" y="3578224"/>
            <a:ext cx="3200645" cy="1459767"/>
          </a:xfrm>
        </p:spPr>
        <p:txBody>
          <a:bodyPr anchor="t">
            <a:normAutofit/>
          </a:bodyPr>
          <a:lstStyle>
            <a:lvl1pPr marL="0" indent="0" algn="r" defTabSz="914400" rtl="0" eaLnBrk="1" latinLnBrk="0" hangingPunct="1">
              <a:spcBef>
                <a:spcPct val="20000"/>
              </a:spcBef>
              <a:buClr>
                <a:schemeClr val="tx1">
                  <a:lumMod val="50000"/>
                  <a:lumOff val="50000"/>
                </a:schemeClr>
              </a:buClr>
              <a:buFont typeface="Wingdings" pitchFamily="2" charset="2"/>
              <a:buNone/>
              <a:defRPr lang="en-US" sz="1400" kern="1200" dirty="0" smtClean="0">
                <a:solidFill>
                  <a:schemeClr val="tx2"/>
                </a:solidFill>
                <a:latin typeface="+mn-lt"/>
                <a:ea typeface="+mn-ea"/>
                <a:cs typeface="+mn-cs"/>
              </a:defRPr>
            </a:lvl1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34290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7200" y="4572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itle 1"/>
          <p:cNvSpPr>
            <a:spLocks noGrp="1"/>
          </p:cNvSpPr>
          <p:nvPr>
            <p:ph type="title"/>
          </p:nvPr>
        </p:nvSpPr>
        <p:spPr>
          <a:xfrm>
            <a:off x="4876800" y="457200"/>
            <a:ext cx="2819400" cy="5714999"/>
          </a:xfrm>
        </p:spPr>
        <p:txBody>
          <a:bodyPr/>
          <a:lstStyle/>
          <a:p>
            <a:r>
              <a:rPr lang="en-US" smtClean="0"/>
              <a:t>Click to edit Master title style</a:t>
            </a:r>
            <a:endParaRPr lang="en-US"/>
          </a:p>
        </p:txBody>
      </p:sp>
      <p:sp>
        <p:nvSpPr>
          <p:cNvPr id="9" name="Date Placeholder 8"/>
          <p:cNvSpPr>
            <a:spLocks noGrp="1"/>
          </p:cNvSpPr>
          <p:nvPr>
            <p:ph type="dt" sz="half" idx="10"/>
          </p:nvPr>
        </p:nvSpPr>
        <p:spPr/>
        <p:txBody>
          <a:bodyPr/>
          <a:lstStyle/>
          <a:p>
            <a:fld id="{2B62CD84-4978-4A3A-AE6B-245A6016F005}" type="datetimeFigureOut">
              <a:rPr lang="id-ID" smtClean="0"/>
              <a:t>15/05/2019</a:t>
            </a:fld>
            <a:endParaRPr lang="id-ID"/>
          </a:p>
        </p:txBody>
      </p:sp>
      <p:sp>
        <p:nvSpPr>
          <p:cNvPr id="13" name="Slide Number Placeholder 12"/>
          <p:cNvSpPr>
            <a:spLocks noGrp="1"/>
          </p:cNvSpPr>
          <p:nvPr>
            <p:ph type="sldNum" sz="quarter" idx="11"/>
          </p:nvPr>
        </p:nvSpPr>
        <p:spPr/>
        <p:txBody>
          <a:bodyPr/>
          <a:lstStyle/>
          <a:p>
            <a:fld id="{E69EDBF7-A5A9-45C5-AF51-C44A4B4A6C52}" type="slidenum">
              <a:rPr lang="id-ID" smtClean="0"/>
              <a:t>‹#›</a:t>
            </a:fld>
            <a:endParaRPr lang="id-ID"/>
          </a:p>
        </p:txBody>
      </p:sp>
      <p:sp>
        <p:nvSpPr>
          <p:cNvPr id="14" name="Footer Placeholder 13"/>
          <p:cNvSpPr>
            <a:spLocks noGrp="1"/>
          </p:cNvSpPr>
          <p:nvPr>
            <p:ph type="ftr" sz="quarter" idx="12"/>
          </p:nvPr>
        </p:nvSpPr>
        <p:spPr/>
        <p:txBody>
          <a:bodyPr/>
          <a:lstStyle/>
          <a:p>
            <a:endParaRPr lang="id-ID"/>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75238"/>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675288"/>
            <a:ext cx="3581400" cy="2525112"/>
          </a:xfrm>
        </p:spPr>
        <p:txBody>
          <a:bodyPr anchor="t">
            <a:normAutofit/>
          </a:bodyPr>
          <a:lstStyle>
            <a:lvl1pPr marL="228600" indent="-182880">
              <a:defRPr sz="1400"/>
            </a:lvl1pPr>
            <a:lvl2pPr>
              <a:defRPr sz="1400"/>
            </a:lvl2pPr>
            <a:lvl3pPr>
              <a:defRPr sz="1400"/>
            </a:lvl3pPr>
            <a:lvl4pPr>
              <a:defRPr sz="1400" baseline="0"/>
            </a:lvl4pPr>
            <a:lvl5pPr>
              <a:buFont typeface="Wingdings" pitchFamily="2" charset="2"/>
              <a:buChar char="§"/>
              <a:defRPr sz="1400"/>
            </a:lvl5pPr>
            <a:lvl6pPr>
              <a:buFont typeface="Wingdings" pitchFamily="2" charset="2"/>
              <a:buChar cha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Text Placeholder 4"/>
          <p:cNvSpPr>
            <a:spLocks noGrp="1"/>
          </p:cNvSpPr>
          <p:nvPr>
            <p:ph type="body" sz="quarter" idx="3"/>
          </p:nvPr>
        </p:nvSpPr>
        <p:spPr>
          <a:xfrm>
            <a:off x="457199" y="3429000"/>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7199" y="3840162"/>
            <a:ext cx="3581400" cy="2515198"/>
          </a:xfrm>
        </p:spPr>
        <p:txBody>
          <a:bodyPr anchor="t">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Title 1"/>
          <p:cNvSpPr>
            <a:spLocks noGrp="1"/>
          </p:cNvSpPr>
          <p:nvPr>
            <p:ph type="title"/>
          </p:nvPr>
        </p:nvSpPr>
        <p:spPr>
          <a:xfrm>
            <a:off x="4876800" y="457200"/>
            <a:ext cx="2819400" cy="5714999"/>
          </a:xfrm>
        </p:spPr>
        <p:txBody>
          <a:bodyPr/>
          <a:lstStyle/>
          <a:p>
            <a:r>
              <a:rPr lang="en-US" smtClean="0"/>
              <a:t>Click to edit Master title style</a:t>
            </a:r>
            <a:endParaRPr lang="en-US"/>
          </a:p>
        </p:txBody>
      </p:sp>
      <p:sp>
        <p:nvSpPr>
          <p:cNvPr id="12" name="Date Placeholder 11"/>
          <p:cNvSpPr>
            <a:spLocks noGrp="1"/>
          </p:cNvSpPr>
          <p:nvPr>
            <p:ph type="dt" sz="half" idx="10"/>
          </p:nvPr>
        </p:nvSpPr>
        <p:spPr/>
        <p:txBody>
          <a:bodyPr/>
          <a:lstStyle/>
          <a:p>
            <a:fld id="{2B62CD84-4978-4A3A-AE6B-245A6016F005}" type="datetimeFigureOut">
              <a:rPr lang="id-ID" smtClean="0"/>
              <a:t>15/05/2019</a:t>
            </a:fld>
            <a:endParaRPr lang="id-ID"/>
          </a:p>
        </p:txBody>
      </p:sp>
      <p:sp>
        <p:nvSpPr>
          <p:cNvPr id="14" name="Slide Number Placeholder 13"/>
          <p:cNvSpPr>
            <a:spLocks noGrp="1"/>
          </p:cNvSpPr>
          <p:nvPr>
            <p:ph type="sldNum" sz="quarter" idx="11"/>
          </p:nvPr>
        </p:nvSpPr>
        <p:spPr/>
        <p:txBody>
          <a:bodyPr/>
          <a:lstStyle/>
          <a:p>
            <a:fld id="{E69EDBF7-A5A9-45C5-AF51-C44A4B4A6C52}" type="slidenum">
              <a:rPr lang="id-ID" smtClean="0"/>
              <a:t>‹#›</a:t>
            </a:fld>
            <a:endParaRPr lang="id-ID"/>
          </a:p>
        </p:txBody>
      </p:sp>
      <p:sp>
        <p:nvSpPr>
          <p:cNvPr id="16" name="Footer Placeholder 15"/>
          <p:cNvSpPr>
            <a:spLocks noGrp="1"/>
          </p:cNvSpPr>
          <p:nvPr>
            <p:ph type="ftr" sz="quarter" idx="12"/>
          </p:nvPr>
        </p:nvSpPr>
        <p:spPr/>
        <p:txBody>
          <a:bodyPr/>
          <a:lstStyle/>
          <a:p>
            <a:endParaRPr lang="id-ID"/>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33800" y="457200"/>
            <a:ext cx="3962400" cy="5715000"/>
          </a:xfrm>
        </p:spPr>
        <p:txBody>
          <a:bodyPr/>
          <a:lstStyle/>
          <a:p>
            <a:r>
              <a:rPr lang="en-US" smtClean="0"/>
              <a:t>Click to edit Master title style</a:t>
            </a:r>
            <a:endParaRPr lang="en-US" dirty="0"/>
          </a:p>
        </p:txBody>
      </p:sp>
      <p:sp>
        <p:nvSpPr>
          <p:cNvPr id="9" name="Date Placeholder 8"/>
          <p:cNvSpPr>
            <a:spLocks noGrp="1"/>
          </p:cNvSpPr>
          <p:nvPr>
            <p:ph type="dt" sz="half" idx="10"/>
          </p:nvPr>
        </p:nvSpPr>
        <p:spPr/>
        <p:txBody>
          <a:bodyPr/>
          <a:lstStyle/>
          <a:p>
            <a:fld id="{2B62CD84-4978-4A3A-AE6B-245A6016F005}" type="datetimeFigureOut">
              <a:rPr lang="id-ID" smtClean="0"/>
              <a:t>15/05/2019</a:t>
            </a:fld>
            <a:endParaRPr lang="id-ID"/>
          </a:p>
        </p:txBody>
      </p:sp>
      <p:sp>
        <p:nvSpPr>
          <p:cNvPr id="10" name="Slide Number Placeholder 9"/>
          <p:cNvSpPr>
            <a:spLocks noGrp="1"/>
          </p:cNvSpPr>
          <p:nvPr>
            <p:ph type="sldNum" sz="quarter" idx="11"/>
          </p:nvPr>
        </p:nvSpPr>
        <p:spPr/>
        <p:txBody>
          <a:bodyPr/>
          <a:lstStyle/>
          <a:p>
            <a:fld id="{E69EDBF7-A5A9-45C5-AF51-C44A4B4A6C52}" type="slidenum">
              <a:rPr lang="id-ID" smtClean="0"/>
              <a:t>‹#›</a:t>
            </a:fld>
            <a:endParaRPr lang="id-ID"/>
          </a:p>
        </p:txBody>
      </p:sp>
      <p:sp>
        <p:nvSpPr>
          <p:cNvPr id="11" name="Footer Placeholder 10"/>
          <p:cNvSpPr>
            <a:spLocks noGrp="1"/>
          </p:cNvSpPr>
          <p:nvPr>
            <p:ph type="ftr" sz="quarter" idx="12"/>
          </p:nvPr>
        </p:nvSpPr>
        <p:spPr/>
        <p:txBody>
          <a:bodyPr/>
          <a:lstStyle/>
          <a:p>
            <a:endParaRPr lang="id-ID"/>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2B62CD84-4978-4A3A-AE6B-245A6016F005}" type="datetimeFigureOut">
              <a:rPr lang="id-ID" smtClean="0"/>
              <a:t>15/05/2019</a:t>
            </a:fld>
            <a:endParaRPr lang="id-ID"/>
          </a:p>
        </p:txBody>
      </p:sp>
      <p:sp>
        <p:nvSpPr>
          <p:cNvPr id="9" name="Slide Number Placeholder 8"/>
          <p:cNvSpPr>
            <a:spLocks noGrp="1"/>
          </p:cNvSpPr>
          <p:nvPr>
            <p:ph type="sldNum" sz="quarter" idx="11"/>
          </p:nvPr>
        </p:nvSpPr>
        <p:spPr/>
        <p:txBody>
          <a:bodyPr/>
          <a:lstStyle/>
          <a:p>
            <a:fld id="{E69EDBF7-A5A9-45C5-AF51-C44A4B4A6C52}" type="slidenum">
              <a:rPr lang="id-ID" smtClean="0"/>
              <a:t>‹#›</a:t>
            </a:fld>
            <a:endParaRPr lang="id-ID"/>
          </a:p>
        </p:txBody>
      </p:sp>
      <p:sp>
        <p:nvSpPr>
          <p:cNvPr id="10" name="Footer Placeholder 9"/>
          <p:cNvSpPr>
            <a:spLocks noGrp="1"/>
          </p:cNvSpPr>
          <p:nvPr>
            <p:ph type="ftr" sz="quarter" idx="12"/>
          </p:nvPr>
        </p:nvSpPr>
        <p:spPr/>
        <p:txBody>
          <a:bodyPr/>
          <a:lstStyle/>
          <a:p>
            <a:endParaRPr lang="id-ID"/>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81600" y="1676400"/>
            <a:ext cx="2514600" cy="1874837"/>
          </a:xfrm>
        </p:spPr>
        <p:txBody>
          <a:bodyPr anchor="b">
            <a:normAutofit/>
          </a:bodyPr>
          <a:lstStyle>
            <a:lvl1pPr algn="r">
              <a:defRPr sz="2000" b="0">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304800" y="1676400"/>
            <a:ext cx="4700016" cy="3505200"/>
          </a:xfrm>
        </p:spPr>
        <p:txBody>
          <a:bodyPr>
            <a:normAutofit/>
          </a:bodyPr>
          <a:lstStyle>
            <a:lvl1pPr marL="228600" indent="-182880">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4"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2B62CD84-4978-4A3A-AE6B-245A6016F005}" type="datetimeFigureOut">
              <a:rPr lang="id-ID" smtClean="0"/>
              <a:t>15/05/2019</a:t>
            </a:fld>
            <a:endParaRPr lang="id-ID"/>
          </a:p>
        </p:txBody>
      </p:sp>
      <p:sp>
        <p:nvSpPr>
          <p:cNvPr id="16" name="Slide Number Placeholder 15"/>
          <p:cNvSpPr>
            <a:spLocks noGrp="1"/>
          </p:cNvSpPr>
          <p:nvPr>
            <p:ph type="sldNum" sz="quarter" idx="11"/>
          </p:nvPr>
        </p:nvSpPr>
        <p:spPr/>
        <p:txBody>
          <a:bodyPr/>
          <a:lstStyle/>
          <a:p>
            <a:fld id="{E69EDBF7-A5A9-45C5-AF51-C44A4B4A6C52}" type="slidenum">
              <a:rPr lang="id-ID" smtClean="0"/>
              <a:t>‹#›</a:t>
            </a:fld>
            <a:endParaRPr lang="id-ID"/>
          </a:p>
        </p:txBody>
      </p:sp>
      <p:sp>
        <p:nvSpPr>
          <p:cNvPr id="17" name="Footer Placeholder 16"/>
          <p:cNvSpPr>
            <a:spLocks noGrp="1"/>
          </p:cNvSpPr>
          <p:nvPr>
            <p:ph type="ftr" sz="quarter" idx="12"/>
          </p:nvPr>
        </p:nvSpPr>
        <p:spPr/>
        <p:txBody>
          <a:bodyPr/>
          <a:lstStyle/>
          <a:p>
            <a:endParaRPr lang="id-ID"/>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04800" y="1676400"/>
            <a:ext cx="4696967" cy="3505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11" name="Title 1"/>
          <p:cNvSpPr>
            <a:spLocks noGrp="1"/>
          </p:cNvSpPr>
          <p:nvPr>
            <p:ph type="title"/>
          </p:nvPr>
        </p:nvSpPr>
        <p:spPr>
          <a:xfrm>
            <a:off x="5181600" y="1676400"/>
            <a:ext cx="2514600" cy="1875972"/>
          </a:xfrm>
        </p:spPr>
        <p:txBody>
          <a:bodyPr anchor="b">
            <a:normAutofit/>
          </a:bodyPr>
          <a:lstStyle>
            <a:lvl1pPr algn="r">
              <a:defRPr sz="2000" b="0">
                <a:effectLst/>
              </a:defRPr>
            </a:lvl1pPr>
          </a:lstStyle>
          <a:p>
            <a:r>
              <a:rPr lang="en-US" smtClean="0"/>
              <a:t>Click to edit Master title style</a:t>
            </a:r>
            <a:endParaRPr lang="en-US" dirty="0"/>
          </a:p>
        </p:txBody>
      </p:sp>
      <p:sp>
        <p:nvSpPr>
          <p:cNvPr id="12"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Date Placeholder 15"/>
          <p:cNvSpPr>
            <a:spLocks noGrp="1"/>
          </p:cNvSpPr>
          <p:nvPr>
            <p:ph type="dt" sz="half" idx="10"/>
          </p:nvPr>
        </p:nvSpPr>
        <p:spPr/>
        <p:txBody>
          <a:bodyPr/>
          <a:lstStyle/>
          <a:p>
            <a:fld id="{2B62CD84-4978-4A3A-AE6B-245A6016F005}" type="datetimeFigureOut">
              <a:rPr lang="id-ID" smtClean="0"/>
              <a:t>15/05/2019</a:t>
            </a:fld>
            <a:endParaRPr lang="id-ID"/>
          </a:p>
        </p:txBody>
      </p:sp>
      <p:sp>
        <p:nvSpPr>
          <p:cNvPr id="17" name="Slide Number Placeholder 16"/>
          <p:cNvSpPr>
            <a:spLocks noGrp="1"/>
          </p:cNvSpPr>
          <p:nvPr>
            <p:ph type="sldNum" sz="quarter" idx="11"/>
          </p:nvPr>
        </p:nvSpPr>
        <p:spPr/>
        <p:txBody>
          <a:bodyPr/>
          <a:lstStyle/>
          <a:p>
            <a:fld id="{E69EDBF7-A5A9-45C5-AF51-C44A4B4A6C52}" type="slidenum">
              <a:rPr lang="id-ID" smtClean="0"/>
              <a:t>‹#›</a:t>
            </a:fld>
            <a:endParaRPr lang="id-ID"/>
          </a:p>
        </p:txBody>
      </p:sp>
      <p:sp>
        <p:nvSpPr>
          <p:cNvPr id="18" name="Footer Placeholder 17"/>
          <p:cNvSpPr>
            <a:spLocks noGrp="1"/>
          </p:cNvSpPr>
          <p:nvPr>
            <p:ph type="ftr" sz="quarter" idx="12"/>
          </p:nvPr>
        </p:nvSpPr>
        <p:spPr/>
        <p:txBody>
          <a:bodyPr/>
          <a:lstStyle/>
          <a:p>
            <a:endParaRPr lang="id-ID"/>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2" name="Picture 11" descr="sphere2.png"/>
          <p:cNvPicPr>
            <a:picLocks noChangeAspect="1"/>
          </p:cNvPicPr>
          <p:nvPr/>
        </p:nvPicPr>
        <p:blipFill>
          <a:blip r:embed="rId13" cstate="print"/>
          <a:stretch>
            <a:fillRect/>
          </a:stretch>
        </p:blipFill>
        <p:spPr>
          <a:xfrm>
            <a:off x="8823693" y="0"/>
            <a:ext cx="320307" cy="6858000"/>
          </a:xfrm>
          <a:prstGeom prst="rect">
            <a:avLst/>
          </a:prstGeom>
        </p:spPr>
      </p:pic>
      <p:sp>
        <p:nvSpPr>
          <p:cNvPr id="2" name="Title Placeholder 1"/>
          <p:cNvSpPr>
            <a:spLocks noGrp="1"/>
          </p:cNvSpPr>
          <p:nvPr>
            <p:ph type="title"/>
          </p:nvPr>
        </p:nvSpPr>
        <p:spPr>
          <a:xfrm>
            <a:off x="4876800" y="457200"/>
            <a:ext cx="2819400" cy="5715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457200"/>
            <a:ext cx="3657600" cy="57149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7"/>
          <p:cNvSpPr>
            <a:spLocks noGrp="1"/>
          </p:cNvSpPr>
          <p:nvPr>
            <p:ph type="sldNum" sz="quarter" idx="4"/>
          </p:nvPr>
        </p:nvSpPr>
        <p:spPr>
          <a:xfrm>
            <a:off x="7772400" y="6400800"/>
            <a:ext cx="533400" cy="152400"/>
          </a:xfrm>
          <a:prstGeom prst="rect">
            <a:avLst/>
          </a:prstGeom>
        </p:spPr>
        <p:txBody>
          <a:bodyPr vert="horz" lIns="91440" tIns="45720" rIns="91440" bIns="45720" rtlCol="0" anchor="ctr"/>
          <a:lstStyle>
            <a:lvl1pPr algn="ctr">
              <a:defRPr sz="1050">
                <a:solidFill>
                  <a:schemeClr val="tx1">
                    <a:lumMod val="50000"/>
                    <a:lumOff val="50000"/>
                  </a:schemeClr>
                </a:solidFill>
              </a:defRPr>
            </a:lvl1pPr>
          </a:lstStyle>
          <a:p>
            <a:fld id="{E69EDBF7-A5A9-45C5-AF51-C44A4B4A6C52}" type="slidenum">
              <a:rPr lang="id-ID" smtClean="0"/>
              <a:t>‹#›</a:t>
            </a:fld>
            <a:endParaRPr lang="id-ID"/>
          </a:p>
        </p:txBody>
      </p:sp>
      <p:sp>
        <p:nvSpPr>
          <p:cNvPr id="9" name="Date Placeholder 8"/>
          <p:cNvSpPr>
            <a:spLocks noGrp="1"/>
          </p:cNvSpPr>
          <p:nvPr>
            <p:ph type="dt" sz="half" idx="2"/>
          </p:nvPr>
        </p:nvSpPr>
        <p:spPr>
          <a:xfrm>
            <a:off x="4876801" y="6426201"/>
            <a:ext cx="2819399" cy="126999"/>
          </a:xfrm>
          <a:prstGeom prst="rect">
            <a:avLst/>
          </a:prstGeom>
        </p:spPr>
        <p:txBody>
          <a:bodyPr vert="horz" lIns="91440" tIns="45720" rIns="91440" bIns="45720" rtlCol="0" anchor="ctr"/>
          <a:lstStyle>
            <a:lvl1pPr algn="r">
              <a:defRPr sz="1050">
                <a:solidFill>
                  <a:schemeClr val="tx1">
                    <a:lumMod val="50000"/>
                    <a:lumOff val="50000"/>
                  </a:schemeClr>
                </a:solidFill>
              </a:defRPr>
            </a:lvl1pPr>
          </a:lstStyle>
          <a:p>
            <a:fld id="{2B62CD84-4978-4A3A-AE6B-245A6016F005}" type="datetimeFigureOut">
              <a:rPr lang="id-ID" smtClean="0"/>
              <a:t>15/05/2019</a:t>
            </a:fld>
            <a:endParaRPr lang="id-ID"/>
          </a:p>
        </p:txBody>
      </p:sp>
      <p:sp>
        <p:nvSpPr>
          <p:cNvPr id="10" name="Footer Placeholder 9"/>
          <p:cNvSpPr>
            <a:spLocks noGrp="1"/>
          </p:cNvSpPr>
          <p:nvPr>
            <p:ph type="ftr" sz="quarter" idx="3"/>
          </p:nvPr>
        </p:nvSpPr>
        <p:spPr>
          <a:xfrm>
            <a:off x="4875213" y="6296248"/>
            <a:ext cx="2820987" cy="152400"/>
          </a:xfrm>
          <a:prstGeom prst="rect">
            <a:avLst/>
          </a:prstGeom>
        </p:spPr>
        <p:txBody>
          <a:bodyPr vert="horz" lIns="91440" tIns="45720" rIns="91440" bIns="45720" rtlCol="0" anchor="b"/>
          <a:lstStyle>
            <a:lvl1pPr algn="r">
              <a:defRPr sz="1050">
                <a:solidFill>
                  <a:schemeClr val="tx1"/>
                </a:solidFill>
              </a:defRPr>
            </a:lvl1pPr>
          </a:lstStyle>
          <a:p>
            <a:endParaRPr lang="id-ID"/>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r" defTabSz="914400" rtl="0" eaLnBrk="1" latinLnBrk="0" hangingPunct="1">
        <a:spcBef>
          <a:spcPct val="0"/>
        </a:spcBef>
        <a:buNone/>
        <a:defRPr sz="2800" kern="1200">
          <a:gradFill>
            <a:gsLst>
              <a:gs pos="0">
                <a:schemeClr val="tx1">
                  <a:lumMod val="50000"/>
                </a:schemeClr>
              </a:gs>
              <a:gs pos="61000">
                <a:schemeClr val="tx1"/>
              </a:gs>
            </a:gsLst>
            <a:lin ang="5400000" scaled="0"/>
          </a:gradFill>
          <a:effectLst/>
          <a:latin typeface="+mj-lt"/>
          <a:ea typeface="+mj-ea"/>
          <a:cs typeface="+mj-cs"/>
        </a:defRPr>
      </a:lvl1pPr>
    </p:titleStyle>
    <p:bodyStyle>
      <a:lvl1pPr marL="182880" indent="-182880" algn="l" defTabSz="914400" rtl="0" eaLnBrk="1" latinLnBrk="0" hangingPunct="1">
        <a:spcBef>
          <a:spcPct val="20000"/>
        </a:spcBef>
        <a:buClr>
          <a:schemeClr val="tx1">
            <a:lumMod val="50000"/>
            <a:lumOff val="50000"/>
          </a:schemeClr>
        </a:buClr>
        <a:buFont typeface="Wingdings" pitchFamily="2" charset="2"/>
        <a:buChar char="§"/>
        <a:defRPr sz="1800" kern="1200">
          <a:solidFill>
            <a:schemeClr val="tx1">
              <a:lumMod val="85000"/>
            </a:schemeClr>
          </a:solidFill>
          <a:latin typeface="+mn-lt"/>
          <a:ea typeface="+mn-ea"/>
          <a:cs typeface="+mn-cs"/>
        </a:defRPr>
      </a:lvl1pPr>
      <a:lvl2pPr marL="41148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2pPr>
      <a:lvl3pPr marL="59436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3pPr>
      <a:lvl4pPr marL="77724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4pPr>
      <a:lvl5pPr marL="96012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5pPr>
      <a:lvl6pPr marL="114300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6pPr>
      <a:lvl7pPr marL="132588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7pPr>
      <a:lvl8pPr marL="150876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8pPr>
      <a:lvl9pPr marL="169164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id-ID" dirty="0"/>
          </a:p>
        </p:txBody>
      </p:sp>
      <p:sp>
        <p:nvSpPr>
          <p:cNvPr id="2" name="Title 1"/>
          <p:cNvSpPr>
            <a:spLocks noGrp="1"/>
          </p:cNvSpPr>
          <p:nvPr>
            <p:ph type="title"/>
          </p:nvPr>
        </p:nvSpPr>
        <p:spPr/>
        <p:txBody>
          <a:bodyPr/>
          <a:lstStyle/>
          <a:p>
            <a:r>
              <a:rPr lang="id-ID" dirty="0" smtClean="0"/>
              <a:t>LALAT </a:t>
            </a:r>
            <a:endParaRPr lang="id-ID" dirty="0"/>
          </a:p>
        </p:txBody>
      </p:sp>
      <p:sp>
        <p:nvSpPr>
          <p:cNvPr id="4" name="AutoShape 2" descr="data:image/jpeg;base64,/9j/4AAQSkZJRgABAQAAAQABAAD/2wCEAAkGBhQSEBQUEhQUFBQVFBQVFRUUFRUVFRUVFBYVFBUVFBYXGyYeFxkjGRUUHy8gIycpLC0sFx4xNTAtNSYrLSkBCQoKDgwOGg8PGikgHBwpKSwpLCwpLCwpKiwpLCwsLCwpLCwvLCksKSwpKSwpKSwpKSksLCkpLCkpKSksLCk1Kf/AABEIALIBGgMBIgACEQEDEQH/xAAcAAABBQEBAQAAAAAAAAAAAAAAAQIEBQYDBwj/xABGEAACAQIDBAUKAwUFCQEBAAABAgMAEQQSIQUxQVEGEyJhcQcUMkJSgZGSodEjcrEzU2Ki0mOCk8HwFRY0Q7KzwuHx0xf/xAAZAQEBAQEBAQAAAAAAAAAAAAAAAQIDBAX/xAArEQEBAAECBAQGAgMAAAAAAAAAARECIRIxQVEDYcHhIjJxkbHwBaFCgdH/2gAMAwEAAhEDEQA/APa1p1FqKwCiiigLUWoovQJalpC1ANQUXTfDYiTCFMK0iStLAA8ZIZV61M7Ej1Qt7916yGBXHsxkxa44QSTNK8UDyCWPrIUaGJMhD9UjF1YL64BOl69NvRarkea7OwO0/OIZJjPlD4JZbO5NjF+J+EriF1L5VkbKSt2Zd1P2NsbaccODczPnkfDdZHI2ImEeXD4kzPPncHtO8QKKQoZFNekUVcjzHDw7Q6tes88OI6uHzcoziFZRNJ1xxQzWItkP4lxksF7V6sji8U2FETJjcyYuQ4gqsiyPhTiJiogluCxyGHRDmyBgNa3dIaZHmmMjxwiuVxzJkn81VZZFmDma8QxbIS9+qtlMmZR/zNa0uyNn4kY5zLJN1CxpKiFiV67EXWaMuD21j6q6raw688ltp6KDzLHQbQMcojGNGIyYzrmLv1Jux8280Gawb0LdXYhQ2bWtLtXB4qLAdTDnknkkEZeOSW8aOxMjiWd3ZCIgwBJNmK2rUUUGIxEGOnweCjPWRTriDHiWzyqrJFDiF6xngdGMbsImBDDVh4Uk74lUxsSjF9dHKZ8I+WV4nEOHhKxFye0kjpIhQm5zk79a3FFMjG7cjxEGFwsaySvI5mEkhYiR5jhMTLGuh7IM1rKNBlRRpVa+0tpm6ZJkRBhTn6nNIck2GWYA69ZmjaZzqScpHZNxXoTgHfRUyMPs7a+1HK9ZEI/xzntESVRYpnZFLFVILpCivcj8Q68uvRjHY6XERNikkRAuJBuhjU5lwTxF1NhmDHEqNPVO/edkRTtKmVYPE7R2plzCENJG08aqFYLIYoJLTkB7FJJCmVT7PM3ps+29rLGhTDrJdGY/hsp7MkkQVlaxDkSYaXcNI5dBcAb69FMil6L4iRhiBIxcJipURjxUBC9u4SmZQOAUDhV0DTQv+vrTwKIL0UhFAFMhaW9JRVCE0hFI1OAqBt6UGnWotQHGlFIKo9obNxTTM8c+RbrkW/ZAHUekuTXdiOOuZfdYLy9FY9tjbQyEiYdYUC3MrWUqHINsmt3ZT4C2ostdotg4tC5WY9p2uplJzR9ZmADFDkcrdbjdccr1RqTS1lm2Xj+x+OrG4L9sqCAIgVUCOwvaXWx1YGw0tebJgmWBVncPMAc0gAsxubMFsMotbs8N1zvMwJVOSuPUP+8/kWkML/vP5FqN4nf8/wDEgCg1wEL/ALz+VaYzOupOdeIC2YDmLb/Dfy5GHD2qRmpRTVYEXBBB1BHEHlT6sYFLSU6qEAoIoNBNAlF6Q0CgCaW9BrniJ1RSzkKo3k7uVA61Q8TtaNCQWzMN6oCzDxA9H+9aqjH7ZaTRbxp8sjeJGsY7h2uZGoqskxKovBVG4AcTyA3k8hqaiWruXb7n0Iwve7XPyJp/NUGbb0t7BwzD1UjUAfnLE5R4m/IGqzMz+kSi+yD2z+Zh6Pguvfwrr1yxgDRR6qqN57lGpPhUTK1h6RSgDOiseOQSrc8ct1YfH6Va4XaySLcCQEGxUxvmU2BsbAjcQd9tRWVOJa1zljUmwLm7E8AEU2v/AHr91aLo5ARFnJJMhzAkZTksAmnC4Ga2/ta0b02Jwxg5P/hyf00oxo5P/hyf011Joo18LmcavJ/8OT+muW0drRwKGlbKpNgbMdQrNbQclPwqTTMRg0kFpFVwCCAwBFxuNjxqxm46KsdL8Pc9prA2uqOQbqXXXLvYK2UcbDmKtMHi1lTOt7XYdpSpBRijAg6ghlI91RptgwMjL1aKGULdVUEBUMa204KxA7jXfZ2BSCJY0vlW9r6kliWYnvJJPvrSO2WlpaaayHA00minWpkFc8ROERnY2VVLMdTYKCSbDU6Culc8VhxIjI3ourKbb7MCpt7jVFW3SvDi9zICN4MUt19M2YZbg5YpGtyW/EX5YbpjCxIIkWxyrdGOc5sgCZbgkkiw5G+6pg6PYfJk6lMumhF72z2ud5/aSeIdhuJp7bBgII6pNWLHT1mOYsDvBvrcVRFHS3DnLZmIZgqnq5LMxCEBezqfxEFhxNuBtYYDaCTRrLG2aNxdWsQGF7BhfeDvB4ixqO/R7Dm14Y+yLABbADs8vyJ4ZRUqHBIiZFRVTXsgAL2iS2m7Uk/Gg7UjVFRzGQrElDorHeDwVz+jcdx1sWlkVFswbSNTqCKyIjqUN11U6so4Hiyj9R7xroZSOCAQbgi4I3EUBa4OhjJZdVOrKOB4so/Ucd4132NfN9UmlvTFcEAjUHUEbiKcDVYFFFFAUWoqq23tsQ2RbdY1rX1CA3szDjuNhxseAJoO21NsJCDftNlLZBvsL9pjuVdDqfcCdKzOL2i0hDOdd6r6qXHqj2uBY679w0qu2hjL3QEkvrIxN2K7iWPEtbKO69tFtUKbFlyQp49p+XMLzb6DjrpWbWLU2bHa5VGZuW4C+4seA+p4CmxrY5mN2sdToFHEKPVHPW/MmoQmCdlQSd+UanX1mJ3X5sde+uscBbV9eSj0R439M9505AVGUlcQz+hoPbI0/uLx8TYcr12RQpsozSMN7HW267nggPAWF9w5NL2NgMznUL9MzHgvf8LmpmGgykKO1LIdND2mA1Y29FFA9wFtSda1Jk7DYHM4TV3YXdjpZOK6fs1bdYcLnVrX1keGbLrI3uCAeAGU2HvNctl7MEKWvmY6u5Fi7c+4cAOA0qZR1mJtHAQH23/k/opfNz7b/wAn9FdbUVF4nLqD7b/yf0VA6TbIfEQhI2ym73JZl0eGaL1RrYyBrHTs1bA1X7cgnaNfN2CuJFJubAqAbg6E2vlOnLj6LajNuVb/ALCxOf8Abt1ef97Lm6nrc3V7vSyf8zNm9XdrUaPYONyuHnVs3WWHWy5VLJGt7FTnF1k7DaDPccqjnAY+MqiOxzZrOGDKtkC5pWZCWuQCAd38W4S8RsvHg2jnuM97u4uFEkpA0TUGIwgjmDv31rKLjZGGljVhK2clrg52a/M2YDq7+wtwOdWIphIpwFZC0UUVQUUUEUBSikAqq2ztd4Hjyx9YpDF7EhgBJDGCuhBP4p7Ol7bxbWi3pL1kR5QRlRuoY5gxyhwx0TOLWWx17LDQqRuIsTe7G2kZoOsYL6cw/DJdSscsiKVNu0Cqg3trfdQT3QEEEXB0IO4g1FRzGQrG6HRWO8HgrH9G9x1sT088Hsv/AIb/AGo84VuwQe0Do6kZhx3jXwqNyWc5s7EUoWoiMYyFY3QkBWO9SdArn9G9x1sTNFEswQUtFIaMoroYyWXVSbso3gneyD9Rx3jXf2RgRcG4OoI3Ed1dLVFeMxksuqk3ZRvHNkHPmOO8a7zXP6pNFIjggEEEEXBG4ikkkCqWYgAAkk7gBqSaMou1dpCGO+9joi82368lA1J5DnavPMdtIs+bVu01juMkpGUnuVVDDkBfgovM6RbYMjnUrcHu6qEakn2WbQnl/crN4djKM+ULHl7Obsr1Yta43kWANtAdLmwAqVi1JDXFy3ZY6sL5pDyjtqEtoLakDTmetjbW0SDwBt3ncg8Ne8VwLdoEMbm/bYElxxCRjUi9jcWGnrXN+0WHZiCEueDSkXH5VUEL7stRk+BuEaEi+/0VPeSdW8QD41OhwrH0mt3ILfzG5+FqdFs+TS7AEmwCxksSeCgsbn/3VxhujsoIzyEMb2jVYybe07ZSFA7s3cTuphqabeSEirGLAasdBqSzbrk6sx3cydwudK0OxtniK8sxCu4yjMQMq77b7Am17Am1gNbEmRhdmRYcZrF5D2c5sXY+yg3KN+gsOJ4mpeHw5vnfVtw5IPZX/M8fgBZHWSSfu/sXz6P94nzL96PPY/3ifMv3qQaSli509kbz2P20+ZfvS+fR+2nzL96kUtMJmI3nkf7xPmX70YzaMcQUyuqB2yKWNhmys9iToNFbfyqTaoW19lJiFVXLLlYkFCAe0jxMDcHQpI499VLjoZJtqBWsZYwRmv2lspUqGDG9lN2AsedOO1odfxotCAfxE0LXyg66E2NhxsarT0KguxzS3Y7840GfOF1XUcO1fSukXRCFAgQyL1YyqQwvlPWZgbg7xI4vv10sRemIiwixsTEKskbMc1grqScls1gDra4vyuKliqvZHRmHDG8ea+UqL29HsADQC9hGgubnTUmrSmAUUUUCdYOY48eW/wCFIJRzHxHHdWak6BxlSpdrFcmiRBstsoObLfN7Tb33HQWpZeg0fWKyHIt3LqES/akkkGQ27DDrWAYagKtqo0occxx+mhrk2JUFRmW7khRf0iAWNueisfdWeHQNMpAlcArlYBYxdQI1XhofwwSeJJ7gJeE6JRxzrKrEZWdguVAAW64WUgXVfxm7I4gHncLsODuPdv47rfGhWBFwbg8d9ZT/AHAQBU6xsmWUOb9ts0aRxjkcuXPm9pRpYmr/AGXswQwiMEkXc33auzOba6aseNQTb0yfDh1sfEEbwRuIPA1z8zHtSf4jfemvEyaoWbmrNe4/hJ3N9DuPMG5J0pIpL/hyAE25dl13Egc9dR/kaEcxEKxuhNlY71voFc/o3uOtia/pL0iw+GwjYid8qL6NtJDJrlSMHXrLgi3jfQGvBtq+U/amMzZZepibckSqtl5F7Zz36i/K2lS2Tm6aNGrXcaZnvH0pelr5Dlx2JSbzgTSjEAg9YXYuSu45ibnduOlu6vb9ueWER7PwskCq+KxUeZUb0IipySs9jcgSBlA42PKrLLMxz8TRq8O41TD0xmA1OgpA19RqOdfOePD4rt42d8Qx17T2iXuSNbKo8BWe2f0sxeEZ4cJiJIY2a+VcpW+64zA5fda+lJZXCeJK+pGQoSy6qdWUcCd7KOfMcd41353pZtmyZUIZVyu/JybFIwRx3N4lBxNeN4LpftlnVUxkpZ2CjMsTC7GwvmTd/lWx2liCWsXZlTWR9AXkOjuoFgGLZgALAdoixVby104pqnma0ma7SagnUaHORfsC+hRdbncSGJst7tMhc6+IVRmI5EKRYfnf3AbzzwmGfEMGAtHYBQLhbaW1GpGg0W17AlhYKszH7VwmDdIp5wjvqF7SIoPrP1SllB4XuT8TUc3SKErvyR5vaOeRvHXU+9qtMJhMzBAJ3Yi4H7MHvNgpC950q82FsTDyRiWKVZUbXNAVVG/vqS5Pi1Sds7cwmzYc0jRwhjpe92bmbAs5HgTVw1NOafs3ZKYfUKrTuOAsAvK9rhBxY6sbdwFjpELklnYgH2nbWyqOAGthuAuTxNebP5eMDGT1ceJmY+lJkSNTblme4UcBb60zZvl3wLMWnjxMbHQHIroq8hla/K5tr7gBXXaTy/Ps9Ow2GN87+nwtuUeyv0uePwAk1ltmeU/Zs9gmMiUn1ZSYT4WlC/StNHMrKGUhlO4ggg+BG+qzbk6g0CkqIKWkpCaBxNNJpjG9OUVnKlvS3oApDWkOvSUtAoC1FqKL0BalppaigdVPtTpNFBKI2DliARkCm5bNlTVhYnK2+w76twa4SYCNmztGhYWAYqpawvYXIvxPxqijbprFcAo+85j2VAUI8jMCxGYDJYm1rtv0NW2zdqJNCJVuFu4OYAEGN2RwbEjRlbjTm2TCb3iiN7XvGmttBfTWu8ECouVFVVF7BQFGpudB31Bz8/j9tfiKjbQ29DDGXeRQo79/CwG8m+lhcncATpU9r7gbcjyrM7X2VDhMNNiADJiI4ZWSWZnmk6xY2YFcxOUkj1ABYbgBRra8o8Z8qu1zjMYXCukMIjjyuCjdawLSMUOt7ZAb6gKOVqTY+GURg231nNoY0mOEWbqyJAJCDaSQWzkNxIzAnverTY21gEAY15fHztX0/wCN18WnVpvPb7GdKMMAoYacdO6qMYV3w/WFivVDsC1gUd21XuLiT3g1b7f2kHUquuh/++FTYokbB7LDD9os6n+IwYyVlB5/tz9K14OeGuX8lcWd8b/fb1ZbDYovpJN1Y/KxP0oxohQoYXZzrnJFvC1aKDZsfnMsZUZb3A5X10qP0k2Oiw5kW1jrXbO742ZltugWEWeIyKyh0NgN7KLA58veSLH+Ajia00mwVuBrlBJymxBuLa89LDwFtxN/HujO2upW4Yqw3FSQR4EVocb5VcQqAKyXI9Lq1L/0/wAtGpcbNp0g22mCTQqZHByodw/tCOV+HrHlYmvH9qz9dKSxeSWRuWZmZtAABvO4ADuAqNisZLipGZmZmY3ZmNyffXJ8AwUPrYG2YbweA7jVxhv5ri83p/QkYnYMU2IxoEcMyWjwpcGaWcEZGCrcR2XMGJN7EaaCvPuk3SCfHYkz4lrk7l3JGnBUHAD4k99WDviMdIkmKkaQoiouY3sqgAeJNrk8TrUPpHhMmgpndq65Npy/Pt+/Trg9j5gCo0/1vp20dhZUJtUzoribparrEJdCDyNYzivPdVywuz8EJbr6w+tWGAfFYNs2GmlhN79hiAfzL6LeBBquhlKYm451u0s6gkDUVq3C22L/AKKeXdlKxbSj7vOIl+ssQ/VPlr17Z+04p41khkWRGF1dCGU+8ce7fXzF0j2YMuYD4Vy6GdJsTgnL4SRhrd4m1jlA9pL7+8WI51c5jvpu276rpGrGdCfKTHtIFVyRYhRdoHZs1hvaM2s6+Go4gaE6z8T+z+Lfao6cPnHTJrUfG49IVzysEXmd3E8O4E9wBNPvJ/Z/FvtUTbmDgkjC4kgIWsLuUuxVltcEX7JfT38LgtmHP/ezD5c2f1+ry2ObNn6rd7ObTNu776U5+lGFABM6WN+e4C99ButqOY1GlVp2fgAbF0uXK6ztqQ4kMfp+hnZWybrkaa07D4fZ+U5ZImHZUnry29WjUEl7+gGA7l7q0ytB0jw+o6xbrmuN57LBNMt7m5XQa9oaVL2fj0mUtGbrmIvwNuKniDcEGqSPAYGRupQqzEyPlSRj2kaEyXIOhB6rQ/ervZ+z0gjCRjKo3C5PADeSTwFVEgii1Lem5qgbTlpgN6eKkC0tUO3ula4WRUKFyUZ7K1josjCwIsbmMi99LiobdNisuR4bdvJo4vo5ib0gASWBKjTMFbcRatDUmkFZn/fWy5mgZQFDMc4OUPF1qbl10IB5G+/jb7J2sJ4BKFI1kXKCGuY3aM5TpcErcbtCN1BKxEwUXPOwA3k8ABxNc48OScz2LEWA3hQd6jn3nj4U6CA3zvbNbQbwgPAd/M8fCwruRUbzjaMx0t6O4CbCrhsV1UMd/wAGzRwmNhxhvYA66i1jfUV4D0p6KS7OmyTDPCx/BxC3CSrvGoNg4G9b+FxrXtnlKwWzMSqw45ysqAtGYszTIH4hVU9k5RowsbV5Odly4cNFhJ3mwr3EkOLhCxEfkzt2v4lyMN4NTbq53Xw3MuL5Ml/tVVvlG/fvJty14Vq/J7s1tppNgr5epU4vDNxjlzorx3/dyAi44FQRxvAw/ReNNJWjzG5UAljbkBe7W117qutj4RYJVSEyxvibYcHWJXzsCEL20BYL+nGpLJtHPitvFvVftqTqnGIsRvR1OhDi+hHDW4rKTY6WZjdjY8OHhXvGD8kYniZcaxQG+WOBgcpPru7KczXsbDTTUm9q836T+TjF7MYtk84w4Ok0ak5R/apqYz36r38KsjM0WTLKR9HZSOzqKl4foo9+1oN9W2z+kcZWx08Km4nHFMucAK4uCCSfA+NZtrHFUXE4VII1VAutxdtNQCb34bqz2ymaSYm5F9O63eNx99aHFYV8Vu7EY9Zh/lTsFgUi0w8TStxkf0fdfT4UizViYLgJcs2QC3ZN14Ai2q9x+1V/S1xb3VfSyZAGkZY9CHIAIuNRbgLr+lUWO6UQqbxJ1j/vH4eH/q1Sc0mbT+i2EdEzMjgW9k1fyHsk9x/Ss3svpK8k8YZiczgWGg10p2L2qUd4yfRZl919Ppallyt0zKhb/iPfW+wosi+ArAwTjrixtv5Vfp0g031dWV1Sd1lt39kayWxJss3vqyx22sykE1W7GF5b6AX5UnJZJi7tVjtkXZZYWMUyEMjoSpDDUEEbjXp3k28p/nRGExlo8Wuitoq4gDeQNyycSu47xxA8/SZbaN9ap9vKhs6m0ikEMDqCNQQeBB41JTRqk6vpxzUPauAjmRVmNhnUqQ2U59QoB5m5tbW+osQDWU8lfSlto4LNKz9dC/VSEMQHIAZZLbhcHUcwedafbuxfOUVc5jKszK4F2VjFLECuosR1l/d33rXKvTcdFdJ0GiuuQsiZgXUb3VWjdY8wIsoMY3gnU68al4nojA9sytobg5r78wOhBGoZh7+Fgagx9DSLEzNmBuLZ7LZlcBRn0AsQPHdwqbsXYLRPnklMpCBF0YAALGhNi7akRgk8ya1llLwuwoo5A6ZgwUp6RIKmxsQe8A+6rGkJovQNNFIWpvWVlcFVa6CgClq4QlqKqekO1mw6o6qGBch99wixSytl3anq7XOgvfhVa3TgC34JIz5MwkUqWGbNkawDAgAqdM1+FjVg1FFZvaHTHqZ5ImiZshNipAuBCkmgb0jcte24ZTrVvsraYmh6wD1pFsrBwTHI8ZKsPSBKEg8iKonUlcRjP4JPkNNbF/wyfIamWuCvOPKgjLikY3ymAW1t+zkYyAHhcMvxrabI6JYSEBo4lYnUPJ+I1jqLFr2FuVqpfKRh+swyyhHvA4Y3Uj8N+w4+qn+7Vr0G2oJsGi3u8X4Tjj2NEJ8Uyn41JzcuHGrdl/LMYxHhCoDYpcQphRf2jR5WEoHJPQud1wKwkxxTSwST4dRFBOsxWOZMxCNmCam3pAfWt1tXyZYqbakuJGKRYZcuuUtPGgUDqowRkA32PfqpO/Q4Hye7PygthIZGDOM0q9YxyuwBZnuWOm81nVPiy9WjVJ4dm+/29fR16E9No9pQvIkbxmOQxurlT2rBuyy6EWI5VoiagYV44s0ahI1VuyqqFUAqp0Ci28mu5x6e0Pr9quXLg1dlPjuguz5nLyYPDs99W6tVJPM5bX99Ynbnk9mWUDDRJLET2C0iqYwdSr5jqBwIubcL7/SWx6X9IfWneeJ7Q+v2rOcmrwbq5ysnjfJZh5ImQSSqxHZbMCENwb5AFDDSxB4HhXbZvkww6plmeSY3GoYxKAPVCId3iT7q04xsftD4H7V0wk2Ysd4zWGltMqn9Sa1Gb4WN8MH022VDhHwskcMYjVjnQIuVghVjmBHaJQyanWrjpF5Mtn4xAGgSM+rLh1WJxfvVbMO5gaf5SMFnwRYf8qRHP5TeN/5XJ91XHRyfPhIGv/ykB8VAVvqDVnNmTFeQ7d8jXmKHEpiRIkTI2SSECTV1UWdWtfUeqKp//wCdy41pZYos9nysVnWN75VPoOMtrEa3517J5Q4y2zMTbgqv7kkRz9FNZ7yXIrNigyqf2DC4B9JZAf8ApFLzZxOLd5pJ5IcUB/wmJvzWXCt9BLUceSnFjfhcafAYf9etNfSHmUfsJ8q/ajzKP2E+VftVb4NPevmyXyU44+jg8T/eaD/9a6YTyM7VO6FYx/aTRD6IzV9HeZp7CfKv2pRg4/YT5V+1TK8GnvXz6PI7tYaWg8evH2qz2d5BcXIR5ziYYl4iIPK38wUD4mvb/Mk9hPlX7UvmUfsJ8q/ahwaFT0X6JwbPw4gw4OW5Z2YgvI5ABZyLa2AFgLAAVZYrHJEF6xguY5Vv6zZWfKOZyox91P8AMk9hPlX7Vw2pshMQgRywAJPZIB7SPGQbg6FZGo1cdDItuQMucSx5TftFgALFQQxPom7robHWrAVnZeg0DKVLzaqUuGQHIQoyehYjs8RfXUnS2ghjCqFF7AADwAtVZONIBSkUWqWK5sL0gSumWltUwZLekJoorSGvTFp9JWVhHiDAqwBUggg7iCLEH3UYXDLGoVFCqNwHebn33JPvp2WnJuqxDqaRS3oqiLjsGJYpIm9GRGQ+DAgn615t0Hwc0G1OqZrWikWYDtK5jy5De+mrAg77Ejjp6lesJtItDtyFlygShQ2tsyuroc3fmjUjnZajGqbyt2aj4P0T+eT/ALjVIrhgh2T+eT/uNSus+W/69Xa1IzUt6SoyjzHVPz/+L1JVr1HxO9Pz/wDg9dRU5N3lHS9JxpKUVphF2xhxJh5Eb0XXI3gxCn6Gs55PpZUEuFmFmhKkXIv2819OVxmB/tK1GO/Zn3f9QrLYkGHbaNeyzxW8SFKkfGOL406mrlL530avF4ZZI3jcXV1ZGHNWBB+hrA+ToLh5sRDK2WZcqEMQAyxFhmF+PbU+DDvr0Ssd002NIrDGYYlZYwM+XiovZyPWAGjDip/hpWbzz2anz6P94nzD70efR+2nzD71y2RtITwpICO0qlgpuFawzL4g3FTTVdM6f2+yN59H7afMPvSefR39NPmH3qTekpT4e39+zh59H7afMPvR59H7afMPvUii9D4e39+yP5/H7afMPvUbbO2Vw6ozKzKzEHJYlQsUkpax3gCM6f8Aw2Nc5sOr6OqsNdGAI1BU7+asw8CRxolx0UqdMIiSoWRmzMihVuHdSgKqWI1tIh1sNTqbU09MolMWdWHWwwzLlGcgS5ybgDcoUXI1OYWFWkmzISCDFGQb3BRCDfKTcW/hX5RyFEmzYja8cZC5ct0U5Ql8oXTQC5tyuaZgZsvbCYhWZAwCkDtC18yJKpGp0KSIffrqDU69QNm7Kjw6ssS2DNnbUkliFW5J/hVR7qmqamUOpb0lFULRQBQRQNIpbUWooCkWgvQtQOoY0UGqEFZLpLEj7SwIADOGLML27CnOpPgVkI7xWuqrbo9D50MSQxlA0Odso7JTRb29En41Esys644P0T+eT/uNXa9coIyq2/ic/MzMP1qt/wCJ7Ut6Si1ZRHxLap+f/wAXrvlrlLHcr3Nc+GVh/mK7ZqjV5QmWnLSAU4Vphwx37M+7/qFU3TDZrsIsRFlD4Zml7XrIFzMgNtNVHdV5iYyykDu+hBpm0MGJopImJAkRkJWwYBgQSLg661Vu+nH70GDxqyxrImquoYe/ge8bvdXUi+h3VC2NslcNEIkZmUFyM5BYZmLWuALgE1NtUyjA7KX/AGbtAwtnMM4Ajbhp6N+BdfQO4kFTW7GKHsv8jfaue0tmxzxmOVQyn4g8GU8COdcNg7NeCLJJM0xDGzMALLuVeZ0HE7ybWFhVNOJsl+dD2X+RvtSedD2X+RvtXciko1mdnHzoey/yN9qPOh7L/I32rtRQzOzj52PZf5G+1Rdt7aGGVGYXVmZWOZVyhYpZb9rQ/s7WuN9WFNdA2hAPiL0S46M0vTeNgD1cgBcRknJZWzOhBGa9gU32G8VIwPS2KWSONVb8S1mJXKGMSTBTZt9mt4g2vY2ufN1FuyLCxAsNCNxHK1IsSgiyqLXtZQLX325XqbDvakNLekohRRSgUmU86odRTQKQmgCaMtJSrUCgUtJSiqEpaW1NNKA0lBNC1lWZPTFwe1BlBIAZpCFFzGA0h6vsLZ7k62tx3iPjOnD5AYobPZiyyE3X8KSRAQB6TFUAB4N4V1bp9H2ew3acLo6NYF1jvpuYMwupsQCOYB67O6ZdZMkbxZC7AL+IGIBhimXMANCesty03mtYRd4HF9ZHmZchDSIRe4vHI0ZINhcErcGw0Iqmx/Sp4nkHm7MiFhdXOZso4Jktq1h6W655A6Ei+nh9KcDUisovTe5AMIF1BDGYFB+L1RZmVTlj9bOfC172ZD0ykJZjB2AAbAsJFJSaRQ4K29GNb+zmB7V7DWEcqAaDMS9NCoB6m4MgjBEhOY37TR/h2ZbWZTcZgdwtVzsTa3nEZfKUs7LlJuezazbh2WvmU8VKnS9hPvS1UZvaPSl43kUQEqmYB85JJUHXJl3ZrD0t1z3GHJ02kuwWJBeSNVuzEgFoQ6MANZR1pugtlyNqbVKxPTQRzSRNGxKswDAgC1jlJLcOy2Y+qLG1r2utl7QE8KyAWDX0uG9FipsRoRcaEUFd0e6QNic4aMoUC3uRqSWU3XenoXAN+yym9XatSWp4FRRSikoBqoW9JS0lAUUUUCUlKTSAW91ZUoplqjvtKP2x9e/7U441LA3uM1ri++1/0orvenLUUbRS1720vYjXmPpr/o0NtKMC+b6HXwuO8fEVUTKWok2PQNlJ1BtuPK977tBr/oV3WUEA3GoqofTW30UVKENKtFFIFp1FFUFIaKKUNooorLSNgYlEagAADcAAANeFSCo5UtFGSCn0lFWApDRRQKaFpKKsETa6AwS3AP4b7x3E/qB8KfsyMLDGFAAyLoBYagHd40UU6CUKWiikCNTTRRQLRRRQBoFFFQNNKKKKixwaBdOyPgP4fsPgKQ4ZfZX4Dv8AufjRRSB4gX2V3DgORX9CR4Vz81TTsLw9Ud5/WiitI6LhUG5FG/1RxFv00rsiCw0G4UUVR//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5" name="AutoShape 4" descr="data:image/jpeg;base64,/9j/4AAQSkZJRgABAQAAAQABAAD/2wCEAAkGBhQSEBQUEhQUFBQVFBQVFRUUFRUVFRUVFBYVFBUVFBYXGyYeFxkjGRUUHy8gIycpLC0sFx4xNTAtNSYrLSkBCQoKDgwOGg8PGikgHBwpKSwpLCwpLCwpKiwpLCwsLCwpLCwvLCksKSwpKSwpKSwpKSksLCkpLCkpKSksLCk1Kf/AABEIALIBGgMBIgACEQEDEQH/xAAcAAABBQEBAQAAAAAAAAAAAAAAAQIEBQYDBwj/xABGEAACAQIDBAUKAwUFCQEBAAABAgMAEQQSIQUxQVEGEyJhcQcUMkJSgZGSodEjcrEzU2Ki0mOCk8HwFRY0Q7KzwuHx0xf/xAAZAQEBAQEBAQAAAAAAAAAAAAAAAQIDBAX/xAArEQEBAAECBAQGAgMAAAAAAAAAARECIRIxQVEDYcHhIjJxkbHwBaFCgdH/2gAMAwEAAhEDEQA/APa1p1FqKwCiiigLUWoovQJalpC1ANQUXTfDYiTCFMK0iStLAA8ZIZV61M7Ej1Qt7916yGBXHsxkxa44QSTNK8UDyCWPrIUaGJMhD9UjF1YL64BOl69NvRarkea7OwO0/OIZJjPlD4JZbO5NjF+J+EriF1L5VkbKSt2Zd1P2NsbaccODczPnkfDdZHI2ImEeXD4kzPPncHtO8QKKQoZFNekUVcjzHDw7Q6tes88OI6uHzcoziFZRNJ1xxQzWItkP4lxksF7V6sji8U2FETJjcyYuQ4gqsiyPhTiJiogluCxyGHRDmyBgNa3dIaZHmmMjxwiuVxzJkn81VZZFmDma8QxbIS9+qtlMmZR/zNa0uyNn4kY5zLJN1CxpKiFiV67EXWaMuD21j6q6raw688ltp6KDzLHQbQMcojGNGIyYzrmLv1Jux8280Gawb0LdXYhQ2bWtLtXB4qLAdTDnknkkEZeOSW8aOxMjiWd3ZCIgwBJNmK2rUUUGIxEGOnweCjPWRTriDHiWzyqrJFDiF6xngdGMbsImBDDVh4Uk74lUxsSjF9dHKZ8I+WV4nEOHhKxFye0kjpIhQm5zk79a3FFMjG7cjxEGFwsaySvI5mEkhYiR5jhMTLGuh7IM1rKNBlRRpVa+0tpm6ZJkRBhTn6nNIck2GWYA69ZmjaZzqScpHZNxXoTgHfRUyMPs7a+1HK9ZEI/xzntESVRYpnZFLFVILpCivcj8Q68uvRjHY6XERNikkRAuJBuhjU5lwTxF1NhmDHEqNPVO/edkRTtKmVYPE7R2plzCENJG08aqFYLIYoJLTkB7FJJCmVT7PM3ps+29rLGhTDrJdGY/hsp7MkkQVlaxDkSYaXcNI5dBcAb69FMil6L4iRhiBIxcJipURjxUBC9u4SmZQOAUDhV0DTQv+vrTwKIL0UhFAFMhaW9JRVCE0hFI1OAqBt6UGnWotQHGlFIKo9obNxTTM8c+RbrkW/ZAHUekuTXdiOOuZfdYLy9FY9tjbQyEiYdYUC3MrWUqHINsmt3ZT4C2ostdotg4tC5WY9p2uplJzR9ZmADFDkcrdbjdccr1RqTS1lm2Xj+x+OrG4L9sqCAIgVUCOwvaXWx1YGw0tebJgmWBVncPMAc0gAsxubMFsMotbs8N1zvMwJVOSuPUP+8/kWkML/vP5FqN4nf8/wDEgCg1wEL/ALz+VaYzOupOdeIC2YDmLb/Dfy5GHD2qRmpRTVYEXBBB1BHEHlT6sYFLSU6qEAoIoNBNAlF6Q0CgCaW9BrniJ1RSzkKo3k7uVA61Q8TtaNCQWzMN6oCzDxA9H+9aqjH7ZaTRbxp8sjeJGsY7h2uZGoqskxKovBVG4AcTyA3k8hqaiWruXb7n0Iwve7XPyJp/NUGbb0t7BwzD1UjUAfnLE5R4m/IGqzMz+kSi+yD2z+Zh6Pguvfwrr1yxgDRR6qqN57lGpPhUTK1h6RSgDOiseOQSrc8ct1YfH6Va4XaySLcCQEGxUxvmU2BsbAjcQd9tRWVOJa1zljUmwLm7E8AEU2v/AHr91aLo5ARFnJJMhzAkZTksAmnC4Ga2/ta0b02Jwxg5P/hyf00oxo5P/hyf011Joo18LmcavJ/8OT+muW0drRwKGlbKpNgbMdQrNbQclPwqTTMRg0kFpFVwCCAwBFxuNjxqxm46KsdL8Pc9prA2uqOQbqXXXLvYK2UcbDmKtMHi1lTOt7XYdpSpBRijAg6ghlI91RptgwMjL1aKGULdVUEBUMa204KxA7jXfZ2BSCJY0vlW9r6kliWYnvJJPvrSO2WlpaaayHA00minWpkFc8ROERnY2VVLMdTYKCSbDU6Culc8VhxIjI3ourKbb7MCpt7jVFW3SvDi9zICN4MUt19M2YZbg5YpGtyW/EX5YbpjCxIIkWxyrdGOc5sgCZbgkkiw5G+6pg6PYfJk6lMumhF72z2ud5/aSeIdhuJp7bBgII6pNWLHT1mOYsDvBvrcVRFHS3DnLZmIZgqnq5LMxCEBezqfxEFhxNuBtYYDaCTRrLG2aNxdWsQGF7BhfeDvB4ixqO/R7Dm14Y+yLABbADs8vyJ4ZRUqHBIiZFRVTXsgAL2iS2m7Uk/Gg7UjVFRzGQrElDorHeDwVz+jcdx1sWlkVFswbSNTqCKyIjqUN11U6so4Hiyj9R7xroZSOCAQbgi4I3EUBa4OhjJZdVOrKOB4so/Ucd4132NfN9UmlvTFcEAjUHUEbiKcDVYFFFFAUWoqq23tsQ2RbdY1rX1CA3szDjuNhxseAJoO21NsJCDftNlLZBvsL9pjuVdDqfcCdKzOL2i0hDOdd6r6qXHqj2uBY679w0qu2hjL3QEkvrIxN2K7iWPEtbKO69tFtUKbFlyQp49p+XMLzb6DjrpWbWLU2bHa5VGZuW4C+4seA+p4CmxrY5mN2sdToFHEKPVHPW/MmoQmCdlQSd+UanX1mJ3X5sde+uscBbV9eSj0R439M9505AVGUlcQz+hoPbI0/uLx8TYcr12RQpsozSMN7HW267nggPAWF9w5NL2NgMznUL9MzHgvf8LmpmGgykKO1LIdND2mA1Y29FFA9wFtSda1Jk7DYHM4TV3YXdjpZOK6fs1bdYcLnVrX1keGbLrI3uCAeAGU2HvNctl7MEKWvmY6u5Fi7c+4cAOA0qZR1mJtHAQH23/k/opfNz7b/wAn9FdbUVF4nLqD7b/yf0VA6TbIfEQhI2ym73JZl0eGaL1RrYyBrHTs1bA1X7cgnaNfN2CuJFJubAqAbg6E2vlOnLj6LajNuVb/ALCxOf8Abt1ef97Lm6nrc3V7vSyf8zNm9XdrUaPYONyuHnVs3WWHWy5VLJGt7FTnF1k7DaDPccqjnAY+MqiOxzZrOGDKtkC5pWZCWuQCAd38W4S8RsvHg2jnuM97u4uFEkpA0TUGIwgjmDv31rKLjZGGljVhK2clrg52a/M2YDq7+wtwOdWIphIpwFZC0UUVQUUUEUBSikAqq2ztd4Hjyx9YpDF7EhgBJDGCuhBP4p7Ol7bxbWi3pL1kR5QRlRuoY5gxyhwx0TOLWWx17LDQqRuIsTe7G2kZoOsYL6cw/DJdSscsiKVNu0Cqg3trfdQT3QEEEXB0IO4g1FRzGQrG6HRWO8HgrH9G9x1sT088Hsv/AIb/AGo84VuwQe0Do6kZhx3jXwqNyWc5s7EUoWoiMYyFY3QkBWO9SdArn9G9x1sTNFEswQUtFIaMoroYyWXVSbso3gneyD9Rx3jXf2RgRcG4OoI3Ed1dLVFeMxksuqk3ZRvHNkHPmOO8a7zXP6pNFIjggEEEEXBG4ikkkCqWYgAAkk7gBqSaMou1dpCGO+9joi82368lA1J5DnavPMdtIs+bVu01juMkpGUnuVVDDkBfgovM6RbYMjnUrcHu6qEakn2WbQnl/crN4djKM+ULHl7Obsr1Yta43kWANtAdLmwAqVi1JDXFy3ZY6sL5pDyjtqEtoLakDTmetjbW0SDwBt3ncg8Ne8VwLdoEMbm/bYElxxCRjUi9jcWGnrXN+0WHZiCEueDSkXH5VUEL7stRk+BuEaEi+/0VPeSdW8QD41OhwrH0mt3ILfzG5+FqdFs+TS7AEmwCxksSeCgsbn/3VxhujsoIzyEMb2jVYybe07ZSFA7s3cTuphqabeSEirGLAasdBqSzbrk6sx3cydwudK0OxtniK8sxCu4yjMQMq77b7Am17Am1gNbEmRhdmRYcZrF5D2c5sXY+yg3KN+gsOJ4mpeHw5vnfVtw5IPZX/M8fgBZHWSSfu/sXz6P94nzL96PPY/3ifMv3qQaSli509kbz2P20+ZfvS+fR+2nzL96kUtMJmI3nkf7xPmX70YzaMcQUyuqB2yKWNhmys9iToNFbfyqTaoW19lJiFVXLLlYkFCAe0jxMDcHQpI499VLjoZJtqBWsZYwRmv2lspUqGDG9lN2AsedOO1odfxotCAfxE0LXyg66E2NhxsarT0KguxzS3Y7840GfOF1XUcO1fSukXRCFAgQyL1YyqQwvlPWZgbg7xI4vv10sRemIiwixsTEKskbMc1grqScls1gDra4vyuKliqvZHRmHDG8ea+UqL29HsADQC9hGgubnTUmrSmAUUUUCdYOY48eW/wCFIJRzHxHHdWak6BxlSpdrFcmiRBstsoObLfN7Tb33HQWpZeg0fWKyHIt3LqES/akkkGQ27DDrWAYagKtqo0occxx+mhrk2JUFRmW7khRf0iAWNueisfdWeHQNMpAlcArlYBYxdQI1XhofwwSeJJ7gJeE6JRxzrKrEZWdguVAAW64WUgXVfxm7I4gHncLsODuPdv47rfGhWBFwbg8d9ZT/AHAQBU6xsmWUOb9ts0aRxjkcuXPm9pRpYmr/AGXswQwiMEkXc33auzOba6aseNQTb0yfDh1sfEEbwRuIPA1z8zHtSf4jfemvEyaoWbmrNe4/hJ3N9DuPMG5J0pIpL/hyAE25dl13Egc9dR/kaEcxEKxuhNlY71voFc/o3uOtia/pL0iw+GwjYid8qL6NtJDJrlSMHXrLgi3jfQGvBtq+U/amMzZZepibckSqtl5F7Zz36i/K2lS2Tm6aNGrXcaZnvH0pelr5Dlx2JSbzgTSjEAg9YXYuSu45ibnduOlu6vb9ueWER7PwskCq+KxUeZUb0IipySs9jcgSBlA42PKrLLMxz8TRq8O41TD0xmA1OgpA19RqOdfOePD4rt42d8Qx17T2iXuSNbKo8BWe2f0sxeEZ4cJiJIY2a+VcpW+64zA5fda+lJZXCeJK+pGQoSy6qdWUcCd7KOfMcd41353pZtmyZUIZVyu/JybFIwRx3N4lBxNeN4LpftlnVUxkpZ2CjMsTC7GwvmTd/lWx2liCWsXZlTWR9AXkOjuoFgGLZgALAdoixVby104pqnma0ma7SagnUaHORfsC+hRdbncSGJst7tMhc6+IVRmI5EKRYfnf3AbzzwmGfEMGAtHYBQLhbaW1GpGg0W17AlhYKszH7VwmDdIp5wjvqF7SIoPrP1SllB4XuT8TUc3SKErvyR5vaOeRvHXU+9qtMJhMzBAJ3Yi4H7MHvNgpC950q82FsTDyRiWKVZUbXNAVVG/vqS5Pi1Sds7cwmzYc0jRwhjpe92bmbAs5HgTVw1NOafs3ZKYfUKrTuOAsAvK9rhBxY6sbdwFjpELklnYgH2nbWyqOAGthuAuTxNebP5eMDGT1ceJmY+lJkSNTblme4UcBb60zZvl3wLMWnjxMbHQHIroq8hla/K5tr7gBXXaTy/Ps9Ow2GN87+nwtuUeyv0uePwAk1ltmeU/Zs9gmMiUn1ZSYT4WlC/StNHMrKGUhlO4ggg+BG+qzbk6g0CkqIKWkpCaBxNNJpjG9OUVnKlvS3oApDWkOvSUtAoC1FqKL0BalppaigdVPtTpNFBKI2DliARkCm5bNlTVhYnK2+w76twa4SYCNmztGhYWAYqpawvYXIvxPxqijbprFcAo+85j2VAUI8jMCxGYDJYm1rtv0NW2zdqJNCJVuFu4OYAEGN2RwbEjRlbjTm2TCb3iiN7XvGmttBfTWu8ECouVFVVF7BQFGpudB31Bz8/j9tfiKjbQ29DDGXeRQo79/CwG8m+lhcncATpU9r7gbcjyrM7X2VDhMNNiADJiI4ZWSWZnmk6xY2YFcxOUkj1ABYbgBRra8o8Z8qu1zjMYXCukMIjjyuCjdawLSMUOt7ZAb6gKOVqTY+GURg231nNoY0mOEWbqyJAJCDaSQWzkNxIzAnverTY21gEAY15fHztX0/wCN18WnVpvPb7GdKMMAoYacdO6qMYV3w/WFivVDsC1gUd21XuLiT3g1b7f2kHUquuh/++FTYokbB7LDD9os6n+IwYyVlB5/tz9K14OeGuX8lcWd8b/fb1ZbDYovpJN1Y/KxP0oxohQoYXZzrnJFvC1aKDZsfnMsZUZb3A5X10qP0k2Oiw5kW1jrXbO742ZltugWEWeIyKyh0NgN7KLA58veSLH+Ajia00mwVuBrlBJymxBuLa89LDwFtxN/HujO2upW4Yqw3FSQR4EVocb5VcQqAKyXI9Lq1L/0/wAtGpcbNp0g22mCTQqZHByodw/tCOV+HrHlYmvH9qz9dKSxeSWRuWZmZtAABvO4ADuAqNisZLipGZmZmY3ZmNyffXJ8AwUPrYG2YbweA7jVxhv5ri83p/QkYnYMU2IxoEcMyWjwpcGaWcEZGCrcR2XMGJN7EaaCvPuk3SCfHYkz4lrk7l3JGnBUHAD4k99WDviMdIkmKkaQoiouY3sqgAeJNrk8TrUPpHhMmgpndq65Npy/Pt+/Trg9j5gCo0/1vp20dhZUJtUzoribparrEJdCDyNYzivPdVywuz8EJbr6w+tWGAfFYNs2GmlhN79hiAfzL6LeBBquhlKYm451u0s6gkDUVq3C22L/AKKeXdlKxbSj7vOIl+ssQ/VPlr17Z+04p41khkWRGF1dCGU+8ce7fXzF0j2YMuYD4Vy6GdJsTgnL4SRhrd4m1jlA9pL7+8WI51c5jvpu276rpGrGdCfKTHtIFVyRYhRdoHZs1hvaM2s6+Go4gaE6z8T+z+Lfao6cPnHTJrUfG49IVzysEXmd3E8O4E9wBNPvJ/Z/FvtUTbmDgkjC4kgIWsLuUuxVltcEX7JfT38LgtmHP/ezD5c2f1+ry2ObNn6rd7ObTNu776U5+lGFABM6WN+e4C99ButqOY1GlVp2fgAbF0uXK6ztqQ4kMfp+hnZWybrkaa07D4fZ+U5ZImHZUnry29WjUEl7+gGA7l7q0ytB0jw+o6xbrmuN57LBNMt7m5XQa9oaVL2fj0mUtGbrmIvwNuKniDcEGqSPAYGRupQqzEyPlSRj2kaEyXIOhB6rQ/ervZ+z0gjCRjKo3C5PADeSTwFVEgii1Lem5qgbTlpgN6eKkC0tUO3ula4WRUKFyUZ7K1josjCwIsbmMi99LiobdNisuR4bdvJo4vo5ib0gASWBKjTMFbcRatDUmkFZn/fWy5mgZQFDMc4OUPF1qbl10IB5G+/jb7J2sJ4BKFI1kXKCGuY3aM5TpcErcbtCN1BKxEwUXPOwA3k8ABxNc48OScz2LEWA3hQd6jn3nj4U6CA3zvbNbQbwgPAd/M8fCwruRUbzjaMx0t6O4CbCrhsV1UMd/wAGzRwmNhxhvYA66i1jfUV4D0p6KS7OmyTDPCx/BxC3CSrvGoNg4G9b+FxrXtnlKwWzMSqw45ysqAtGYszTIH4hVU9k5RowsbV5Odly4cNFhJ3mwr3EkOLhCxEfkzt2v4lyMN4NTbq53Xw3MuL5Ml/tVVvlG/fvJty14Vq/J7s1tppNgr5epU4vDNxjlzorx3/dyAi44FQRxvAw/ReNNJWjzG5UAljbkBe7W117qutj4RYJVSEyxvibYcHWJXzsCEL20BYL+nGpLJtHPitvFvVftqTqnGIsRvR1OhDi+hHDW4rKTY6WZjdjY8OHhXvGD8kYniZcaxQG+WOBgcpPru7KczXsbDTTUm9q836T+TjF7MYtk84w4Ok0ak5R/apqYz36r38KsjM0WTLKR9HZSOzqKl4foo9+1oN9W2z+kcZWx08Km4nHFMucAK4uCCSfA+NZtrHFUXE4VII1VAutxdtNQCb34bqz2ymaSYm5F9O63eNx99aHFYV8Vu7EY9Zh/lTsFgUi0w8TStxkf0fdfT4UizViYLgJcs2QC3ZN14Ai2q9x+1V/S1xb3VfSyZAGkZY9CHIAIuNRbgLr+lUWO6UQqbxJ1j/vH4eH/q1Sc0mbT+i2EdEzMjgW9k1fyHsk9x/Ss3svpK8k8YZiczgWGg10p2L2qUd4yfRZl919Ppallyt0zKhb/iPfW+wosi+ArAwTjrixtv5Vfp0g031dWV1Sd1lt39kayWxJss3vqyx22sykE1W7GF5b6AX5UnJZJi7tVjtkXZZYWMUyEMjoSpDDUEEbjXp3k28p/nRGExlo8Wuitoq4gDeQNyycSu47xxA8/SZbaN9ap9vKhs6m0ikEMDqCNQQeBB41JTRqk6vpxzUPauAjmRVmNhnUqQ2U59QoB5m5tbW+osQDWU8lfSlto4LNKz9dC/VSEMQHIAZZLbhcHUcwedafbuxfOUVc5jKszK4F2VjFLECuosR1l/d33rXKvTcdFdJ0GiuuQsiZgXUb3VWjdY8wIsoMY3gnU68al4nojA9sytobg5r78wOhBGoZh7+Fgagx9DSLEzNmBuLZ7LZlcBRn0AsQPHdwqbsXYLRPnklMpCBF0YAALGhNi7akRgk8ya1llLwuwoo5A6ZgwUp6RIKmxsQe8A+6rGkJovQNNFIWpvWVlcFVa6CgClq4QlqKqekO1mw6o6qGBch99wixSytl3anq7XOgvfhVa3TgC34JIz5MwkUqWGbNkawDAgAqdM1+FjVg1FFZvaHTHqZ5ImiZshNipAuBCkmgb0jcte24ZTrVvsraYmh6wD1pFsrBwTHI8ZKsPSBKEg8iKonUlcRjP4JPkNNbF/wyfIamWuCvOPKgjLikY3ymAW1t+zkYyAHhcMvxrabI6JYSEBo4lYnUPJ+I1jqLFr2FuVqpfKRh+swyyhHvA4Y3Uj8N+w4+qn+7Vr0G2oJsGi3u8X4Tjj2NEJ8Uyn41JzcuHGrdl/LMYxHhCoDYpcQphRf2jR5WEoHJPQud1wKwkxxTSwST4dRFBOsxWOZMxCNmCam3pAfWt1tXyZYqbakuJGKRYZcuuUtPGgUDqowRkA32PfqpO/Q4Hye7PygthIZGDOM0q9YxyuwBZnuWOm81nVPiy9WjVJ4dm+/29fR16E9No9pQvIkbxmOQxurlT2rBuyy6EWI5VoiagYV44s0ahI1VuyqqFUAqp0Ci28mu5x6e0Pr9quXLg1dlPjuguz5nLyYPDs99W6tVJPM5bX99Ynbnk9mWUDDRJLET2C0iqYwdSr5jqBwIubcL7/SWx6X9IfWneeJ7Q+v2rOcmrwbq5ysnjfJZh5ImQSSqxHZbMCENwb5AFDDSxB4HhXbZvkww6plmeSY3GoYxKAPVCId3iT7q04xsftD4H7V0wk2Ysd4zWGltMqn9Sa1Gb4WN8MH022VDhHwskcMYjVjnQIuVghVjmBHaJQyanWrjpF5Mtn4xAGgSM+rLh1WJxfvVbMO5gaf5SMFnwRYf8qRHP5TeN/5XJ91XHRyfPhIGv/ykB8VAVvqDVnNmTFeQ7d8jXmKHEpiRIkTI2SSECTV1UWdWtfUeqKp//wCdy41pZYos9nysVnWN75VPoOMtrEa3517J5Q4y2zMTbgqv7kkRz9FNZ7yXIrNigyqf2DC4B9JZAf8ApFLzZxOLd5pJ5IcUB/wmJvzWXCt9BLUceSnFjfhcafAYf9etNfSHmUfsJ8q/ajzKP2E+VftVb4NPevmyXyU44+jg8T/eaD/9a6YTyM7VO6FYx/aTRD6IzV9HeZp7CfKv2pRg4/YT5V+1TK8GnvXz6PI7tYaWg8evH2qz2d5BcXIR5ziYYl4iIPK38wUD4mvb/Mk9hPlX7UvmUfsJ8q/ahwaFT0X6JwbPw4gw4OW5Z2YgvI5ABZyLa2AFgLAAVZYrHJEF6xguY5Vv6zZWfKOZyox91P8AMk9hPlX7Vw2pshMQgRywAJPZIB7SPGQbg6FZGo1cdDItuQMucSx5TftFgALFQQxPom7robHWrAVnZeg0DKVLzaqUuGQHIQoyehYjs8RfXUnS2ghjCqFF7AADwAtVZONIBSkUWqWK5sL0gSumWltUwZLekJoorSGvTFp9JWVhHiDAqwBUggg7iCLEH3UYXDLGoVFCqNwHebn33JPvp2WnJuqxDqaRS3oqiLjsGJYpIm9GRGQ+DAgn615t0Hwc0G1OqZrWikWYDtK5jy5De+mrAg77Ejjp6lesJtItDtyFlygShQ2tsyuroc3fmjUjnZajGqbyt2aj4P0T+eT/ALjVIrhgh2T+eT/uNSus+W/69Xa1IzUt6SoyjzHVPz/+L1JVr1HxO9Pz/wDg9dRU5N3lHS9JxpKUVphF2xhxJh5Eb0XXI3gxCn6Gs55PpZUEuFmFmhKkXIv2819OVxmB/tK1GO/Zn3f9QrLYkGHbaNeyzxW8SFKkfGOL406mrlL530avF4ZZI3jcXV1ZGHNWBB+hrA+ToLh5sRDK2WZcqEMQAyxFhmF+PbU+DDvr0Ssd002NIrDGYYlZYwM+XiovZyPWAGjDip/hpWbzz2anz6P94nzD70efR+2nzD71y2RtITwpICO0qlgpuFawzL4g3FTTVdM6f2+yN59H7afMPvSefR39NPmH3qTekpT4e39+zh59H7afMPvR59H7afMPvUii9D4e39+yP5/H7afMPvUbbO2Vw6ozKzKzEHJYlQsUkpax3gCM6f8Aw2Nc5sOr6OqsNdGAI1BU7+asw8CRxolx0UqdMIiSoWRmzMihVuHdSgKqWI1tIh1sNTqbU09MolMWdWHWwwzLlGcgS5ybgDcoUXI1OYWFWkmzISCDFGQb3BRCDfKTcW/hX5RyFEmzYja8cZC5ct0U5Ql8oXTQC5tyuaZgZsvbCYhWZAwCkDtC18yJKpGp0KSIffrqDU69QNm7Kjw6ssS2DNnbUkliFW5J/hVR7qmqamUOpb0lFULRQBQRQNIpbUWooCkWgvQtQOoY0UGqEFZLpLEj7SwIADOGLML27CnOpPgVkI7xWuqrbo9D50MSQxlA0Odso7JTRb29En41Esys644P0T+eT/uNXa9coIyq2/ic/MzMP1qt/wCJ7Ut6Si1ZRHxLap+f/wAXrvlrlLHcr3Nc+GVh/mK7ZqjV5QmWnLSAU4Vphwx37M+7/qFU3TDZrsIsRFlD4Zml7XrIFzMgNtNVHdV5iYyykDu+hBpm0MGJopImJAkRkJWwYBgQSLg661Vu+nH70GDxqyxrImquoYe/ge8bvdXUi+h3VC2NslcNEIkZmUFyM5BYZmLWuALgE1NtUyjA7KX/AGbtAwtnMM4Ajbhp6N+BdfQO4kFTW7GKHsv8jfaue0tmxzxmOVQyn4g8GU8COdcNg7NeCLJJM0xDGzMALLuVeZ0HE7ybWFhVNOJsl+dD2X+RvtSedD2X+RvtXciko1mdnHzoey/yN9qPOh7L/I32rtRQzOzj52PZf5G+1Rdt7aGGVGYXVmZWOZVyhYpZb9rQ/s7WuN9WFNdA2hAPiL0S46M0vTeNgD1cgBcRknJZWzOhBGa9gU32G8VIwPS2KWSONVb8S1mJXKGMSTBTZt9mt4g2vY2ufN1FuyLCxAsNCNxHK1IsSgiyqLXtZQLX325XqbDvakNLekohRRSgUmU86odRTQKQmgCaMtJSrUCgUtJSiqEpaW1NNKA0lBNC1lWZPTFwe1BlBIAZpCFFzGA0h6vsLZ7k62tx3iPjOnD5AYobPZiyyE3X8KSRAQB6TFUAB4N4V1bp9H2ew3acLo6NYF1jvpuYMwupsQCOYB67O6ZdZMkbxZC7AL+IGIBhimXMANCesty03mtYRd4HF9ZHmZchDSIRe4vHI0ZINhcErcGw0Iqmx/Sp4nkHm7MiFhdXOZso4Jktq1h6W655A6Ei+nh9KcDUisovTe5AMIF1BDGYFB+L1RZmVTlj9bOfC172ZD0ykJZjB2AAbAsJFJSaRQ4K29GNb+zmB7V7DWEcqAaDMS9NCoB6m4MgjBEhOY37TR/h2ZbWZTcZgdwtVzsTa3nEZfKUs7LlJuezazbh2WvmU8VKnS9hPvS1UZvaPSl43kUQEqmYB85JJUHXJl3ZrD0t1z3GHJ02kuwWJBeSNVuzEgFoQ6MANZR1pugtlyNqbVKxPTQRzSRNGxKswDAgC1jlJLcOy2Y+qLG1r2utl7QE8KyAWDX0uG9FipsRoRcaEUFd0e6QNic4aMoUC3uRqSWU3XenoXAN+yym9XatSWp4FRRSikoBqoW9JS0lAUUUUCUlKTSAW91ZUoplqjvtKP2x9e/7U441LA3uM1ri++1/0orvenLUUbRS1720vYjXmPpr/o0NtKMC+b6HXwuO8fEVUTKWok2PQNlJ1BtuPK977tBr/oV3WUEA3GoqofTW30UVKENKtFFIFp1FFUFIaKKUNooorLSNgYlEagAADcAAANeFSCo5UtFGSCn0lFWApDRRQKaFpKKsETa6AwS3AP4b7x3E/qB8KfsyMLDGFAAyLoBYagHd40UU6CUKWiikCNTTRRQLRRRQBoFFFQNNKKKKixwaBdOyPgP4fsPgKQ4ZfZX4Dv8AufjRRSB4gX2V3DgORX9CR4Vz81TTsLw9Ud5/WiitI6LhUG5FG/1RxFv00rsiCw0G4UUVR//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pic>
        <p:nvPicPr>
          <p:cNvPr id="6" name="Picture 5"/>
          <p:cNvPicPr/>
          <p:nvPr/>
        </p:nvPicPr>
        <p:blipFill rotWithShape="1">
          <a:blip r:embed="rId2"/>
          <a:srcRect l="16300" t="38462" r="59417" b="32840"/>
          <a:stretch/>
        </p:blipFill>
        <p:spPr bwMode="auto">
          <a:xfrm>
            <a:off x="1403648" y="347731"/>
            <a:ext cx="3486150" cy="231584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797662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just"/>
            <a:r>
              <a:rPr lang="id-ID" dirty="0" smtClean="0"/>
              <a:t>Gigitan lalat menyebabkan iritasi berat. Bagi beberapa orang yang peka, dapat menyebabkan iritasi yang hebat (rasa gatal yang hebat) pada bekas gigitan dan dapat mengakibatkan demam</a:t>
            </a:r>
          </a:p>
          <a:p>
            <a:r>
              <a:rPr lang="id-ID" dirty="0" smtClean="0"/>
              <a:t>Lalat dapat menjadi vektor filaria, pada manusia dan hewan serta dapat meularkan penyakit blue tongue pada hewan ternak sehingga menebabkan kematian  </a:t>
            </a:r>
            <a:br>
              <a:rPr lang="id-ID" dirty="0" smtClean="0"/>
            </a:br>
            <a:endParaRPr lang="id-ID" dirty="0"/>
          </a:p>
        </p:txBody>
      </p:sp>
      <p:sp>
        <p:nvSpPr>
          <p:cNvPr id="3" name="Title 2"/>
          <p:cNvSpPr>
            <a:spLocks noGrp="1"/>
          </p:cNvSpPr>
          <p:nvPr>
            <p:ph type="title"/>
          </p:nvPr>
        </p:nvSpPr>
        <p:spPr/>
        <p:txBody>
          <a:bodyPr/>
          <a:lstStyle/>
          <a:p>
            <a:r>
              <a:rPr lang="id-ID" dirty="0" smtClean="0"/>
              <a:t>Patogenitas dan vektor penyakit </a:t>
            </a:r>
            <a:endParaRPr lang="id-ID" dirty="0"/>
          </a:p>
        </p:txBody>
      </p:sp>
    </p:spTree>
    <p:extLst>
      <p:ext uri="{BB962C8B-B14F-4D97-AF65-F5344CB8AC3E}">
        <p14:creationId xmlns:p14="http://schemas.microsoft.com/office/powerpoint/2010/main" val="21381831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just"/>
            <a:r>
              <a:rPr lang="id-ID" dirty="0" smtClean="0"/>
              <a:t>Tindakan pengendalian dapat dilakukan dengan dengan pengurangan tempat hidup /perindukan yaitu dengan cara mengurangi/ mengalirkan air yang tregenang, dan penimbunan lubang.</a:t>
            </a:r>
          </a:p>
          <a:p>
            <a:pPr algn="just"/>
            <a:r>
              <a:rPr lang="id-ID" dirty="0" smtClean="0"/>
              <a:t>Penggunaan kawat kasa yang telah di semprotkan insektisida , di rumah, sehingga lalat tidak dapat masuk</a:t>
            </a:r>
          </a:p>
          <a:p>
            <a:pPr algn="just"/>
            <a:r>
              <a:rPr lang="id-ID" dirty="0" smtClean="0"/>
              <a:t>Penggunaan repellent pada individu</a:t>
            </a:r>
            <a:endParaRPr lang="id-ID" dirty="0"/>
          </a:p>
        </p:txBody>
      </p:sp>
      <p:sp>
        <p:nvSpPr>
          <p:cNvPr id="3" name="Title 2"/>
          <p:cNvSpPr>
            <a:spLocks noGrp="1"/>
          </p:cNvSpPr>
          <p:nvPr>
            <p:ph type="title"/>
          </p:nvPr>
        </p:nvSpPr>
        <p:spPr/>
        <p:txBody>
          <a:bodyPr/>
          <a:lstStyle/>
          <a:p>
            <a:r>
              <a:rPr lang="id-ID" dirty="0" smtClean="0"/>
              <a:t>PENGENDALIAN</a:t>
            </a:r>
            <a:endParaRPr lang="id-ID" dirty="0"/>
          </a:p>
        </p:txBody>
      </p:sp>
    </p:spTree>
    <p:extLst>
      <p:ext uri="{BB962C8B-B14F-4D97-AF65-F5344CB8AC3E}">
        <p14:creationId xmlns:p14="http://schemas.microsoft.com/office/powerpoint/2010/main" val="38142771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just"/>
            <a:r>
              <a:rPr lang="id-ID" dirty="0" smtClean="0"/>
              <a:t>Nama umum lalat hitam adalah (black fly), Lalat kerbau ( buffalo gnat) </a:t>
            </a:r>
            <a:endParaRPr lang="id-ID" dirty="0" smtClean="0"/>
          </a:p>
          <a:p>
            <a:pPr algn="just"/>
            <a:r>
              <a:rPr lang="id-ID" dirty="0" smtClean="0"/>
              <a:t>Lalat hitam berukuran kecil (2-3 mm), punggung bongkok sangat jelas, Kaki pendek, mata majemuk, antena pendek dan venasi sayap tanpa bercak-bercak. </a:t>
            </a:r>
          </a:p>
          <a:p>
            <a:pPr algn="just"/>
            <a:r>
              <a:rPr lang="id-ID" dirty="0" smtClean="0"/>
              <a:t>Proboscis pendek mempunyai alat sebagai pisau untuk memotong. Badan di tutupi oleh bulu pendek berwarna emas atau perak yang nampak sebagai garis-garis longitudinal </a:t>
            </a:r>
            <a:endParaRPr lang="id-ID" dirty="0"/>
          </a:p>
        </p:txBody>
      </p:sp>
      <p:sp>
        <p:nvSpPr>
          <p:cNvPr id="3" name="Title 2"/>
          <p:cNvSpPr>
            <a:spLocks noGrp="1"/>
          </p:cNvSpPr>
          <p:nvPr>
            <p:ph type="title"/>
          </p:nvPr>
        </p:nvSpPr>
        <p:spPr/>
        <p:txBody>
          <a:bodyPr/>
          <a:lstStyle/>
          <a:p>
            <a:r>
              <a:rPr lang="id-ID" dirty="0" smtClean="0"/>
              <a:t>(3) Simulllium / lalat </a:t>
            </a:r>
            <a:r>
              <a:rPr lang="id-ID" dirty="0" smtClean="0"/>
              <a:t>hitam</a:t>
            </a:r>
            <a:br>
              <a:rPr lang="id-ID" dirty="0" smtClean="0"/>
            </a:br>
            <a:r>
              <a:rPr lang="id-ID" dirty="0" smtClean="0"/>
              <a:t>(4) Morfologi </a:t>
            </a:r>
            <a:endParaRPr lang="id-ID"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04048" y="188640"/>
            <a:ext cx="3096344" cy="2322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90213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id-ID" dirty="0" smtClean="0"/>
              <a:t>Berkembang biak disungai dengan aliran cukup deras, didaerah pegunungan</a:t>
            </a:r>
          </a:p>
          <a:p>
            <a:r>
              <a:rPr lang="id-ID" dirty="0" smtClean="0"/>
              <a:t>Lalat tinggal berpindah sepanjang aliran air sungai yang teduh </a:t>
            </a:r>
          </a:p>
          <a:p>
            <a:r>
              <a:rPr lang="id-ID" dirty="0" smtClean="0"/>
              <a:t>Jarak migrasi biasanya antara 2-3 mill</a:t>
            </a:r>
          </a:p>
          <a:p>
            <a:r>
              <a:rPr lang="id-ID" dirty="0" smtClean="0"/>
              <a:t>Lalat betina menggigit pada pagi, siang, dan menjelang malam hari. Di tempat-tempat terbuka pada pinggiran tempat dengan tumbuhan yang lebat. </a:t>
            </a:r>
            <a:endParaRPr lang="id-ID" dirty="0"/>
          </a:p>
        </p:txBody>
      </p:sp>
      <p:sp>
        <p:nvSpPr>
          <p:cNvPr id="3" name="Title 2"/>
          <p:cNvSpPr>
            <a:spLocks noGrp="1"/>
          </p:cNvSpPr>
          <p:nvPr>
            <p:ph type="title"/>
          </p:nvPr>
        </p:nvSpPr>
        <p:spPr/>
        <p:txBody>
          <a:bodyPr/>
          <a:lstStyle/>
          <a:p>
            <a:r>
              <a:rPr lang="id-ID" dirty="0" smtClean="0"/>
              <a:t>Kebiasaan </a:t>
            </a:r>
            <a:endParaRPr lang="id-ID" dirty="0"/>
          </a:p>
        </p:txBody>
      </p:sp>
    </p:spTree>
    <p:extLst>
      <p:ext uri="{BB962C8B-B14F-4D97-AF65-F5344CB8AC3E}">
        <p14:creationId xmlns:p14="http://schemas.microsoft.com/office/powerpoint/2010/main" val="1772866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just"/>
            <a:r>
              <a:rPr lang="id-ID" dirty="0" smtClean="0"/>
              <a:t>Telur berbentu segitiga , diletakkan dalam kelompok (300-500)  butir terlekat oleh sekret seperti gelatin pada batu, daun-daunan dahan dan tanaman terendam. </a:t>
            </a:r>
          </a:p>
          <a:p>
            <a:r>
              <a:rPr lang="id-ID" dirty="0" smtClean="0"/>
              <a:t>Setelah 3-5 hari, larva menetas . </a:t>
            </a:r>
          </a:p>
          <a:p>
            <a:pPr algn="just"/>
            <a:r>
              <a:rPr lang="id-ID" dirty="0" smtClean="0"/>
              <a:t>Larva berbentuk silindris, berwarna hijau kekuningan, dengan bagian mulut berbulu dan insang anal (seperti jari-jari keluar) </a:t>
            </a:r>
          </a:p>
          <a:p>
            <a:pPr algn="just"/>
            <a:r>
              <a:rPr lang="id-ID" dirty="0" smtClean="0"/>
              <a:t>Larva melekatkan diri dalam posisi tegak terhadap batu, karang, tumbuh-tumbuhan dan sampah</a:t>
            </a:r>
          </a:p>
          <a:p>
            <a:pPr algn="just"/>
            <a:r>
              <a:rPr lang="id-ID" dirty="0" smtClean="0"/>
              <a:t>Larva berganti kulit 7 kali dalam waktu 13 hari, sebelum memintal kepompong dengan kantong terbuka. </a:t>
            </a:r>
            <a:endParaRPr lang="id-ID" dirty="0"/>
          </a:p>
        </p:txBody>
      </p:sp>
      <p:sp>
        <p:nvSpPr>
          <p:cNvPr id="3" name="Title 2"/>
          <p:cNvSpPr>
            <a:spLocks noGrp="1"/>
          </p:cNvSpPr>
          <p:nvPr>
            <p:ph type="title"/>
          </p:nvPr>
        </p:nvSpPr>
        <p:spPr/>
        <p:txBody>
          <a:bodyPr/>
          <a:lstStyle/>
          <a:p>
            <a:r>
              <a:rPr lang="id-ID" dirty="0" smtClean="0"/>
              <a:t/>
            </a:r>
            <a:br>
              <a:rPr lang="id-ID" dirty="0" smtClean="0"/>
            </a:br>
            <a:r>
              <a:rPr lang="id-ID" dirty="0"/>
              <a:t/>
            </a:r>
            <a:br>
              <a:rPr lang="id-ID" dirty="0"/>
            </a:br>
            <a:r>
              <a:rPr lang="id-ID" dirty="0" smtClean="0"/>
              <a:t/>
            </a:r>
            <a:br>
              <a:rPr lang="id-ID" dirty="0" smtClean="0"/>
            </a:br>
            <a:r>
              <a:rPr lang="id-ID" dirty="0"/>
              <a:t/>
            </a:r>
            <a:br>
              <a:rPr lang="id-ID" dirty="0"/>
            </a:br>
            <a:r>
              <a:rPr lang="id-ID" dirty="0" smtClean="0"/>
              <a:t/>
            </a:r>
            <a:br>
              <a:rPr lang="id-ID" dirty="0" smtClean="0"/>
            </a:br>
            <a:r>
              <a:rPr lang="id-ID" dirty="0"/>
              <a:t/>
            </a:r>
            <a:br>
              <a:rPr lang="id-ID" dirty="0"/>
            </a:br>
            <a:r>
              <a:rPr lang="id-ID" dirty="0" smtClean="0"/>
              <a:t/>
            </a:r>
            <a:br>
              <a:rPr lang="id-ID" dirty="0" smtClean="0"/>
            </a:br>
            <a:r>
              <a:rPr lang="id-ID" dirty="0"/>
              <a:t/>
            </a:r>
            <a:br>
              <a:rPr lang="id-ID" dirty="0"/>
            </a:br>
            <a:r>
              <a:rPr lang="id-ID" dirty="0" smtClean="0"/>
              <a:t>Daur hidup </a:t>
            </a:r>
            <a:endParaRPr lang="id-ID" dirty="0"/>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769" t="20238" r="25595" b="11905"/>
          <a:stretch/>
        </p:blipFill>
        <p:spPr bwMode="auto">
          <a:xfrm>
            <a:off x="4762758" y="620689"/>
            <a:ext cx="3947385"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35838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just"/>
            <a:r>
              <a:rPr lang="id-ID" dirty="0" smtClean="0"/>
              <a:t>Luka gigitan pada permukaan tidak nyeri, sering mengeluarkan darah terus menerus. Kemudian timbul pembengkakan, gatal, nyeri yang terus menerus berlangsung beberapa hari. Pada individu yang rentan, gigitan sedikit saja dapat menyebabkan peradangan setempat dan kelainan umum </a:t>
            </a:r>
          </a:p>
          <a:p>
            <a:pPr algn="just"/>
            <a:r>
              <a:rPr lang="id-ID" dirty="0" smtClean="0"/>
              <a:t>Di Afrika lalat hitam merupakan vektor onchocerciasis pada ternak dan penyakit pada burung. </a:t>
            </a:r>
            <a:endParaRPr lang="id-ID" dirty="0"/>
          </a:p>
        </p:txBody>
      </p:sp>
      <p:sp>
        <p:nvSpPr>
          <p:cNvPr id="3" name="Title 2"/>
          <p:cNvSpPr>
            <a:spLocks noGrp="1"/>
          </p:cNvSpPr>
          <p:nvPr>
            <p:ph type="title"/>
          </p:nvPr>
        </p:nvSpPr>
        <p:spPr/>
        <p:txBody>
          <a:bodyPr/>
          <a:lstStyle/>
          <a:p>
            <a:r>
              <a:rPr lang="id-ID" dirty="0" smtClean="0"/>
              <a:t>Patogenitas &amp;  </a:t>
            </a:r>
            <a:br>
              <a:rPr lang="id-ID" dirty="0" smtClean="0"/>
            </a:br>
            <a:r>
              <a:rPr lang="id-ID" dirty="0" smtClean="0"/>
              <a:t>Vektor penyakit </a:t>
            </a:r>
            <a:endParaRPr lang="id-ID" dirty="0"/>
          </a:p>
        </p:txBody>
      </p:sp>
    </p:spTree>
    <p:extLst>
      <p:ext uri="{BB962C8B-B14F-4D97-AF65-F5344CB8AC3E}">
        <p14:creationId xmlns:p14="http://schemas.microsoft.com/office/powerpoint/2010/main" val="10530295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just"/>
            <a:r>
              <a:rPr lang="id-ID" dirty="0" smtClean="0"/>
              <a:t>Luka gigitan lalat hitam sembuh sangat lambat, nyeri dan gatal. Sebagian dapat tertoong oleh bahan antiseptik dan lotion untuk mengurangi rasa sakit. </a:t>
            </a:r>
          </a:p>
          <a:p>
            <a:pPr algn="just"/>
            <a:r>
              <a:rPr lang="id-ID" b="1" dirty="0" smtClean="0"/>
              <a:t>Pengendalian</a:t>
            </a:r>
            <a:r>
              <a:rPr lang="id-ID" dirty="0" smtClean="0"/>
              <a:t> </a:t>
            </a:r>
          </a:p>
          <a:p>
            <a:pPr lvl="1" algn="just"/>
            <a:r>
              <a:rPr lang="id-ID" dirty="0" smtClean="0"/>
              <a:t>Dilakukan  dengan mengurangi populasi lalat dewasa  dengan penyemprotan insektisida  ditempat istirahat. Seperti semak-semak, rerumputan dsb. Hasil pengendalian lebih baik dapat menggunakan larvasida dalam bentuk serbuk  yang dimasukkan pada larutan aliran air. (biasanya dengan cara di teteskan) 	</a:t>
            </a:r>
            <a:endParaRPr lang="id-ID" dirty="0"/>
          </a:p>
        </p:txBody>
      </p:sp>
      <p:sp>
        <p:nvSpPr>
          <p:cNvPr id="3" name="Title 2"/>
          <p:cNvSpPr>
            <a:spLocks noGrp="1"/>
          </p:cNvSpPr>
          <p:nvPr>
            <p:ph type="title"/>
          </p:nvPr>
        </p:nvSpPr>
        <p:spPr/>
        <p:txBody>
          <a:bodyPr/>
          <a:lstStyle/>
          <a:p>
            <a:r>
              <a:rPr lang="id-ID" dirty="0" smtClean="0"/>
              <a:t>Pengobatan </a:t>
            </a:r>
            <a:endParaRPr lang="id-ID" dirty="0"/>
          </a:p>
        </p:txBody>
      </p:sp>
    </p:spTree>
    <p:extLst>
      <p:ext uri="{BB962C8B-B14F-4D97-AF65-F5344CB8AC3E}">
        <p14:creationId xmlns:p14="http://schemas.microsoft.com/office/powerpoint/2010/main" val="40492634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just"/>
            <a:r>
              <a:rPr lang="id-ID" dirty="0" smtClean="0"/>
              <a:t>Lalat tabanid dapat dikenali dari bentuk tubuhnya yang kuat dan warnanya yang mengkilat. </a:t>
            </a:r>
          </a:p>
          <a:p>
            <a:pPr algn="just"/>
            <a:r>
              <a:rPr lang="id-ID" dirty="0" smtClean="0"/>
              <a:t>Lalat Chrysops ialah tabanid kecil , antena langsing, mata berwarna terangm abdomen bergaris kuning dengan garis gelap sepanjang pinggir anterior dan pita melintang yang lebar setinggi discall. </a:t>
            </a:r>
          </a:p>
          <a:p>
            <a:pPr algn="just"/>
            <a:r>
              <a:rPr lang="id-ID" dirty="0" smtClean="0"/>
              <a:t>Betina penghisap darah mempunyai epipharing seperti jarum, mandibula seperti pisau dan maxila yang bergerigi. </a:t>
            </a:r>
          </a:p>
          <a:p>
            <a:endParaRPr lang="id-ID" dirty="0"/>
          </a:p>
        </p:txBody>
      </p:sp>
      <p:sp>
        <p:nvSpPr>
          <p:cNvPr id="3" name="Title 2"/>
          <p:cNvSpPr>
            <a:spLocks noGrp="1"/>
          </p:cNvSpPr>
          <p:nvPr>
            <p:ph type="title"/>
          </p:nvPr>
        </p:nvSpPr>
        <p:spPr/>
        <p:txBody>
          <a:bodyPr/>
          <a:lstStyle/>
          <a:p>
            <a:r>
              <a:rPr lang="id-ID" dirty="0" smtClean="0"/>
              <a:t>Chrysops, “deer fly” </a:t>
            </a:r>
            <a:endParaRPr lang="id-ID" dirty="0"/>
          </a:p>
        </p:txBody>
      </p:sp>
    </p:spTree>
    <p:extLst>
      <p:ext uri="{BB962C8B-B14F-4D97-AF65-F5344CB8AC3E}">
        <p14:creationId xmlns:p14="http://schemas.microsoft.com/office/powerpoint/2010/main" val="11659298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just"/>
            <a:r>
              <a:rPr lang="id-ID" dirty="0" smtClean="0"/>
              <a:t>Ditemukan di dalam hutan, teduh. Habitat adalah hutan, lapangan dan rumput-rumput savana. Lalat betina penghisap darah menyerang manusia  terutama pada pagi hari dan sore hari.  Menjelang malam. Penurunan kepadatan populasi lalat pada siang hari, kemungkinan sangat berhubungan dengan tingginya intensitas cahaya.</a:t>
            </a:r>
            <a:endParaRPr lang="id-ID" dirty="0"/>
          </a:p>
        </p:txBody>
      </p:sp>
      <p:sp>
        <p:nvSpPr>
          <p:cNvPr id="3" name="Title 2"/>
          <p:cNvSpPr>
            <a:spLocks noGrp="1"/>
          </p:cNvSpPr>
          <p:nvPr>
            <p:ph type="title"/>
          </p:nvPr>
        </p:nvSpPr>
        <p:spPr/>
        <p:txBody>
          <a:bodyPr/>
          <a:lstStyle/>
          <a:p>
            <a:r>
              <a:rPr lang="id-ID" dirty="0" smtClean="0"/>
              <a:t>Kebiasaan </a:t>
            </a:r>
            <a:endParaRPr lang="id-ID" dirty="0"/>
          </a:p>
        </p:txBody>
      </p:sp>
    </p:spTree>
    <p:extLst>
      <p:ext uri="{BB962C8B-B14F-4D97-AF65-F5344CB8AC3E}">
        <p14:creationId xmlns:p14="http://schemas.microsoft.com/office/powerpoint/2010/main" val="19223551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just"/>
            <a:r>
              <a:rPr lang="id-ID" dirty="0" smtClean="0"/>
              <a:t>Lalat betina melatakkan 200-800 butir telur (berbentuk kumparan panjang), dalam kelompok yang menempel pada tumbuhan air, rumput, atau batu karang diatas air. </a:t>
            </a:r>
          </a:p>
          <a:p>
            <a:pPr algn="just"/>
            <a:r>
              <a:rPr lang="id-ID" dirty="0" smtClean="0"/>
              <a:t>Larva bersifat pemakan daging, (menetas dalam 4-5 hari), melewati 6 kali pergantian kulit dalam lumpur air., sebelum menjadi pupa diatas tanah kering. Lalat dewasa keluar dari pupa dalam 10-18 hari. Daur hidup dapat diselsaikan didaerah tropik dalam waktu 4 bulan atau lebih , tetapi didaerah dingin dapat panjang sampai 2 tahun. </a:t>
            </a:r>
            <a:endParaRPr lang="id-ID" dirty="0"/>
          </a:p>
        </p:txBody>
      </p:sp>
      <p:sp>
        <p:nvSpPr>
          <p:cNvPr id="3" name="Title 2"/>
          <p:cNvSpPr>
            <a:spLocks noGrp="1"/>
          </p:cNvSpPr>
          <p:nvPr>
            <p:ph type="title"/>
          </p:nvPr>
        </p:nvSpPr>
        <p:spPr/>
        <p:txBody>
          <a:bodyPr/>
          <a:lstStyle/>
          <a:p>
            <a:r>
              <a:rPr lang="id-ID" dirty="0" smtClean="0"/>
              <a:t>Daur Hidup </a:t>
            </a:r>
            <a:endParaRPr lang="id-ID" dirty="0"/>
          </a:p>
        </p:txBody>
      </p:sp>
    </p:spTree>
    <p:extLst>
      <p:ext uri="{BB962C8B-B14F-4D97-AF65-F5344CB8AC3E}">
        <p14:creationId xmlns:p14="http://schemas.microsoft.com/office/powerpoint/2010/main" val="4138062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1"/>
            <a:r>
              <a:rPr lang="id-ID" dirty="0" smtClean="0"/>
              <a:t> lalat tsetse ( glossina)</a:t>
            </a:r>
          </a:p>
          <a:p>
            <a:r>
              <a:rPr lang="id-ID" dirty="0" smtClean="0"/>
              <a:t>Morfologi :</a:t>
            </a:r>
          </a:p>
          <a:p>
            <a:pPr lvl="1"/>
            <a:r>
              <a:rPr lang="id-ID" dirty="0" smtClean="0"/>
              <a:t>Lalat berwarna kuning , tengguli atau hitam</a:t>
            </a:r>
          </a:p>
          <a:p>
            <a:pPr lvl="1"/>
            <a:r>
              <a:rPr lang="id-ID" dirty="0" smtClean="0"/>
              <a:t>Berukuran 6-13 mm dengan tipe mulut penghisap.</a:t>
            </a:r>
          </a:p>
          <a:p>
            <a:pPr lvl="1"/>
            <a:r>
              <a:rPr lang="id-ID" dirty="0" smtClean="0"/>
              <a:t>Di kategorikan berdasarkan :</a:t>
            </a:r>
          </a:p>
          <a:p>
            <a:pPr lvl="2"/>
            <a:r>
              <a:rPr lang="id-ID" dirty="0" smtClean="0"/>
              <a:t>Sikap sayap pada saat istirahat saling menutup</a:t>
            </a:r>
          </a:p>
          <a:p>
            <a:pPr lvl="2"/>
            <a:r>
              <a:rPr lang="id-ID" dirty="0" smtClean="0"/>
              <a:t>Probosis horisontal, langsing pangkalnya membulat, duri-duri melengkung pada arista antena ada 3 ruas</a:t>
            </a:r>
          </a:p>
          <a:p>
            <a:pPr lvl="2"/>
            <a:r>
              <a:rPr lang="id-ID" dirty="0" smtClean="0"/>
              <a:t>Venasi sayap nyata pada sayap tengguli</a:t>
            </a:r>
          </a:p>
        </p:txBody>
      </p:sp>
      <p:sp>
        <p:nvSpPr>
          <p:cNvPr id="2" name="Title 1"/>
          <p:cNvSpPr>
            <a:spLocks noGrp="1"/>
          </p:cNvSpPr>
          <p:nvPr>
            <p:ph type="title"/>
          </p:nvPr>
        </p:nvSpPr>
        <p:spPr/>
        <p:txBody>
          <a:bodyPr/>
          <a:lstStyle/>
          <a:p>
            <a:r>
              <a:rPr lang="id-ID" dirty="0" smtClean="0"/>
              <a:t>Lalat penghisap darah </a:t>
            </a:r>
            <a:endParaRPr lang="id-ID" dirty="0"/>
          </a:p>
        </p:txBody>
      </p:sp>
    </p:spTree>
    <p:extLst>
      <p:ext uri="{BB962C8B-B14F-4D97-AF65-F5344CB8AC3E}">
        <p14:creationId xmlns:p14="http://schemas.microsoft.com/office/powerpoint/2010/main" val="32151682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id-ID" dirty="0" smtClean="0"/>
              <a:t>Lalat biasanya membuat beberapa tusukan dengan bagian mulut yang tajam sebelum mulai mengisap darah hospes. </a:t>
            </a:r>
          </a:p>
          <a:p>
            <a:r>
              <a:rPr lang="id-ID" dirty="0" smtClean="0"/>
              <a:t>Luka tusuk karena gigitan tersebut tidak seketika akan menjadi nyeri, namun dalam bebrapa waktu akan timbul iritasi yang hebat dan sering terjadi pembengkakan yang  dapat berlangsung bebrapa hari. </a:t>
            </a:r>
            <a:endParaRPr lang="id-ID" dirty="0"/>
          </a:p>
        </p:txBody>
      </p:sp>
      <p:sp>
        <p:nvSpPr>
          <p:cNvPr id="3" name="Title 2"/>
          <p:cNvSpPr>
            <a:spLocks noGrp="1"/>
          </p:cNvSpPr>
          <p:nvPr>
            <p:ph type="title"/>
          </p:nvPr>
        </p:nvSpPr>
        <p:spPr/>
        <p:txBody>
          <a:bodyPr/>
          <a:lstStyle/>
          <a:p>
            <a:r>
              <a:rPr lang="id-ID" dirty="0" smtClean="0"/>
              <a:t>Patogenitas </a:t>
            </a:r>
            <a:endParaRPr lang="id-ID" dirty="0"/>
          </a:p>
        </p:txBody>
      </p:sp>
    </p:spTree>
    <p:extLst>
      <p:ext uri="{BB962C8B-B14F-4D97-AF65-F5344CB8AC3E}">
        <p14:creationId xmlns:p14="http://schemas.microsoft.com/office/powerpoint/2010/main" val="20080684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id-ID" dirty="0" smtClean="0"/>
              <a:t>Lalat Chrysops dihubungkan dengan penularan parasit filaria loa loa dan pasteurella tularensis, penyebab tularemia, yang dapat meular kepada manusia dan hewan. </a:t>
            </a:r>
            <a:endParaRPr lang="id-ID" dirty="0"/>
          </a:p>
        </p:txBody>
      </p:sp>
      <p:sp>
        <p:nvSpPr>
          <p:cNvPr id="3" name="Title 2"/>
          <p:cNvSpPr>
            <a:spLocks noGrp="1"/>
          </p:cNvSpPr>
          <p:nvPr>
            <p:ph type="title"/>
          </p:nvPr>
        </p:nvSpPr>
        <p:spPr/>
        <p:txBody>
          <a:bodyPr/>
          <a:lstStyle/>
          <a:p>
            <a:r>
              <a:rPr lang="id-ID" dirty="0" smtClean="0"/>
              <a:t>Vektor Penyakit </a:t>
            </a:r>
            <a:endParaRPr lang="id-ID" dirty="0"/>
          </a:p>
        </p:txBody>
      </p:sp>
    </p:spTree>
    <p:extLst>
      <p:ext uri="{BB962C8B-B14F-4D97-AF65-F5344CB8AC3E}">
        <p14:creationId xmlns:p14="http://schemas.microsoft.com/office/powerpoint/2010/main" val="2061328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id-ID" dirty="0" smtClean="0"/>
              <a:t>Glossina Palpalis adalah lalat berwarna tengguli kehitam-hitaman dengan gambaran pucat pada lateral abdomen </a:t>
            </a:r>
          </a:p>
          <a:p>
            <a:r>
              <a:rPr lang="id-ID" dirty="0" smtClean="0"/>
              <a:t>Glossina morsitans , adalah lalat berwarna kelabu dengan garis lebar tranversal pada abdomen ruas 3-6 yang berwarna kuning jingga.</a:t>
            </a:r>
            <a:endParaRPr lang="id-ID" dirty="0"/>
          </a:p>
        </p:txBody>
      </p:sp>
      <p:sp>
        <p:nvSpPr>
          <p:cNvPr id="2" name="Title 1"/>
          <p:cNvSpPr>
            <a:spLocks noGrp="1"/>
          </p:cNvSpPr>
          <p:nvPr>
            <p:ph type="title"/>
          </p:nvPr>
        </p:nvSpPr>
        <p:spPr/>
        <p:txBody>
          <a:bodyPr/>
          <a:lstStyle/>
          <a:p>
            <a:endParaRPr lang="id-ID"/>
          </a:p>
        </p:txBody>
      </p:sp>
    </p:spTree>
    <p:extLst>
      <p:ext uri="{BB962C8B-B14F-4D97-AF65-F5344CB8AC3E}">
        <p14:creationId xmlns:p14="http://schemas.microsoft.com/office/powerpoint/2010/main" val="36075265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id-ID" dirty="0" smtClean="0"/>
              <a:t>Hidup dihutan tetapi memerlukan suhu panas dan kelembaban tinggi. </a:t>
            </a:r>
          </a:p>
          <a:p>
            <a:r>
              <a:rPr lang="id-ID" dirty="0" smtClean="0"/>
              <a:t>Terbagi menjadi 2 golongan :</a:t>
            </a:r>
          </a:p>
          <a:p>
            <a:pPr lvl="1"/>
            <a:r>
              <a:rPr lang="id-ID" dirty="0" smtClean="0"/>
              <a:t>Spesies golongan sungai (G palpalis) hidup di daerah lembab di pinggir selokan sungai dan danau di Afrika </a:t>
            </a:r>
          </a:p>
          <a:p>
            <a:pPr lvl="1"/>
            <a:r>
              <a:rPr lang="id-ID" dirty="0" smtClean="0"/>
              <a:t>Spesies Golongan Semak ( G. Morsitans ) di daearah semak dan pepohonan (teduh) di Afrika timur</a:t>
            </a:r>
          </a:p>
          <a:p>
            <a:r>
              <a:rPr lang="id-ID" dirty="0" smtClean="0"/>
              <a:t>Umur lala jantan lebih pendek dibandingkan dengan lalat betina (separo umur lalat betina) kurang lebih 3 minggu</a:t>
            </a:r>
          </a:p>
          <a:p>
            <a:r>
              <a:rPr lang="id-ID" dirty="0" smtClean="0"/>
              <a:t>Menggigit binatang pada siang hari</a:t>
            </a:r>
          </a:p>
          <a:p>
            <a:r>
              <a:rPr lang="id-ID" dirty="0" smtClean="0"/>
              <a:t>Menggunakan mata dan penciuman sebagai faktor pengarah kepada hospes</a:t>
            </a:r>
          </a:p>
          <a:p>
            <a:r>
              <a:rPr lang="id-ID" dirty="0" smtClean="0"/>
              <a:t>Tertarik pada kain yang berwarna hitam, biru , terutama jika berikibar oleh angin</a:t>
            </a:r>
          </a:p>
          <a:p>
            <a:pPr marL="0" indent="0">
              <a:buNone/>
            </a:pPr>
            <a:endParaRPr lang="id-ID" dirty="0"/>
          </a:p>
        </p:txBody>
      </p:sp>
      <p:sp>
        <p:nvSpPr>
          <p:cNvPr id="3" name="Title 2"/>
          <p:cNvSpPr>
            <a:spLocks noGrp="1"/>
          </p:cNvSpPr>
          <p:nvPr>
            <p:ph type="title"/>
          </p:nvPr>
        </p:nvSpPr>
        <p:spPr/>
        <p:txBody>
          <a:bodyPr/>
          <a:lstStyle/>
          <a:p>
            <a:r>
              <a:rPr lang="id-ID" dirty="0" smtClean="0"/>
              <a:t>Kebiasaan </a:t>
            </a:r>
            <a:endParaRPr lang="id-ID" dirty="0"/>
          </a:p>
        </p:txBody>
      </p:sp>
    </p:spTree>
    <p:extLst>
      <p:ext uri="{BB962C8B-B14F-4D97-AF65-F5344CB8AC3E}">
        <p14:creationId xmlns:p14="http://schemas.microsoft.com/office/powerpoint/2010/main" val="38504046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just"/>
            <a:r>
              <a:rPr lang="id-ID" dirty="0" smtClean="0"/>
              <a:t>Tempat perindukan golongan sungai adalah pantai pasir dan tanah gembur di dekat air. </a:t>
            </a:r>
          </a:p>
          <a:p>
            <a:pPr algn="just"/>
            <a:r>
              <a:rPr lang="id-ID" dirty="0" smtClean="0"/>
              <a:t>Sedangkan untuk golongan semak adalah tanah gembur didekat pohon yang tumbang atau dahan yang tergantung rendah. </a:t>
            </a:r>
          </a:p>
          <a:p>
            <a:pPr algn="just"/>
            <a:r>
              <a:rPr lang="id-ID" dirty="0" smtClean="0"/>
              <a:t>Seekor lalat betina melahirkan 9 ekor larva statdium 3 yang berwarna kuning, kemudian masuk kedalam tanah sekitar 2 inci, dalam proses menjadi pupa, dan keluar setelah 5 minggu dalam bentuk sebagai lalat dewasa.</a:t>
            </a:r>
            <a:endParaRPr lang="id-ID" dirty="0"/>
          </a:p>
        </p:txBody>
      </p:sp>
      <p:sp>
        <p:nvSpPr>
          <p:cNvPr id="3" name="Title 2"/>
          <p:cNvSpPr>
            <a:spLocks noGrp="1"/>
          </p:cNvSpPr>
          <p:nvPr>
            <p:ph type="title"/>
          </p:nvPr>
        </p:nvSpPr>
        <p:spPr/>
        <p:txBody>
          <a:bodyPr/>
          <a:lstStyle/>
          <a:p>
            <a:r>
              <a:rPr lang="id-ID" dirty="0" smtClean="0"/>
              <a:t>Daur hidup </a:t>
            </a:r>
            <a:endParaRPr lang="id-ID" dirty="0"/>
          </a:p>
        </p:txBody>
      </p:sp>
    </p:spTree>
    <p:extLst>
      <p:ext uri="{BB962C8B-B14F-4D97-AF65-F5344CB8AC3E}">
        <p14:creationId xmlns:p14="http://schemas.microsoft.com/office/powerpoint/2010/main" val="8219956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id-ID" dirty="0" smtClean="0"/>
              <a:t>Lalat tsetse menyebabkan trypanosomyasis pada manusia dan hewan peliharaan.</a:t>
            </a:r>
          </a:p>
          <a:p>
            <a:r>
              <a:rPr lang="id-ID" dirty="0" smtClean="0"/>
              <a:t>Pemberantasan lalat golongan ini dapat dilakukan dengan :</a:t>
            </a:r>
          </a:p>
          <a:p>
            <a:pPr lvl="1"/>
            <a:r>
              <a:rPr lang="id-ID" dirty="0" smtClean="0"/>
              <a:t>Menebang pohon-pohon dan semak pinggir sungai</a:t>
            </a:r>
          </a:p>
          <a:p>
            <a:pPr lvl="1" algn="just"/>
            <a:r>
              <a:rPr lang="id-ID" dirty="0" smtClean="0"/>
              <a:t>Mendirikan penghalang bebas pepohonan </a:t>
            </a:r>
          </a:p>
          <a:p>
            <a:pPr lvl="1"/>
            <a:r>
              <a:rPr lang="id-ID" dirty="0" smtClean="0"/>
              <a:t>Memperluas pembebasan sungai dari pohon</a:t>
            </a:r>
          </a:p>
          <a:p>
            <a:pPr lvl="1" algn="just"/>
            <a:r>
              <a:rPr lang="id-ID" dirty="0" smtClean="0"/>
              <a:t>Melakukan pemberantasan lalat secara mekanik, yaitu dengan penangkapan , atau pemberian insektisida pada tumbuhan sekitar sungai.</a:t>
            </a:r>
            <a:endParaRPr lang="id-ID" dirty="0"/>
          </a:p>
        </p:txBody>
      </p:sp>
      <p:sp>
        <p:nvSpPr>
          <p:cNvPr id="3" name="Title 2"/>
          <p:cNvSpPr>
            <a:spLocks noGrp="1"/>
          </p:cNvSpPr>
          <p:nvPr>
            <p:ph type="title"/>
          </p:nvPr>
        </p:nvSpPr>
        <p:spPr/>
        <p:txBody>
          <a:bodyPr/>
          <a:lstStyle/>
          <a:p>
            <a:r>
              <a:rPr lang="id-ID" dirty="0" smtClean="0"/>
              <a:t>Vektor penyakit </a:t>
            </a:r>
            <a:br>
              <a:rPr lang="id-ID" dirty="0" smtClean="0"/>
            </a:br>
            <a:r>
              <a:rPr lang="id-ID" dirty="0" smtClean="0"/>
              <a:t>&amp; pemberantasan </a:t>
            </a:r>
            <a:endParaRPr lang="id-ID" dirty="0"/>
          </a:p>
        </p:txBody>
      </p:sp>
    </p:spTree>
    <p:extLst>
      <p:ext uri="{BB962C8B-B14F-4D97-AF65-F5344CB8AC3E}">
        <p14:creationId xmlns:p14="http://schemas.microsoft.com/office/powerpoint/2010/main" val="7582312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id-ID" dirty="0" smtClean="0"/>
              <a:t>Lalat ini lebih banyak terdapat di wilayah selandia baru, dan menjadi vektor pada manusia</a:t>
            </a:r>
            <a:endParaRPr lang="id-ID" dirty="0"/>
          </a:p>
        </p:txBody>
      </p:sp>
      <p:sp>
        <p:nvSpPr>
          <p:cNvPr id="3" name="Title 2"/>
          <p:cNvSpPr>
            <a:spLocks noGrp="1"/>
          </p:cNvSpPr>
          <p:nvPr>
            <p:ph type="title"/>
          </p:nvPr>
        </p:nvSpPr>
        <p:spPr/>
        <p:txBody>
          <a:bodyPr/>
          <a:lstStyle/>
          <a:p>
            <a:r>
              <a:rPr lang="id-ID" dirty="0" smtClean="0"/>
              <a:t>(2) Cullicoides </a:t>
            </a:r>
            <a:br>
              <a:rPr lang="id-ID" dirty="0" smtClean="0"/>
            </a:br>
            <a:r>
              <a:rPr lang="id-ID" dirty="0" smtClean="0"/>
              <a:t>atau midges, lalat kecil, lalat totol </a:t>
            </a:r>
            <a:endParaRPr lang="id-ID" dirty="0"/>
          </a:p>
        </p:txBody>
      </p:sp>
    </p:spTree>
    <p:extLst>
      <p:ext uri="{BB962C8B-B14F-4D97-AF65-F5344CB8AC3E}">
        <p14:creationId xmlns:p14="http://schemas.microsoft.com/office/powerpoint/2010/main" val="2759515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just"/>
            <a:r>
              <a:rPr lang="id-ID" dirty="0" smtClean="0"/>
              <a:t>Lalat kecil mungil  berwarna tengguli atau hitam, terutama dapat dikenali karena ukuranya yang kecil, (1,0-1,5 mm) Thorak sedikit bongkok dan menonjol diatas kepala ; venasi bercak-bercak pada sayap. </a:t>
            </a:r>
          </a:p>
          <a:p>
            <a:pPr algn="just"/>
            <a:r>
              <a:rPr lang="id-ID" dirty="0" smtClean="0"/>
              <a:t>Pada Siang hari berkerumun didekat kolam dan rawa-rawa</a:t>
            </a:r>
          </a:p>
          <a:p>
            <a:pPr algn="just"/>
            <a:r>
              <a:rPr lang="id-ID" dirty="0" smtClean="0"/>
              <a:t>Berkembangbiak dalam hutan lebat dan tanah rawa dalam air tawar dan air payau, yang jauh dari pemukiman manusia</a:t>
            </a:r>
            <a:endParaRPr lang="id-ID" dirty="0"/>
          </a:p>
        </p:txBody>
      </p:sp>
      <p:sp>
        <p:nvSpPr>
          <p:cNvPr id="3" name="Title 2"/>
          <p:cNvSpPr>
            <a:spLocks noGrp="1"/>
          </p:cNvSpPr>
          <p:nvPr>
            <p:ph type="title"/>
          </p:nvPr>
        </p:nvSpPr>
        <p:spPr/>
        <p:txBody>
          <a:bodyPr/>
          <a:lstStyle/>
          <a:p>
            <a:r>
              <a:rPr lang="id-ID" dirty="0" smtClean="0"/>
              <a:t>Morfologi</a:t>
            </a:r>
            <a:br>
              <a:rPr lang="id-ID" dirty="0" smtClean="0"/>
            </a:br>
            <a:r>
              <a:rPr lang="id-ID" dirty="0" smtClean="0"/>
              <a:t>&amp; Kebiasaan  </a:t>
            </a:r>
            <a:endParaRPr lang="id-ID" dirty="0"/>
          </a:p>
        </p:txBody>
      </p:sp>
    </p:spTree>
    <p:extLst>
      <p:ext uri="{BB962C8B-B14F-4D97-AF65-F5344CB8AC3E}">
        <p14:creationId xmlns:p14="http://schemas.microsoft.com/office/powerpoint/2010/main" val="35202321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just"/>
            <a:r>
              <a:rPr lang="id-ID" dirty="0" smtClean="0"/>
              <a:t>Telur sangat kecil dan berbentuk lonjong</a:t>
            </a:r>
          </a:p>
          <a:p>
            <a:pPr algn="just"/>
            <a:r>
              <a:rPr lang="id-ID" dirty="0" smtClean="0"/>
              <a:t>Diletakkan pada tanaman atau dahan tumbh-tumbuhan didalam air dangkal, misalnya tepi kolam kubangan dan lubang pohon</a:t>
            </a:r>
          </a:p>
          <a:p>
            <a:pPr algn="just"/>
            <a:r>
              <a:rPr lang="id-ID" dirty="0" smtClean="0"/>
              <a:t>Menetas dlam waktu 3 hari</a:t>
            </a:r>
          </a:p>
          <a:p>
            <a:pPr algn="just"/>
            <a:r>
              <a:rPr lang="id-ID" dirty="0" smtClean="0"/>
              <a:t>Larva sangat halus, panjang dan terdiri dari 3 ruas, dengan mandibula bergigi</a:t>
            </a:r>
            <a:endParaRPr lang="id-ID" dirty="0"/>
          </a:p>
        </p:txBody>
      </p:sp>
      <p:sp>
        <p:nvSpPr>
          <p:cNvPr id="3" name="Title 2"/>
          <p:cNvSpPr>
            <a:spLocks noGrp="1"/>
          </p:cNvSpPr>
          <p:nvPr>
            <p:ph type="title"/>
          </p:nvPr>
        </p:nvSpPr>
        <p:spPr/>
        <p:txBody>
          <a:bodyPr/>
          <a:lstStyle/>
          <a:p>
            <a:r>
              <a:rPr lang="id-ID" dirty="0" smtClean="0"/>
              <a:t>Daur hidup</a:t>
            </a:r>
            <a:endParaRPr lang="id-ID" dirty="0"/>
          </a:p>
        </p:txBody>
      </p:sp>
    </p:spTree>
    <p:extLst>
      <p:ext uri="{BB962C8B-B14F-4D97-AF65-F5344CB8AC3E}">
        <p14:creationId xmlns:p14="http://schemas.microsoft.com/office/powerpoint/2010/main" val="584681780"/>
      </p:ext>
    </p:extLst>
  </p:cSld>
  <p:clrMapOvr>
    <a:masterClrMapping/>
  </p:clrMapOvr>
  <p:timing>
    <p:tnLst>
      <p:par>
        <p:cTn id="1" dur="indefinite" restart="never" nodeType="tmRoot"/>
      </p:par>
    </p:tnLst>
  </p:timing>
</p:sld>
</file>

<file path=ppt/theme/theme1.xml><?xml version="1.0" encoding="utf-8"?>
<a:theme xmlns:a="http://schemas.openxmlformats.org/drawingml/2006/main" name="Composite">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mposite">
      <a:fillStyleLst>
        <a:solidFill>
          <a:schemeClr val="phClr"/>
        </a:solidFill>
        <a:gradFill rotWithShape="1">
          <a:gsLst>
            <a:gs pos="0">
              <a:schemeClr val="phClr">
                <a:tint val="50000"/>
                <a:shade val="95000"/>
                <a:satMod val="300000"/>
              </a:schemeClr>
            </a:gs>
            <a:gs pos="12000">
              <a:schemeClr val="phClr">
                <a:tint val="50000"/>
                <a:shade val="90000"/>
                <a:satMod val="250000"/>
              </a:schemeClr>
            </a:gs>
            <a:gs pos="100000">
              <a:schemeClr val="phClr">
                <a:tint val="85000"/>
                <a:shade val="75000"/>
                <a:satMod val="150000"/>
              </a:schemeClr>
            </a:gs>
          </a:gsLst>
          <a:lin ang="16200000" scaled="1"/>
        </a:gradFill>
        <a:gradFill rotWithShape="1">
          <a:gsLst>
            <a:gs pos="0">
              <a:schemeClr val="phClr">
                <a:tint val="75000"/>
                <a:shade val="95000"/>
                <a:satMod val="175000"/>
              </a:schemeClr>
            </a:gs>
            <a:gs pos="12000">
              <a:schemeClr val="phClr">
                <a:tint val="90000"/>
                <a:shade val="90000"/>
                <a:satMod val="150000"/>
              </a:schemeClr>
            </a:gs>
            <a:gs pos="100000">
              <a:schemeClr val="phClr">
                <a:tint val="100000"/>
                <a:shade val="75000"/>
                <a:satMod val="150000"/>
              </a:schemeClr>
            </a:gs>
          </a:gsLst>
          <a:lin ang="16200000" scaled="1"/>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scene3d>
            <a:camera prst="orthographicFront">
              <a:rot lat="0" lon="0" rev="0"/>
            </a:camera>
            <a:lightRig rig="freezing" dir="t">
              <a:rot lat="0" lon="0" rev="6000000"/>
            </a:lightRig>
          </a:scene3d>
          <a:sp3d contourW="12700" prstMaterial="dkEdge">
            <a:bevelT w="44450" h="25400"/>
            <a:contourClr>
              <a:schemeClr val="phClr">
                <a:shade val="30000"/>
              </a:schemeClr>
            </a:contourClr>
          </a:sp3d>
        </a:effectStyle>
      </a:effectStyleLst>
      <a:bgFillStyleLst>
        <a:solidFill>
          <a:schemeClr val="phClr"/>
        </a:solidFill>
        <a:gradFill rotWithShape="1">
          <a:gsLst>
            <a:gs pos="0">
              <a:schemeClr val="phClr">
                <a:tint val="100000"/>
                <a:shade val="80000"/>
                <a:satMod val="110000"/>
                <a:lumMod val="80000"/>
              </a:schemeClr>
            </a:gs>
            <a:gs pos="79000">
              <a:schemeClr val="phClr">
                <a:tint val="100000"/>
                <a:shade val="90000"/>
                <a:satMod val="105000"/>
                <a:lumMod val="100000"/>
              </a:schemeClr>
            </a:gs>
            <a:gs pos="100000">
              <a:schemeClr val="phClr">
                <a:tint val="95000"/>
                <a:shade val="100000"/>
                <a:satMod val="110000"/>
                <a:lumMod val="115000"/>
              </a:schemeClr>
            </a:gs>
          </a:gsLst>
          <a:lin ang="5400000" scaled="0"/>
        </a:gradFill>
        <a:gradFill rotWithShape="1">
          <a:gsLst>
            <a:gs pos="0">
              <a:schemeClr val="phClr">
                <a:tint val="90000"/>
                <a:shade val="100000"/>
                <a:satMod val="100000"/>
                <a:lumMod val="110000"/>
              </a:schemeClr>
            </a:gs>
            <a:gs pos="83000">
              <a:schemeClr val="phClr">
                <a:shade val="75000"/>
                <a:satMod val="200000"/>
              </a:schemeClr>
            </a:gs>
            <a:gs pos="100000">
              <a:schemeClr val="phClr">
                <a:shade val="90000"/>
                <a:satMod val="200000"/>
              </a:schemeClr>
            </a:gs>
          </a:gsLst>
          <a:path path="circle">
            <a:fillToRect l="75000" t="100000" b="3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Composite</Template>
  <TotalTime>1318</TotalTime>
  <Words>1151</Words>
  <Application>Microsoft Office PowerPoint</Application>
  <PresentationFormat>On-screen Show (4:3)</PresentationFormat>
  <Paragraphs>86</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Composite</vt:lpstr>
      <vt:lpstr>LALAT </vt:lpstr>
      <vt:lpstr>Lalat penghisap darah </vt:lpstr>
      <vt:lpstr>PowerPoint Presentation</vt:lpstr>
      <vt:lpstr>Kebiasaan </vt:lpstr>
      <vt:lpstr>Daur hidup </vt:lpstr>
      <vt:lpstr>Vektor penyakit  &amp; pemberantasan </vt:lpstr>
      <vt:lpstr>(2) Cullicoides  atau midges, lalat kecil, lalat totol </vt:lpstr>
      <vt:lpstr>Morfologi &amp; Kebiasaan  </vt:lpstr>
      <vt:lpstr>Daur hidup</vt:lpstr>
      <vt:lpstr>Patogenitas dan vektor penyakit </vt:lpstr>
      <vt:lpstr>PENGENDALIAN</vt:lpstr>
      <vt:lpstr>(3) Simulllium / lalat hitam (4) Morfologi </vt:lpstr>
      <vt:lpstr>Kebiasaan </vt:lpstr>
      <vt:lpstr>        Daur hidup </vt:lpstr>
      <vt:lpstr>Patogenitas &amp;   Vektor penyakit </vt:lpstr>
      <vt:lpstr>Pengobatan </vt:lpstr>
      <vt:lpstr>Chrysops, “deer fly” </vt:lpstr>
      <vt:lpstr>Kebiasaan </vt:lpstr>
      <vt:lpstr>Daur Hidup </vt:lpstr>
      <vt:lpstr>Patogenitas </vt:lpstr>
      <vt:lpstr>Vektor Penyakit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LALAT</dc:title>
  <dc:creator>Asus</dc:creator>
  <cp:lastModifiedBy>Asus</cp:lastModifiedBy>
  <cp:revision>18</cp:revision>
  <dcterms:created xsi:type="dcterms:W3CDTF">2019-05-14T13:25:49Z</dcterms:created>
  <dcterms:modified xsi:type="dcterms:W3CDTF">2019-05-15T14:41:16Z</dcterms:modified>
</cp:coreProperties>
</file>