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72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55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420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2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966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97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48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65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854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22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93C5D0-A050-4D3F-8687-92A8408810FB}" type="datetimeFigureOut">
              <a:rPr lang="id-ID" smtClean="0"/>
              <a:t>06/04/2018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9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1">
                    <a:lumMod val="75000"/>
                  </a:schemeClr>
                </a:solidFill>
              </a:rPr>
              <a:t>MANAJEMEN KONFLIK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MG CATUR YUANTARI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22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395" y="114908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Perbedaan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konflik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persaingan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.. ?</a:t>
            </a: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1952625" y="2017713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dirinya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lain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tujuannya</a:t>
            </a:r>
            <a:endParaRPr lang="en-US" sz="2800" dirty="0"/>
          </a:p>
          <a:p>
            <a:pPr eaLnBrk="1" hangingPunct="1"/>
            <a:r>
              <a:rPr lang="en-US" sz="2800" dirty="0" err="1"/>
              <a:t>Persaingan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id-ID" sz="2800" dirty="0"/>
              <a:t>apa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pihak-pihak</a:t>
            </a:r>
            <a:r>
              <a:rPr lang="en-US" sz="2800" dirty="0"/>
              <a:t> yang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mengganggu</a:t>
            </a:r>
            <a:endParaRPr lang="en-US" sz="2800" dirty="0"/>
          </a:p>
          <a:p>
            <a:pPr eaLnBrk="1" hangingPunct="1"/>
            <a:r>
              <a:rPr lang="en-US" sz="2800" dirty="0" err="1"/>
              <a:t>Kooperasi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me</a:t>
            </a:r>
            <a:r>
              <a:rPr lang="id-ID" sz="2800" dirty="0"/>
              <a:t>n</a:t>
            </a:r>
            <a:r>
              <a:rPr lang="en-US" sz="2800" dirty="0" err="1"/>
              <a:t>capai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endParaRPr lang="id-ID" sz="2800" dirty="0"/>
          </a:p>
        </p:txBody>
      </p:sp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E6E22C1-88B8-4DE3-BB5B-7F77A7981026}" type="slidenum">
              <a:rPr lang="en-US" sz="1400"/>
              <a:pPr eaLnBrk="1" hangingPunct="1"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9406596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Jenis-jenis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konflik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…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5 …</a:t>
            </a:r>
            <a:endParaRPr lang="id-ID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endParaRPr lang="en-US" sz="28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endParaRPr lang="en-US" sz="28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endParaRPr lang="en-US" sz="28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endParaRPr lang="en-US" sz="28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endParaRPr lang="id-ID" sz="2800" dirty="0"/>
          </a:p>
        </p:txBody>
      </p:sp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B313784-3539-4F90-A6E5-967ED6400380}" type="slidenum">
              <a:rPr lang="en-US" sz="1400"/>
              <a:pPr eaLnBrk="1" hangingPunct="1"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6087437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Kunci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Menghadapi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Konflik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200" dirty="0" err="1" smtClean="0"/>
              <a:t>Memahami</a:t>
            </a:r>
            <a:r>
              <a:rPr lang="en-US" sz="3200" dirty="0" smtClean="0"/>
              <a:t>….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/>
              <a:t>Konflik</a:t>
            </a:r>
            <a:endParaRPr lang="en-US" sz="3200" dirty="0" smtClean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d-ID" sz="3200" dirty="0" smtClean="0"/>
              <a:t>Pemicu </a:t>
            </a:r>
            <a:r>
              <a:rPr lang="en-US" sz="3200" dirty="0" err="1" smtClean="0"/>
              <a:t>Konflik</a:t>
            </a:r>
            <a:endParaRPr lang="en-US" sz="3200" dirty="0" smtClean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3200" dirty="0" smtClean="0"/>
              <a:t>Spiral </a:t>
            </a:r>
            <a:r>
              <a:rPr lang="en-US" sz="3200" dirty="0" err="1" smtClean="0"/>
              <a:t>Konflik</a:t>
            </a:r>
            <a:endParaRPr lang="en-US" sz="3200" dirty="0" smtClean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3200" dirty="0" err="1" smtClean="0"/>
              <a:t>Alternatif</a:t>
            </a:r>
            <a:r>
              <a:rPr lang="en-US" sz="3200" dirty="0" smtClean="0"/>
              <a:t> </a:t>
            </a:r>
            <a:r>
              <a:rPr lang="en-US" sz="3200" dirty="0" err="1" smtClean="0"/>
              <a:t>Penyelesaian</a:t>
            </a:r>
            <a:r>
              <a:rPr lang="en-US" sz="3200" dirty="0" smtClean="0"/>
              <a:t> </a:t>
            </a:r>
            <a:r>
              <a:rPr lang="en-US" sz="3200" dirty="0" err="1" smtClean="0"/>
              <a:t>Konflik</a:t>
            </a:r>
            <a:endParaRPr lang="en-US" sz="3200" dirty="0" smtClean="0"/>
          </a:p>
        </p:txBody>
      </p:sp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114BB63-2B03-4832-B956-AAA40D848209}" type="slidenum">
              <a:rPr lang="en-US" sz="1400"/>
              <a:pPr eaLnBrk="1" hangingPunct="1"/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7526974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Memahami FUNGSI KONFLIK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3200" dirty="0" err="1" smtClean="0"/>
              <a:t>Sbg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KOHESI</a:t>
            </a:r>
          </a:p>
          <a:p>
            <a:pPr marL="990600" lvl="1" indent="-533400"/>
            <a:r>
              <a:rPr lang="en-US" sz="3200" dirty="0" err="1" smtClean="0"/>
              <a:t>Organisasi</a:t>
            </a:r>
            <a:r>
              <a:rPr lang="en-US" sz="3200" dirty="0" smtClean="0"/>
              <a:t> </a:t>
            </a:r>
            <a:r>
              <a:rPr lang="en-US" sz="3200" dirty="0" err="1" smtClean="0"/>
              <a:t>kompak</a:t>
            </a:r>
            <a:r>
              <a:rPr lang="en-US" sz="3200" dirty="0" smtClean="0"/>
              <a:t> </a:t>
            </a:r>
            <a:r>
              <a:rPr lang="en-US" sz="3200" dirty="0" err="1" smtClean="0"/>
              <a:t>ketika</a:t>
            </a:r>
            <a:r>
              <a:rPr lang="en-US" sz="3200" dirty="0" smtClean="0"/>
              <a:t> </a:t>
            </a:r>
            <a:r>
              <a:rPr lang="en-US" sz="3200" dirty="0" err="1" smtClean="0"/>
              <a:t>menghadapi</a:t>
            </a:r>
            <a:r>
              <a:rPr lang="en-US" sz="3200" dirty="0" smtClean="0"/>
              <a:t> </a:t>
            </a:r>
            <a:r>
              <a:rPr lang="en-US" sz="3200" dirty="0" err="1" smtClean="0"/>
              <a:t>lawan</a:t>
            </a:r>
            <a:endParaRPr lang="en-US" sz="3200" dirty="0" smtClean="0"/>
          </a:p>
          <a:p>
            <a:pPr marL="990600" lvl="1" indent="-533400"/>
            <a:r>
              <a:rPr lang="en-US" sz="3200" dirty="0" err="1" smtClean="0"/>
              <a:t>Jangan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menjelekkan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organisasi</a:t>
            </a:r>
            <a:r>
              <a:rPr lang="en-US" sz="3200" dirty="0" smtClean="0"/>
              <a:t> lain</a:t>
            </a:r>
          </a:p>
          <a:p>
            <a:pPr marL="990600" lvl="1" indent="-533400"/>
            <a:r>
              <a:rPr lang="en-US" sz="3200" dirty="0" err="1" smtClean="0"/>
              <a:t>Persepsi</a:t>
            </a:r>
            <a:r>
              <a:rPr lang="en-US" sz="3200" dirty="0" smtClean="0"/>
              <a:t> : </a:t>
            </a:r>
            <a:r>
              <a:rPr lang="en-US" sz="3200" dirty="0" err="1" smtClean="0"/>
              <a:t>saling</a:t>
            </a:r>
            <a:r>
              <a:rPr lang="en-US" sz="3200" dirty="0" smtClean="0"/>
              <a:t> BERPACU </a:t>
            </a:r>
            <a:r>
              <a:rPr lang="en-US" sz="3200" dirty="0" err="1" smtClean="0"/>
              <a:t>dalam</a:t>
            </a:r>
            <a:r>
              <a:rPr lang="en-US" sz="3200" dirty="0" smtClean="0"/>
              <a:t> PRESTASI     </a:t>
            </a:r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B549905-8071-4D90-AB28-B1C666C12EAE}" type="slidenum">
              <a:rPr lang="en-US" sz="1400"/>
              <a:pPr eaLnBrk="1" hangingPunct="1"/>
              <a:t>13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8922321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/>
              <a:t>2</a:t>
            </a:r>
            <a:r>
              <a:rPr lang="en-US" sz="3200" dirty="0" smtClean="0"/>
              <a:t>. </a:t>
            </a:r>
            <a:r>
              <a:rPr lang="en-US" sz="3200" dirty="0" err="1" smtClean="0"/>
              <a:t>Sbg</a:t>
            </a:r>
            <a:r>
              <a:rPr lang="en-US" sz="3200" dirty="0" smtClean="0"/>
              <a:t> ALAT PENIMBUL KREATIVITAS</a:t>
            </a:r>
          </a:p>
          <a:p>
            <a:pPr lvl="1" eaLnBrk="1" hangingPunct="1"/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pemimpin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ym typeface="Wingdings" panose="05000000000000000000" pitchFamily="2" charset="2"/>
              </a:rPr>
              <a:t>menyediakan</a:t>
            </a:r>
            <a:r>
              <a:rPr lang="en-US" sz="3200" dirty="0" smtClean="0">
                <a:sym typeface="Wingdings" panose="05000000000000000000" pitchFamily="2" charset="2"/>
              </a:rPr>
              <a:t> forum </a:t>
            </a:r>
            <a:r>
              <a:rPr lang="en-US" sz="3200" dirty="0" err="1" smtClean="0">
                <a:sym typeface="Wingdings" panose="05000000000000000000" pitchFamily="2" charset="2"/>
              </a:rPr>
              <a:t>bagi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anggota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organisasi</a:t>
            </a:r>
            <a:r>
              <a:rPr lang="en-US" sz="3200" dirty="0" smtClean="0">
                <a:sym typeface="Wingdings" panose="05000000000000000000" pitchFamily="2" charset="2"/>
              </a:rPr>
              <a:t> yang </a:t>
            </a:r>
            <a:r>
              <a:rPr lang="en-US" sz="3200" dirty="0" err="1" smtClean="0">
                <a:sym typeface="Wingdings" panose="05000000000000000000" pitchFamily="2" charset="2"/>
              </a:rPr>
              <a:t>berbeda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pendapat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dalam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bentuk</a:t>
            </a:r>
            <a:r>
              <a:rPr lang="en-US" sz="3200" dirty="0" smtClean="0">
                <a:sym typeface="Wingdings" panose="05000000000000000000" pitchFamily="2" charset="2"/>
              </a:rPr>
              <a:t> DISKUSI</a:t>
            </a:r>
          </a:p>
          <a:p>
            <a:pPr lvl="1" eaLnBrk="1" hangingPunct="1"/>
            <a:r>
              <a:rPr lang="en-US" sz="3200" dirty="0" err="1" smtClean="0">
                <a:sym typeface="Wingdings" panose="05000000000000000000" pitchFamily="2" charset="2"/>
              </a:rPr>
              <a:t>Hasil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diskusi</a:t>
            </a:r>
            <a:r>
              <a:rPr lang="en-US" sz="3200" dirty="0" smtClean="0">
                <a:sym typeface="Wingdings" panose="05000000000000000000" pitchFamily="2" charset="2"/>
              </a:rPr>
              <a:t>  IDE BARU </a:t>
            </a:r>
            <a:r>
              <a:rPr lang="en-US" sz="3200" dirty="0" err="1" smtClean="0">
                <a:sym typeface="Wingdings" panose="05000000000000000000" pitchFamily="2" charset="2"/>
              </a:rPr>
              <a:t>sbg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wujud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kreativitas</a:t>
            </a:r>
            <a:endParaRPr lang="en-US" sz="3200" dirty="0" smtClean="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568B057-8052-4EAB-A0E3-A3BA11D45FD2}" type="slidenum">
              <a:rPr lang="en-US" sz="1400"/>
              <a:pPr eaLnBrk="1" hangingPunct="1"/>
              <a:t>14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188107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/>
              <a:t>3. </a:t>
            </a:r>
            <a:r>
              <a:rPr lang="en-US" sz="3200" dirty="0" err="1" smtClean="0"/>
              <a:t>Sbg</a:t>
            </a:r>
            <a:r>
              <a:rPr lang="en-US" sz="3200" dirty="0" smtClean="0"/>
              <a:t> ALAT PELEPAS/KATUP</a:t>
            </a:r>
          </a:p>
          <a:p>
            <a:pPr lvl="1" eaLnBrk="1" hangingPunct="1"/>
            <a:r>
              <a:rPr lang="en-US" sz="3200" dirty="0" err="1" smtClean="0"/>
              <a:t>Sbg</a:t>
            </a:r>
            <a:r>
              <a:rPr lang="en-US" sz="3200" dirty="0" smtClean="0"/>
              <a:t> </a:t>
            </a:r>
            <a:r>
              <a:rPr lang="en-US" sz="3200" dirty="0" err="1" smtClean="0"/>
              <a:t>pemimpin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ym typeface="Wingdings" panose="05000000000000000000" pitchFamily="2" charset="2"/>
              </a:rPr>
              <a:t>perlu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memberi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kesempatan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staf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untuk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menyampaikan</a:t>
            </a:r>
            <a:r>
              <a:rPr lang="en-US" sz="3200" dirty="0" smtClean="0">
                <a:sym typeface="Wingdings" panose="05000000000000000000" pitchFamily="2" charset="2"/>
              </a:rPr>
              <a:t> UNEK-UNEK yang </a:t>
            </a:r>
            <a:r>
              <a:rPr lang="en-US" sz="3200" dirty="0" err="1" smtClean="0">
                <a:sym typeface="Wingdings" panose="05000000000000000000" pitchFamily="2" charset="2"/>
              </a:rPr>
              <a:t>tak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berkenan</a:t>
            </a:r>
            <a:r>
              <a:rPr lang="en-US" sz="3200" dirty="0" smtClean="0">
                <a:sym typeface="Wingdings" panose="05000000000000000000" pitchFamily="2" charset="2"/>
              </a:rPr>
              <a:t> di </a:t>
            </a:r>
            <a:r>
              <a:rPr lang="en-US" sz="3200" dirty="0" err="1" smtClean="0">
                <a:sym typeface="Wingdings" panose="05000000000000000000" pitchFamily="2" charset="2"/>
              </a:rPr>
              <a:t>hati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shg</a:t>
            </a:r>
            <a:r>
              <a:rPr lang="en-US" sz="3200" dirty="0" smtClean="0">
                <a:sym typeface="Wingdings" panose="05000000000000000000" pitchFamily="2" charset="2"/>
              </a:rPr>
              <a:t> PUAS</a:t>
            </a:r>
            <a:endParaRPr lang="en-US" sz="3200" dirty="0" smtClean="0"/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67A500D-90E3-4EDC-87B1-AC4D28831358}" type="slidenum">
              <a:rPr lang="en-US" sz="1400"/>
              <a:pPr eaLnBrk="1" hangingPunct="1"/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7102322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Sbg</a:t>
            </a:r>
            <a:r>
              <a:rPr lang="en-US" sz="2800" dirty="0" smtClean="0"/>
              <a:t> ALAT KESEIMBANGAN</a:t>
            </a:r>
          </a:p>
          <a:p>
            <a:pPr lvl="1" eaLnBrk="1" hangingPunct="1"/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memelihara</a:t>
            </a:r>
            <a:r>
              <a:rPr lang="en-US" sz="2800" dirty="0" smtClean="0"/>
              <a:t> agar </a:t>
            </a:r>
            <a:r>
              <a:rPr lang="en-US" sz="2800" dirty="0" err="1" smtClean="0"/>
              <a:t>konflik</a:t>
            </a:r>
            <a:r>
              <a:rPr lang="en-US" sz="2800" dirty="0" smtClean="0"/>
              <a:t> </a:t>
            </a:r>
            <a:r>
              <a:rPr lang="en-US" sz="2800" dirty="0" err="1" smtClean="0"/>
              <a:t>terbatas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HIDUP</a:t>
            </a:r>
          </a:p>
          <a:p>
            <a:pPr lvl="1" eaLnBrk="1" hangingPunct="1"/>
            <a:r>
              <a:rPr lang="en-US" sz="2800" dirty="0" err="1" smtClean="0"/>
              <a:t>Ibarat</a:t>
            </a:r>
            <a:r>
              <a:rPr lang="en-US" sz="2800" dirty="0" smtClean="0"/>
              <a:t> MAKAN PERLU SAMBAL BIAR ENAK</a:t>
            </a:r>
          </a:p>
          <a:p>
            <a:pPr lvl="1" eaLnBrk="1" hangingPunct="1"/>
            <a:r>
              <a:rPr lang="en-US" sz="2800" dirty="0" err="1" smtClean="0"/>
              <a:t>Tapi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keseimbangannya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jangan</a:t>
            </a:r>
            <a:r>
              <a:rPr lang="en-US" sz="2800" dirty="0" smtClean="0"/>
              <a:t> MONOTON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C8DE210-18BD-4AF4-8DB2-DCA8D787262F}" type="slidenum">
              <a:rPr lang="en-US" sz="1400"/>
              <a:pPr eaLnBrk="1" hangingPunct="1"/>
              <a:t>16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7282045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Memahami SPIRAL KONFLIK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Konflik</a:t>
            </a:r>
            <a:r>
              <a:rPr lang="en-US" sz="2800" dirty="0" smtClean="0"/>
              <a:t> </a:t>
            </a:r>
            <a:r>
              <a:rPr lang="en-US" sz="2800" dirty="0" err="1" smtClean="0"/>
              <a:t>semakin</a:t>
            </a:r>
            <a:r>
              <a:rPr lang="en-US" sz="2800" dirty="0" smtClean="0"/>
              <a:t> lama </a:t>
            </a:r>
            <a:r>
              <a:rPr lang="en-US" sz="2800" dirty="0" err="1" smtClean="0"/>
              <a:t>semakin</a:t>
            </a:r>
            <a:r>
              <a:rPr lang="en-US" sz="2800" dirty="0" smtClean="0"/>
              <a:t> </a:t>
            </a:r>
            <a:r>
              <a:rPr lang="en-US" sz="2800" dirty="0" err="1" smtClean="0"/>
              <a:t>melebar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sampai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tahap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puncak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bersifat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destruktif</a:t>
            </a:r>
            <a:r>
              <a:rPr lang="en-US" sz="2800" dirty="0" smtClean="0">
                <a:sym typeface="Wingdings" panose="05000000000000000000" pitchFamily="2" charset="2"/>
              </a:rPr>
              <a:t> (</a:t>
            </a:r>
            <a:r>
              <a:rPr lang="en-US" sz="2800" dirty="0" err="1" smtClean="0">
                <a:sym typeface="Wingdings" panose="05000000000000000000" pitchFamily="2" charset="2"/>
              </a:rPr>
              <a:t>negatif</a:t>
            </a:r>
            <a:r>
              <a:rPr lang="en-US" sz="2800" dirty="0" smtClean="0">
                <a:sym typeface="Wingdings" panose="05000000000000000000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sym typeface="Wingdings" panose="05000000000000000000" pitchFamily="2" charset="2"/>
              </a:rPr>
              <a:t>Faktor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penyebab</a:t>
            </a:r>
            <a:r>
              <a:rPr lang="en-US" sz="2800" dirty="0" smtClean="0">
                <a:sym typeface="Wingdings" panose="05000000000000000000" pitchFamily="2" charset="2"/>
              </a:rPr>
              <a:t>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Jgn</a:t>
            </a:r>
            <a:r>
              <a:rPr lang="en-US" sz="2800" dirty="0" smtClean="0"/>
              <a:t> </a:t>
            </a:r>
            <a:r>
              <a:rPr lang="en-US" sz="2800" dirty="0" err="1" smtClean="0"/>
              <a:t>ungkit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PRIBADI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Jgn</a:t>
            </a:r>
            <a:r>
              <a:rPr lang="en-US" sz="2800" dirty="0" smtClean="0"/>
              <a:t> </a:t>
            </a:r>
            <a:r>
              <a:rPr lang="en-US" sz="2800" dirty="0" err="1" smtClean="0"/>
              <a:t>ungkit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MASA LALU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Jgn</a:t>
            </a:r>
            <a:r>
              <a:rPr lang="en-US" sz="2800" dirty="0" smtClean="0"/>
              <a:t> UBAH MASALAH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Jgn</a:t>
            </a:r>
            <a:r>
              <a:rPr lang="en-US" sz="2800" dirty="0" smtClean="0"/>
              <a:t> ANARKIS/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FISIK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0482766-EDD5-47FB-81CE-69B94CF5C670}" type="slidenum">
              <a:rPr lang="en-US" sz="1400"/>
              <a:pPr eaLnBrk="1" hangingPunct="1"/>
              <a:t>17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304272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Memahami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ALTERNATIF SOLUSI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smtClean="0"/>
              <a:t>KOLABORASI (WIN-WIN solution)</a:t>
            </a:r>
          </a:p>
          <a:p>
            <a:pPr marL="990600" lvl="1" indent="-533400"/>
            <a:r>
              <a:rPr lang="en-US" sz="2800" dirty="0" err="1" smtClean="0"/>
              <a:t>Tiap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diuntungkan</a:t>
            </a:r>
            <a:endParaRPr lang="en-US" sz="2800" dirty="0" smtClean="0"/>
          </a:p>
          <a:p>
            <a:pPr marL="990600" lvl="1" indent="-533400"/>
            <a:r>
              <a:rPr lang="en-US" sz="2800" dirty="0" err="1" smtClean="0"/>
              <a:t>Tipe</a:t>
            </a:r>
            <a:r>
              <a:rPr lang="en-US" sz="2800" dirty="0" smtClean="0"/>
              <a:t> </a:t>
            </a:r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musyawarah</a:t>
            </a:r>
            <a:r>
              <a:rPr lang="en-US" sz="2800" dirty="0" smtClean="0"/>
              <a:t> </a:t>
            </a:r>
            <a:r>
              <a:rPr lang="en-US" sz="2800" dirty="0" err="1" smtClean="0"/>
              <a:t>mufakat</a:t>
            </a:r>
            <a:endParaRPr lang="en-US" sz="2800" dirty="0" smtClean="0"/>
          </a:p>
          <a:p>
            <a:pPr marL="609600" indent="-609600">
              <a:buNone/>
            </a:pPr>
            <a:endParaRPr lang="en-US" sz="2800" dirty="0" smtClean="0"/>
          </a:p>
          <a:p>
            <a:pPr marL="609600" indent="-609600">
              <a:buNone/>
            </a:pPr>
            <a:r>
              <a:rPr lang="en-US" sz="2800" dirty="0" smtClean="0"/>
              <a:t>2.  KOMPROMI</a:t>
            </a:r>
          </a:p>
          <a:p>
            <a:pPr marL="990600" lvl="1" indent="-533400"/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diperebutkan</a:t>
            </a:r>
            <a:r>
              <a:rPr lang="en-US" sz="2800" dirty="0" smtClean="0"/>
              <a:t> TERBATAS</a:t>
            </a:r>
          </a:p>
          <a:p>
            <a:pPr marL="990600" lvl="1" indent="-533400"/>
            <a:r>
              <a:rPr lang="en-US" sz="2800" dirty="0" err="1" smtClean="0"/>
              <a:t>Jika</a:t>
            </a:r>
            <a:r>
              <a:rPr lang="en-US" sz="2800" dirty="0" smtClean="0"/>
              <a:t> POSISI dg LAWAN : SAMA KUAT  </a:t>
            </a: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E5D120F-98DA-4F6A-A305-267C700E556D}" type="slidenum">
              <a:rPr lang="en-US" sz="1400"/>
              <a:pPr eaLnBrk="1" hangingPunct="1"/>
              <a:t>18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8271315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/>
              <a:t>3</a:t>
            </a:r>
            <a:r>
              <a:rPr lang="en-US" sz="2800" dirty="0" smtClean="0"/>
              <a:t>. AKOMODASI</a:t>
            </a:r>
          </a:p>
          <a:p>
            <a:pPr lvl="1" eaLnBrk="1" hangingPunct="1"/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SALAH, </a:t>
            </a:r>
            <a:r>
              <a:rPr lang="en-US" sz="2800" dirty="0" err="1" smtClean="0"/>
              <a:t>lawan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BENAR</a:t>
            </a:r>
          </a:p>
          <a:p>
            <a:pPr lvl="1" eaLnBrk="1" hangingPunct="1"/>
            <a:r>
              <a:rPr lang="en-US" sz="2800" dirty="0" err="1" smtClean="0"/>
              <a:t>Solusinya</a:t>
            </a:r>
            <a:r>
              <a:rPr lang="en-US" sz="2800" dirty="0" smtClean="0"/>
              <a:t> : </a:t>
            </a:r>
            <a:r>
              <a:rPr lang="en-US" sz="2800" dirty="0" err="1" smtClean="0"/>
              <a:t>menyesuaiakan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dg </a:t>
            </a:r>
            <a:r>
              <a:rPr lang="en-US" sz="2800" dirty="0" err="1" smtClean="0"/>
              <a:t>lawan</a:t>
            </a:r>
            <a:endParaRPr 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/>
              <a:t>4. KOMPETISI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KUAT </a:t>
            </a:r>
            <a:r>
              <a:rPr lang="en-US" sz="2800" dirty="0" err="1" smtClean="0"/>
              <a:t>dan</a:t>
            </a:r>
            <a:r>
              <a:rPr lang="en-US" sz="2800" dirty="0" smtClean="0"/>
              <a:t> BENAR, </a:t>
            </a:r>
            <a:r>
              <a:rPr lang="en-US" sz="2800" dirty="0" err="1" smtClean="0"/>
              <a:t>sedangkan</a:t>
            </a:r>
            <a:r>
              <a:rPr lang="en-US" sz="2800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/>
              <a:t>    LAWAN LEMAH </a:t>
            </a:r>
            <a:r>
              <a:rPr lang="en-US" sz="2800" dirty="0" err="1" smtClean="0"/>
              <a:t>dan</a:t>
            </a:r>
            <a:r>
              <a:rPr lang="en-US" sz="2800" dirty="0" smtClean="0"/>
              <a:t> SALAH </a:t>
            </a:r>
            <a:endParaRPr lang="id-ID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/>
              <a:t>5. MENGHINDAR</a:t>
            </a:r>
          </a:p>
          <a:p>
            <a:pPr lvl="1" eaLnBrk="1" hangingPunct="1"/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masalahnya</a:t>
            </a:r>
            <a:r>
              <a:rPr lang="en-US" sz="2800" dirty="0" smtClean="0"/>
              <a:t> SEPELE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8C6E620-BA58-4418-AA14-B6CBBEA86170}" type="slidenum">
              <a:rPr lang="en-US" sz="1400"/>
              <a:pPr eaLnBrk="1" hangingPunct="1"/>
              <a:t>19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1151137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4" y="0"/>
            <a:ext cx="10515600" cy="787814"/>
          </a:xfrm>
        </p:spPr>
        <p:txBody>
          <a:bodyPr>
            <a:normAutofit/>
          </a:bodyPr>
          <a:lstStyle/>
          <a:p>
            <a:pPr algn="ctr"/>
            <a:r>
              <a:rPr lang="id-ID" sz="36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APA YANG ADA DIBENAK ANDA DENGAN GAMBAR BERIKUT INI?</a:t>
            </a:r>
            <a:endParaRPr lang="id-ID" sz="36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220"/>
            <a:ext cx="3881516" cy="2960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843" y="787814"/>
            <a:ext cx="4394556" cy="2960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373" y="3748036"/>
            <a:ext cx="4350026" cy="3045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256" y="2266124"/>
            <a:ext cx="3202342" cy="24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549" y="1888435"/>
            <a:ext cx="10058400" cy="3001617"/>
          </a:xfrm>
        </p:spPr>
        <p:txBody>
          <a:bodyPr>
            <a:noAutofit/>
          </a:bodyPr>
          <a:lstStyle/>
          <a:p>
            <a:r>
              <a:rPr lang="id-ID" sz="5400" dirty="0">
                <a:solidFill>
                  <a:schemeClr val="accent2"/>
                </a:solidFill>
                <a:latin typeface="Blackadder ITC" panose="04020505051007020D02" pitchFamily="82" charset="0"/>
              </a:rPr>
              <a:t>“Setiap masalah ada jalan keluarnya. Kamu mungkin tak melihatnya, namun Tuhan tahu jalan keluarnya. Yakin dan percayalah padaNya.”</a:t>
            </a:r>
            <a:endParaRPr lang="id-ID" sz="5400" dirty="0">
              <a:solidFill>
                <a:schemeClr val="accent2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3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Background…why???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perbedaan</a:t>
            </a:r>
            <a:r>
              <a:rPr lang="en-US" sz="3200" dirty="0" smtClean="0"/>
              <a:t>  </a:t>
            </a:r>
            <a:r>
              <a:rPr lang="en-US" sz="3200" dirty="0" err="1" smtClean="0"/>
              <a:t>perilaku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ym typeface="Wingdings" panose="05000000000000000000" pitchFamily="2" charset="2"/>
              </a:rPr>
              <a:t>pikiran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berbeda</a:t>
            </a:r>
            <a:r>
              <a:rPr lang="en-US" sz="3200" dirty="0" smtClean="0">
                <a:sym typeface="Wingdings" panose="05000000000000000000" pitchFamily="2" charset="2"/>
              </a:rPr>
              <a:t> s</a:t>
            </a:r>
            <a:r>
              <a:rPr lang="id-ID" sz="3200" dirty="0" smtClean="0">
                <a:sym typeface="Wingdings" panose="05000000000000000000" pitchFamily="2" charset="2"/>
              </a:rPr>
              <a:t>e</a:t>
            </a:r>
            <a:r>
              <a:rPr lang="en-US" sz="3200" dirty="0" smtClean="0">
                <a:sym typeface="Wingdings" panose="05000000000000000000" pitchFamily="2" charset="2"/>
              </a:rPr>
              <a:t>h</a:t>
            </a:r>
            <a:r>
              <a:rPr lang="id-ID" sz="3200" dirty="0" smtClean="0">
                <a:sym typeface="Wingdings" panose="05000000000000000000" pitchFamily="2" charset="2"/>
              </a:rPr>
              <a:t>ingga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memicu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terjadi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konflik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3200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sz="3200" dirty="0" err="1" smtClean="0">
                <a:sym typeface="Wingdings" panose="05000000000000000000" pitchFamily="2" charset="2"/>
              </a:rPr>
              <a:t>Manusia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berinteraksi</a:t>
            </a:r>
            <a:r>
              <a:rPr lang="en-US" sz="3200" dirty="0" smtClean="0">
                <a:sym typeface="Wingdings" panose="05000000000000000000" pitchFamily="2" charset="2"/>
              </a:rPr>
              <a:t> d</a:t>
            </a:r>
            <a:r>
              <a:rPr lang="id-ID" sz="3200" dirty="0" smtClean="0">
                <a:sym typeface="Wingdings" panose="05000000000000000000" pitchFamily="2" charset="2"/>
              </a:rPr>
              <a:t>a</a:t>
            </a:r>
            <a:r>
              <a:rPr lang="en-US" sz="3200" dirty="0" smtClean="0">
                <a:sym typeface="Wingdings" panose="05000000000000000000" pitchFamily="2" charset="2"/>
              </a:rPr>
              <a:t>l</a:t>
            </a:r>
            <a:r>
              <a:rPr lang="id-ID" sz="3200" dirty="0" smtClean="0">
                <a:sym typeface="Wingdings" panose="05000000000000000000" pitchFamily="2" charset="2"/>
              </a:rPr>
              <a:t>a</a:t>
            </a:r>
            <a:r>
              <a:rPr lang="en-US" sz="3200" dirty="0" smtClean="0">
                <a:sym typeface="Wingdings" panose="05000000000000000000" pitchFamily="2" charset="2"/>
              </a:rPr>
              <a:t>m </a:t>
            </a:r>
            <a:r>
              <a:rPr lang="en-US" sz="3200" dirty="0" err="1" smtClean="0">
                <a:sym typeface="Wingdings" panose="05000000000000000000" pitchFamily="2" charset="2"/>
              </a:rPr>
              <a:t>kehidupan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sosial</a:t>
            </a:r>
            <a:r>
              <a:rPr lang="en-US" sz="3200" dirty="0" smtClean="0"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ym typeface="Wingdings" panose="05000000000000000000" pitchFamily="2" charset="2"/>
              </a:rPr>
              <a:t>dan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organisasi</a:t>
            </a:r>
            <a:endParaRPr lang="en-US" sz="3200" dirty="0" smtClean="0"/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D17A71C-8BC1-4F0E-B3E1-BF48551CCA82}" type="slidenum">
              <a:rPr lang="en-US" sz="1400"/>
              <a:pPr eaLnBrk="1" hangingPunct="1"/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616127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617539"/>
            <a:ext cx="7793037" cy="8667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DEFINISI KONFLIK</a:t>
            </a:r>
            <a:endParaRPr lang="id-ID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706688" y="1773239"/>
            <a:ext cx="7772400" cy="4751387"/>
          </a:xfrm>
        </p:spPr>
        <p:txBody>
          <a:bodyPr/>
          <a:lstStyle/>
          <a:p>
            <a:pPr eaLnBrk="1" hangingPunct="1"/>
            <a:r>
              <a:rPr lang="id-ID" sz="3200" dirty="0" smtClean="0"/>
              <a:t>Secara bahasa a</a:t>
            </a:r>
            <a:r>
              <a:rPr lang="en-US" sz="3200" dirty="0" err="1" smtClean="0"/>
              <a:t>rtinya</a:t>
            </a:r>
            <a:r>
              <a:rPr lang="en-US" sz="3200" dirty="0" smtClean="0"/>
              <a:t> </a:t>
            </a:r>
            <a:r>
              <a:rPr lang="en-US" sz="3200" dirty="0" err="1" smtClean="0"/>
              <a:t>saling</a:t>
            </a:r>
            <a:r>
              <a:rPr lang="en-US" sz="3200" dirty="0" smtClean="0"/>
              <a:t> </a:t>
            </a:r>
            <a:r>
              <a:rPr lang="en-US" sz="3200" dirty="0" err="1" smtClean="0"/>
              <a:t>bertabrakan</a:t>
            </a:r>
            <a:r>
              <a:rPr lang="en-US" sz="3200" dirty="0" smtClean="0"/>
              <a:t>, </a:t>
            </a:r>
            <a:r>
              <a:rPr lang="en-US" sz="3200" dirty="0" err="1" smtClean="0"/>
              <a:t>ketidaksesuaian</a:t>
            </a:r>
            <a:r>
              <a:rPr lang="en-US" sz="3200" dirty="0" smtClean="0"/>
              <a:t>, </a:t>
            </a:r>
            <a:r>
              <a:rPr lang="en-US" sz="3200" dirty="0" err="1" smtClean="0"/>
              <a:t>perseteruan</a:t>
            </a:r>
            <a:r>
              <a:rPr lang="en-US" sz="3200" dirty="0" smtClean="0"/>
              <a:t>, </a:t>
            </a:r>
            <a:r>
              <a:rPr lang="en-US" sz="3200" dirty="0" err="1" smtClean="0"/>
              <a:t>perkelahian</a:t>
            </a:r>
            <a:r>
              <a:rPr lang="en-US" sz="3200" dirty="0" smtClean="0"/>
              <a:t>, </a:t>
            </a:r>
            <a:r>
              <a:rPr lang="en-US" sz="3200" dirty="0" err="1" smtClean="0"/>
              <a:t>interaksi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antagonis</a:t>
            </a:r>
            <a:r>
              <a:rPr lang="en-US" sz="3200" dirty="0" smtClean="0"/>
              <a:t>/ </a:t>
            </a:r>
            <a:r>
              <a:rPr lang="en-US" sz="3200" dirty="0" err="1" smtClean="0"/>
              <a:t>bertentangan</a:t>
            </a:r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err="1" smtClean="0"/>
              <a:t>Konflik</a:t>
            </a:r>
            <a:r>
              <a:rPr lang="en-US" sz="3200" dirty="0" smtClean="0"/>
              <a:t> </a:t>
            </a:r>
            <a:r>
              <a:rPr lang="en-US" sz="3200" dirty="0" err="1" smtClean="0"/>
              <a:t>timbul</a:t>
            </a:r>
            <a:r>
              <a:rPr lang="en-US" sz="3200" dirty="0" smtClean="0"/>
              <a:t> : “DIMANA-KAPAN DAN SIAPA”  SAJA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dirty="0"/>
          </a:p>
        </p:txBody>
      </p:sp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56A53EF-ADE7-44F2-AAA3-458712C4184F}" type="slidenum">
              <a:rPr lang="en-US" sz="1400"/>
              <a:pPr eaLnBrk="1" hangingPunct="1"/>
              <a:t>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7978530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17500"/>
            <a:ext cx="8229600" cy="877888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KONFLIK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PERTENTANGAN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PERSELISIHAN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KETIDAKSESUAIAN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PERSAINGAN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PERBEDAAN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KETIDAKCOCOKAN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DLL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905000" y="12192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9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Sumber Konflik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/>
              <a:t>	</a:t>
            </a:r>
            <a:r>
              <a:rPr lang="en-US" sz="3600" dirty="0" err="1"/>
              <a:t>Konflik</a:t>
            </a:r>
            <a:r>
              <a:rPr lang="en-US" sz="3600" dirty="0"/>
              <a:t> </a:t>
            </a:r>
            <a:r>
              <a:rPr lang="en-US" sz="3600" dirty="0" err="1"/>
              <a:t>timbul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hasil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komunikasi</a:t>
            </a:r>
            <a:r>
              <a:rPr lang="en-US" sz="3600" dirty="0"/>
              <a:t>, </a:t>
            </a:r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pribadi</a:t>
            </a:r>
            <a:r>
              <a:rPr lang="en-US" sz="3600" dirty="0"/>
              <a:t>,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struktur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id-ID" sz="3600" dirty="0"/>
              <a:t> yang bermasalah</a:t>
            </a:r>
            <a:endParaRPr lang="en-US" sz="3600" dirty="0"/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783DADB-AF0E-4EE0-B8ED-D7FBBFD03888}" type="slidenum">
              <a:rPr lang="en-US" sz="1400"/>
              <a:pPr eaLnBrk="1" hangingPunct="1"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911608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1666875" y="2017713"/>
            <a:ext cx="7772400" cy="4114800"/>
          </a:xfrm>
        </p:spPr>
        <p:txBody>
          <a:bodyPr/>
          <a:lstStyle/>
          <a:p>
            <a:pPr lvl="1" eaLnBrk="1" hangingPunct="1"/>
            <a:r>
              <a:rPr lang="id-ID" sz="3200" dirty="0" smtClean="0"/>
              <a:t>Sa</a:t>
            </a:r>
            <a:r>
              <a:rPr lang="en-US" sz="3200" dirty="0" err="1" smtClean="0"/>
              <a:t>lah</a:t>
            </a:r>
            <a:r>
              <a:rPr lang="en-US" sz="3200" dirty="0" smtClean="0"/>
              <a:t> </a:t>
            </a:r>
            <a:r>
              <a:rPr lang="en-US" sz="3200" dirty="0" err="1"/>
              <a:t>pengertian</a:t>
            </a:r>
            <a:r>
              <a:rPr lang="en-US" sz="3200" dirty="0"/>
              <a:t> yang </a:t>
            </a:r>
            <a:r>
              <a:rPr lang="en-US" sz="3200" dirty="0" err="1"/>
              <a:t>berkenaan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kalimat</a:t>
            </a:r>
            <a:endParaRPr lang="id-ID" sz="3200" dirty="0"/>
          </a:p>
          <a:p>
            <a:pPr lvl="1" eaLnBrk="1" hangingPunct="1"/>
            <a:r>
              <a:rPr lang="en-US" sz="3200" dirty="0" err="1"/>
              <a:t>bahasa</a:t>
            </a:r>
            <a:r>
              <a:rPr lang="en-US" sz="3200" dirty="0"/>
              <a:t> yang </a:t>
            </a:r>
            <a:r>
              <a:rPr lang="en-US" sz="3200" dirty="0" err="1"/>
              <a:t>sulit</a:t>
            </a:r>
            <a:r>
              <a:rPr lang="en-US" sz="3200" dirty="0"/>
              <a:t> </a:t>
            </a:r>
            <a:r>
              <a:rPr lang="en-US" sz="3200" dirty="0" err="1"/>
              <a:t>dimengerti</a:t>
            </a:r>
            <a:r>
              <a:rPr lang="en-US" sz="3200" dirty="0"/>
              <a:t>, </a:t>
            </a:r>
            <a:endParaRPr lang="id-ID" sz="3200" dirty="0"/>
          </a:p>
          <a:p>
            <a:pPr lvl="1" eaLnBrk="1" hangingPunct="1"/>
            <a:r>
              <a:rPr lang="en-US" sz="3200" dirty="0" err="1"/>
              <a:t>informasi</a:t>
            </a:r>
            <a:r>
              <a:rPr lang="en-US" sz="3200" dirty="0"/>
              <a:t> yang </a:t>
            </a:r>
            <a:r>
              <a:rPr lang="en-US" sz="3200" dirty="0" err="1"/>
              <a:t>mendua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lengkap</a:t>
            </a:r>
            <a:r>
              <a:rPr lang="en-US" sz="3200" dirty="0"/>
              <a:t>, </a:t>
            </a:r>
            <a:endParaRPr lang="id-ID" sz="3200" dirty="0"/>
          </a:p>
          <a:p>
            <a:pPr lvl="1" eaLnBrk="1" hangingPunct="1"/>
            <a:r>
              <a:rPr lang="en-US" sz="3200" dirty="0" err="1"/>
              <a:t>gaya</a:t>
            </a:r>
            <a:r>
              <a:rPr lang="en-US" sz="3200" dirty="0"/>
              <a:t> </a:t>
            </a:r>
            <a:r>
              <a:rPr lang="en-US" sz="3200" dirty="0" err="1"/>
              <a:t>individu</a:t>
            </a:r>
            <a:r>
              <a:rPr lang="en-US" sz="3200" dirty="0"/>
              <a:t> </a:t>
            </a:r>
            <a:r>
              <a:rPr lang="en-US" sz="3200" dirty="0" err="1"/>
              <a:t>manajer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konsisten</a:t>
            </a:r>
            <a:endParaRPr lang="en-US" sz="32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id-ID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535578B-6A6D-4471-8700-6EE73513960A}" type="slidenum">
              <a:rPr lang="en-US" sz="1400"/>
              <a:pPr eaLnBrk="1" hangingPunct="1"/>
              <a:t>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1887247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C56F4FA-42F0-4BC5-9FF4-05BDB36C10EC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b.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Struktur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3" y="2017713"/>
            <a:ext cx="7772400" cy="4114800"/>
          </a:xfrm>
        </p:spPr>
        <p:txBody>
          <a:bodyPr/>
          <a:lstStyle/>
          <a:p>
            <a:pPr lvl="1" eaLnBrk="1" hangingPunct="1"/>
            <a:r>
              <a:rPr lang="id-ID" sz="3200" dirty="0" smtClean="0"/>
              <a:t>P</a:t>
            </a:r>
            <a:r>
              <a:rPr lang="en-US" sz="3200" dirty="0" err="1" smtClean="0"/>
              <a:t>ertarungan</a:t>
            </a:r>
            <a:r>
              <a:rPr lang="en-US" sz="3200" dirty="0" smtClean="0"/>
              <a:t> </a:t>
            </a:r>
            <a:r>
              <a:rPr lang="en-US" sz="3200" dirty="0" err="1" smtClean="0"/>
              <a:t>kekuasaan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</a:t>
            </a:r>
            <a:r>
              <a:rPr lang="en-US" sz="3200" dirty="0" err="1" smtClean="0"/>
              <a:t>departemen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kepentingan-kepentingan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penilaian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bertentangan</a:t>
            </a:r>
            <a:r>
              <a:rPr lang="en-US" sz="3200" dirty="0" smtClean="0"/>
              <a:t>, </a:t>
            </a:r>
            <a:endParaRPr lang="id-ID" sz="3200" dirty="0" smtClean="0"/>
          </a:p>
          <a:p>
            <a:pPr lvl="1" eaLnBrk="1" hangingPunct="1"/>
            <a:r>
              <a:rPr lang="id-ID" sz="3200" dirty="0" smtClean="0"/>
              <a:t>P</a:t>
            </a:r>
            <a:r>
              <a:rPr lang="en-US" sz="3200" dirty="0" err="1" smtClean="0"/>
              <a:t>ersaingan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memperebutkan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terbatas</a:t>
            </a:r>
            <a:r>
              <a:rPr lang="en-US" sz="3200" dirty="0" smtClean="0"/>
              <a:t>, </a:t>
            </a:r>
            <a:endParaRPr lang="id-ID" sz="3200" dirty="0" smtClean="0"/>
          </a:p>
          <a:p>
            <a:pPr lvl="1" eaLnBrk="1" hangingPunct="1"/>
            <a:r>
              <a:rPr lang="id-ID" sz="3200" dirty="0" smtClean="0"/>
              <a:t>S</a:t>
            </a:r>
            <a:r>
              <a:rPr lang="en-US" sz="3200" dirty="0" err="1" smtClean="0"/>
              <a:t>aling</a:t>
            </a:r>
            <a:r>
              <a:rPr lang="en-US" sz="3200" dirty="0" smtClean="0"/>
              <a:t> </a:t>
            </a:r>
            <a:r>
              <a:rPr lang="en-US" sz="3200" dirty="0" err="1" smtClean="0"/>
              <a:t>ketergantungan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kelompok-kelompok</a:t>
            </a:r>
            <a:r>
              <a:rPr lang="en-US" sz="3200" dirty="0" smtClean="0"/>
              <a:t> </a:t>
            </a:r>
            <a:r>
              <a:rPr lang="en-US" sz="3200" dirty="0" err="1" smtClean="0"/>
              <a:t>kegiatan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mencapai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endParaRPr lang="en-US" sz="32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598257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c.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Pribadi</a:t>
            </a:r>
            <a:r>
              <a:rPr lang="en-US" dirty="0" smtClean="0"/>
              <a:t>….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1881188" y="2017713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id-ID" sz="3200" dirty="0" smtClean="0"/>
              <a:t>K</a:t>
            </a:r>
            <a:r>
              <a:rPr lang="en-US" sz="3200" dirty="0" err="1" smtClean="0"/>
              <a:t>etidaksesuaian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nilai-nilai</a:t>
            </a:r>
            <a:r>
              <a:rPr lang="en-US" sz="3200" dirty="0" smtClean="0"/>
              <a:t> </a:t>
            </a:r>
            <a:r>
              <a:rPr lang="en-US" sz="3200" dirty="0" err="1" smtClean="0"/>
              <a:t>sosial</a:t>
            </a:r>
            <a:r>
              <a:rPr lang="en-US" sz="3200" dirty="0" smtClean="0"/>
              <a:t> </a:t>
            </a:r>
            <a:r>
              <a:rPr lang="en-US" sz="3200" dirty="0" err="1" smtClean="0"/>
              <a:t>pribadi</a:t>
            </a:r>
            <a:r>
              <a:rPr lang="en-US" sz="3200" dirty="0" smtClean="0"/>
              <a:t> </a:t>
            </a:r>
            <a:r>
              <a:rPr lang="en-US" sz="3200" dirty="0" err="1" smtClean="0"/>
              <a:t>karyawan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perilaku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diperankan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jabatan</a:t>
            </a:r>
            <a:r>
              <a:rPr lang="en-US" sz="3200" dirty="0" smtClean="0"/>
              <a:t> </a:t>
            </a:r>
            <a:r>
              <a:rPr lang="en-US" sz="3200" dirty="0" err="1" smtClean="0"/>
              <a:t>mereka</a:t>
            </a:r>
            <a:r>
              <a:rPr lang="en-US" sz="3200" dirty="0" smtClean="0"/>
              <a:t>, </a:t>
            </a:r>
            <a:endParaRPr lang="id-ID" sz="3200" dirty="0" smtClean="0"/>
          </a:p>
          <a:p>
            <a:pPr eaLnBrk="1" hangingPunct="1"/>
            <a:r>
              <a:rPr lang="id-ID" sz="3200" dirty="0" smtClean="0"/>
              <a:t>P</a:t>
            </a:r>
            <a:r>
              <a:rPr lang="en-US" sz="3200" dirty="0" err="1" smtClean="0"/>
              <a:t>erbedaan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nilai-nilai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persepsi</a:t>
            </a:r>
            <a:endParaRPr lang="en-US" sz="3200" dirty="0" smtClean="0"/>
          </a:p>
        </p:txBody>
      </p:sp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ADB5C2B-40CB-4925-9EE8-9E27494B542A}" type="slidenum">
              <a:rPr lang="en-US" sz="1400"/>
              <a:pPr eaLnBrk="1" hangingPunct="1"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08069459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524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Blackadder ITC</vt:lpstr>
      <vt:lpstr>Calibri</vt:lpstr>
      <vt:lpstr>Calibri Light</vt:lpstr>
      <vt:lpstr>Chiller</vt:lpstr>
      <vt:lpstr>Tahoma</vt:lpstr>
      <vt:lpstr>Wingdings</vt:lpstr>
      <vt:lpstr>Retrospect</vt:lpstr>
      <vt:lpstr>MANAJEMEN KONFLIK</vt:lpstr>
      <vt:lpstr>APA YANG ADA DIBENAK ANDA DENGAN GAMBAR BERIKUT INI?</vt:lpstr>
      <vt:lpstr>Background…why???</vt:lpstr>
      <vt:lpstr>DEFINISI KONFLIK</vt:lpstr>
      <vt:lpstr>KONFLIK</vt:lpstr>
      <vt:lpstr>Sumber Konflik</vt:lpstr>
      <vt:lpstr>a. Komunikasi…</vt:lpstr>
      <vt:lpstr>b. Struktur…</vt:lpstr>
      <vt:lpstr>c. Pribadi….</vt:lpstr>
      <vt:lpstr>Perbedaan konflik dan persaingan .. ?</vt:lpstr>
      <vt:lpstr>Jenis-jenis konflik … ada 5 …</vt:lpstr>
      <vt:lpstr>Kunci Menghadapi Konflik</vt:lpstr>
      <vt:lpstr>Memahami FUNGSI KONFLIK</vt:lpstr>
      <vt:lpstr>PowerPoint Presentation</vt:lpstr>
      <vt:lpstr>PowerPoint Presentation</vt:lpstr>
      <vt:lpstr>PowerPoint Presentation</vt:lpstr>
      <vt:lpstr>Memahami SPIRAL KONFLIK</vt:lpstr>
      <vt:lpstr>Memahami ALTERNATIF SOLUSI</vt:lpstr>
      <vt:lpstr>PowerPoint Presentation</vt:lpstr>
      <vt:lpstr>“Setiap masalah ada jalan keluarnya. Kamu mungkin tak melihatnya, namun Tuhan tahu jalan keluarnya. Yakin dan percayalah padaNya.”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KONFLIK</dc:title>
  <dc:creator>user</dc:creator>
  <cp:lastModifiedBy>user</cp:lastModifiedBy>
  <cp:revision>4</cp:revision>
  <dcterms:created xsi:type="dcterms:W3CDTF">2018-04-06T01:12:59Z</dcterms:created>
  <dcterms:modified xsi:type="dcterms:W3CDTF">2018-04-06T01:42:41Z</dcterms:modified>
</cp:coreProperties>
</file>