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7B433D4D-6C9A-49BF-B704-AED9ACCF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10416"/>
            <a:ext cx="10042928" cy="2677648"/>
          </a:xfrm>
        </p:spPr>
        <p:txBody>
          <a:bodyPr/>
          <a:lstStyle/>
          <a:p>
            <a:pPr algn="ctr"/>
            <a:r>
              <a:rPr lang="id-ID" b="1" dirty="0">
                <a:solidFill>
                  <a:schemeClr val="bg1"/>
                </a:solidFill>
              </a:rPr>
              <a:t>FOOD AND BEVERAGE MANAGEMENT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46632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9CD1FAFF-DCC8-4D8D-B4CA-CF9B9E0A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47920"/>
            <a:ext cx="9100394" cy="728480"/>
          </a:xfrm>
        </p:spPr>
        <p:txBody>
          <a:bodyPr/>
          <a:lstStyle/>
          <a:p>
            <a:pPr algn="ctr"/>
            <a:r>
              <a:rPr lang="id-ID" b="1" dirty="0">
                <a:solidFill>
                  <a:schemeClr val="bg1"/>
                </a:solidFill>
              </a:rPr>
              <a:t>FOOD AND BEVERAGE DEPARTMENT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43B2B9A7-0A36-4A61-859B-8E2CB174F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2433711"/>
            <a:ext cx="11380763" cy="4276577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400" dirty="0"/>
              <a:t>Salah satu </a:t>
            </a:r>
            <a:r>
              <a:rPr lang="id-ID" sz="2400" dirty="0" err="1"/>
              <a:t>department</a:t>
            </a:r>
            <a:r>
              <a:rPr lang="id-ID" sz="2400" dirty="0"/>
              <a:t> yang terdapat di Hotel</a:t>
            </a:r>
          </a:p>
          <a:p>
            <a:pPr algn="just"/>
            <a:r>
              <a:rPr lang="id-ID" sz="2400" dirty="0"/>
              <a:t>Fungsi : </a:t>
            </a:r>
          </a:p>
          <a:p>
            <a:pPr algn="just">
              <a:buFont typeface="+mj-lt"/>
              <a:buAutoNum type="arabicPeriod"/>
            </a:pPr>
            <a:r>
              <a:rPr lang="id-ID" sz="2400" dirty="0"/>
              <a:t>melaksanakan penjualan makanan dan minuman</a:t>
            </a:r>
          </a:p>
          <a:p>
            <a:pPr algn="just">
              <a:buFont typeface="+mj-lt"/>
              <a:buAutoNum type="arabicPeriod"/>
            </a:pPr>
            <a:r>
              <a:rPr lang="id-ID" sz="2400" dirty="0"/>
              <a:t>Pengembangan Produk makanan dan minuman di </a:t>
            </a:r>
            <a:r>
              <a:rPr lang="id-ID" sz="2400" dirty="0" err="1"/>
              <a:t>outlet</a:t>
            </a:r>
            <a:r>
              <a:rPr lang="id-ID" sz="2400" dirty="0"/>
              <a:t> Hotel</a:t>
            </a:r>
          </a:p>
          <a:p>
            <a:pPr>
              <a:buFont typeface="+mj-lt"/>
              <a:buAutoNum type="arabicPeriod"/>
            </a:pPr>
            <a:r>
              <a:rPr lang="id-ID" sz="2400" dirty="0"/>
              <a:t>Melakukan Pembelian makanan dan minuman untuk kebutuhan operasional</a:t>
            </a:r>
          </a:p>
          <a:p>
            <a:pPr>
              <a:buFont typeface="+mj-lt"/>
              <a:buAutoNum type="arabicPeriod"/>
            </a:pPr>
            <a:r>
              <a:rPr lang="id-ID" sz="2400" dirty="0"/>
              <a:t>Melakukan pengelolaan dan pengembangan usaha Food </a:t>
            </a:r>
            <a:r>
              <a:rPr lang="id-ID" sz="2400" dirty="0" err="1"/>
              <a:t>and</a:t>
            </a:r>
            <a:r>
              <a:rPr lang="id-ID" sz="2400" dirty="0"/>
              <a:t> </a:t>
            </a:r>
            <a:r>
              <a:rPr lang="id-ID" sz="2400" dirty="0" err="1"/>
              <a:t>Beverage</a:t>
            </a:r>
            <a:endParaRPr lang="id-ID" sz="2400" dirty="0"/>
          </a:p>
          <a:p>
            <a:pPr>
              <a:buFont typeface="+mj-lt"/>
              <a:buAutoNum type="arabicPeriod"/>
            </a:pPr>
            <a:r>
              <a:rPr lang="id-ID" sz="2400" dirty="0"/>
              <a:t>Melakukan pelayanan dan penghitungan serta mempertanggungjawabkan </a:t>
            </a:r>
            <a:r>
              <a:rPr lang="id-ID" sz="2400" dirty="0" err="1"/>
              <a:t>Lost</a:t>
            </a:r>
            <a:r>
              <a:rPr lang="id-ID" sz="2400" dirty="0"/>
              <a:t> </a:t>
            </a:r>
            <a:r>
              <a:rPr lang="id-ID" sz="2400" dirty="0" err="1"/>
              <a:t>and</a:t>
            </a:r>
            <a:r>
              <a:rPr lang="id-ID" sz="2400" dirty="0"/>
              <a:t> Profit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97737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12872845-73A6-490D-A93A-D3229CD2B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47920"/>
            <a:ext cx="9888184" cy="728480"/>
          </a:xfrm>
        </p:spPr>
        <p:txBody>
          <a:bodyPr/>
          <a:lstStyle/>
          <a:p>
            <a:pPr algn="ctr"/>
            <a:r>
              <a:rPr lang="id-ID" b="1" dirty="0">
                <a:solidFill>
                  <a:schemeClr val="bg1"/>
                </a:solidFill>
              </a:rPr>
              <a:t>RUANG GERAK FNB OPERATION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A4DE20A3-B10D-49A0-9947-A90851428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2603500"/>
            <a:ext cx="11254153" cy="4254500"/>
          </a:xfrm>
        </p:spPr>
        <p:txBody>
          <a:bodyPr>
            <a:noAutofit/>
          </a:bodyPr>
          <a:lstStyle/>
          <a:p>
            <a:r>
              <a:rPr lang="id-ID" sz="2200" dirty="0"/>
              <a:t>Dibagi Menjadi dua :</a:t>
            </a:r>
          </a:p>
          <a:p>
            <a:r>
              <a:rPr lang="id-ID" sz="2200" dirty="0"/>
              <a:t>1. The </a:t>
            </a:r>
            <a:r>
              <a:rPr lang="id-ID" sz="2200" dirty="0" err="1"/>
              <a:t>Revenue</a:t>
            </a:r>
            <a:r>
              <a:rPr lang="id-ID" sz="2200" dirty="0"/>
              <a:t> </a:t>
            </a:r>
            <a:r>
              <a:rPr lang="id-ID" sz="2200" dirty="0" err="1"/>
              <a:t>Producting</a:t>
            </a:r>
            <a:r>
              <a:rPr lang="id-ID" sz="2200" dirty="0"/>
              <a:t> Area</a:t>
            </a:r>
          </a:p>
          <a:p>
            <a:pPr marL="0" indent="0">
              <a:buNone/>
            </a:pPr>
            <a:r>
              <a:rPr lang="id-ID" sz="2200" dirty="0"/>
              <a:t>	Area yang dapat menghasilkan uang (</a:t>
            </a:r>
            <a:r>
              <a:rPr lang="id-ID" sz="2200" dirty="0" err="1"/>
              <a:t>revenue</a:t>
            </a:r>
            <a:r>
              <a:rPr lang="id-ID" sz="2200" dirty="0"/>
              <a:t>) seperti </a:t>
            </a:r>
            <a:r>
              <a:rPr lang="id-ID" sz="2200" dirty="0" err="1"/>
              <a:t>restaurant</a:t>
            </a:r>
            <a:r>
              <a:rPr lang="id-ID" sz="2200" dirty="0"/>
              <a:t>, Bar, 	Cafe, 	</a:t>
            </a:r>
            <a:r>
              <a:rPr lang="id-ID" sz="2200" dirty="0" err="1"/>
              <a:t>Lounge</a:t>
            </a:r>
            <a:r>
              <a:rPr lang="id-ID" sz="2200" dirty="0"/>
              <a:t>, </a:t>
            </a:r>
            <a:r>
              <a:rPr lang="id-ID" sz="2200" dirty="0" err="1"/>
              <a:t>Banquet</a:t>
            </a:r>
            <a:r>
              <a:rPr lang="id-ID" sz="2200" dirty="0"/>
              <a:t>, </a:t>
            </a:r>
            <a:r>
              <a:rPr lang="id-ID" sz="2200" dirty="0" err="1"/>
              <a:t>Cake</a:t>
            </a:r>
            <a:r>
              <a:rPr lang="id-ID" sz="2200" dirty="0"/>
              <a:t> Shop, </a:t>
            </a:r>
            <a:r>
              <a:rPr lang="id-ID" sz="2200" dirty="0" err="1"/>
              <a:t>dll</a:t>
            </a:r>
            <a:endParaRPr lang="id-ID" sz="2200" dirty="0"/>
          </a:p>
          <a:p>
            <a:pPr marL="0" indent="0">
              <a:buNone/>
            </a:pPr>
            <a:endParaRPr lang="id-ID" sz="2200" dirty="0"/>
          </a:p>
          <a:p>
            <a:r>
              <a:rPr lang="id-ID" sz="2200" dirty="0"/>
              <a:t>2. The </a:t>
            </a:r>
            <a:r>
              <a:rPr lang="id-ID" sz="2200" dirty="0" err="1"/>
              <a:t>Support</a:t>
            </a:r>
            <a:r>
              <a:rPr lang="id-ID" sz="2200" dirty="0"/>
              <a:t> </a:t>
            </a:r>
            <a:r>
              <a:rPr lang="id-ID" sz="2200" dirty="0" err="1"/>
              <a:t>service</a:t>
            </a:r>
            <a:r>
              <a:rPr lang="id-ID" sz="2200" dirty="0"/>
              <a:t> Area</a:t>
            </a:r>
          </a:p>
          <a:p>
            <a:pPr marL="0" indent="0">
              <a:buNone/>
            </a:pPr>
            <a:r>
              <a:rPr lang="id-ID" sz="2200" dirty="0"/>
              <a:t>	area yang memberikan </a:t>
            </a:r>
            <a:r>
              <a:rPr lang="id-ID" sz="2200" dirty="0" err="1"/>
              <a:t>support</a:t>
            </a:r>
            <a:r>
              <a:rPr lang="id-ID" sz="2200" dirty="0"/>
              <a:t> dalam memberikan pelayanan untuk 	mencapai 	</a:t>
            </a:r>
            <a:r>
              <a:rPr lang="id-ID" sz="2200" dirty="0" err="1"/>
              <a:t>revenue</a:t>
            </a:r>
            <a:r>
              <a:rPr lang="id-ID" sz="2200" dirty="0"/>
              <a:t> seperti </a:t>
            </a:r>
            <a:r>
              <a:rPr lang="id-ID" sz="2200" dirty="0" err="1"/>
              <a:t>kitchen</a:t>
            </a:r>
            <a:r>
              <a:rPr lang="id-ID" sz="2200" dirty="0"/>
              <a:t>, </a:t>
            </a:r>
            <a:r>
              <a:rPr lang="id-ID" sz="2200" dirty="0" err="1"/>
              <a:t>steward</a:t>
            </a:r>
            <a:r>
              <a:rPr lang="id-ID" sz="2200" dirty="0"/>
              <a:t>, </a:t>
            </a:r>
            <a:r>
              <a:rPr lang="id-ID" sz="2200" dirty="0" err="1"/>
              <a:t>store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xmlns="" val="70078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CB00AB24-00AD-4675-AF67-B5F60E2B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838200"/>
            <a:ext cx="10550769" cy="728480"/>
          </a:xfrm>
        </p:spPr>
        <p:txBody>
          <a:bodyPr/>
          <a:lstStyle/>
          <a:p>
            <a:pPr algn="ctr"/>
            <a:r>
              <a:rPr lang="id-ID" b="1" dirty="0"/>
              <a:t>KEBIJAKAN DALAM FOOD AND BEVERAGE OPERATION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A95E3692-A826-4D85-885E-458E7B8C4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6" y="2293034"/>
            <a:ext cx="11185218" cy="3726766"/>
          </a:xfrm>
        </p:spPr>
        <p:txBody>
          <a:bodyPr/>
          <a:lstStyle/>
          <a:p>
            <a:r>
              <a:rPr lang="id-ID" dirty="0"/>
              <a:t>Ada 3 kebijakan dalam pengelolaan Food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Beverage</a:t>
            </a:r>
            <a:r>
              <a:rPr lang="id-ID" dirty="0"/>
              <a:t> Department :</a:t>
            </a:r>
          </a:p>
          <a:p>
            <a:pPr>
              <a:buAutoNum type="arabicPeriod"/>
            </a:pPr>
            <a:r>
              <a:rPr lang="id-ID" dirty="0"/>
              <a:t>  Kebijakan Keuangan (</a:t>
            </a:r>
            <a:r>
              <a:rPr lang="id-ID" dirty="0" err="1"/>
              <a:t>Financiql</a:t>
            </a:r>
            <a:r>
              <a:rPr lang="id-ID" dirty="0"/>
              <a:t> </a:t>
            </a:r>
            <a:r>
              <a:rPr lang="id-ID" dirty="0" err="1"/>
              <a:t>Policy</a:t>
            </a:r>
            <a:r>
              <a:rPr lang="id-ID" dirty="0"/>
              <a:t>)</a:t>
            </a:r>
          </a:p>
          <a:p>
            <a:pPr marL="0" indent="0">
              <a:buNone/>
            </a:pPr>
            <a:r>
              <a:rPr lang="id-ID" dirty="0"/>
              <a:t>	</a:t>
            </a:r>
          </a:p>
          <a:p>
            <a:pPr marL="0" indent="0">
              <a:buNone/>
            </a:pPr>
            <a:r>
              <a:rPr lang="id-ID" dirty="0"/>
              <a:t>2. 	Kebijakan Produksi (</a:t>
            </a:r>
            <a:r>
              <a:rPr lang="id-ID" dirty="0" err="1"/>
              <a:t>Catering</a:t>
            </a:r>
            <a:r>
              <a:rPr lang="id-ID" dirty="0"/>
              <a:t> </a:t>
            </a:r>
            <a:r>
              <a:rPr lang="id-ID" dirty="0" err="1"/>
              <a:t>Policy</a:t>
            </a:r>
            <a:r>
              <a:rPr lang="id-ID" dirty="0"/>
              <a:t>)</a:t>
            </a:r>
          </a:p>
          <a:p>
            <a:pPr marL="0" indent="0">
              <a:buNone/>
            </a:pPr>
            <a:r>
              <a:rPr lang="id-ID" dirty="0"/>
              <a:t> 	</a:t>
            </a:r>
          </a:p>
          <a:p>
            <a:pPr marL="0" indent="0">
              <a:buNone/>
            </a:pPr>
            <a:r>
              <a:rPr lang="id-ID" dirty="0"/>
              <a:t>3. 	Kebijakan Pemasaran (</a:t>
            </a:r>
            <a:r>
              <a:rPr lang="id-ID" dirty="0" err="1"/>
              <a:t>marketing</a:t>
            </a:r>
            <a:r>
              <a:rPr lang="id-ID" dirty="0"/>
              <a:t> </a:t>
            </a:r>
            <a:r>
              <a:rPr lang="id-ID" dirty="0" err="1"/>
              <a:t>Policy</a:t>
            </a:r>
            <a:r>
              <a:rPr lang="id-ID" dirty="0"/>
              <a:t>)</a:t>
            </a:r>
          </a:p>
          <a:p>
            <a:pPr marL="0" indent="0">
              <a:buNone/>
            </a:pPr>
            <a:r>
              <a:rPr lang="id-ID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88715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CB00AB24-00AD-4675-AF67-B5F60E2B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838200"/>
            <a:ext cx="10550769" cy="728480"/>
          </a:xfrm>
        </p:spPr>
        <p:txBody>
          <a:bodyPr/>
          <a:lstStyle/>
          <a:p>
            <a:pPr algn="ctr"/>
            <a:r>
              <a:rPr lang="id-ID" b="1" dirty="0"/>
              <a:t>KEBIJAKAN DALAM FOOD AND BEVERAGE OPERATION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A95E3692-A826-4D85-885E-458E7B8C4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6" y="2293034"/>
            <a:ext cx="11185218" cy="3726766"/>
          </a:xfrm>
        </p:spPr>
        <p:txBody>
          <a:bodyPr/>
          <a:lstStyle/>
          <a:p>
            <a:r>
              <a:rPr lang="id-ID" dirty="0"/>
              <a:t>Ada 3 kebijakan dalam pengelolaan Food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Beverage</a:t>
            </a:r>
            <a:r>
              <a:rPr lang="id-ID" dirty="0"/>
              <a:t> Department :</a:t>
            </a:r>
          </a:p>
          <a:p>
            <a:pPr>
              <a:buAutoNum type="arabicPeriod"/>
            </a:pPr>
            <a:r>
              <a:rPr lang="id-ID" dirty="0"/>
              <a:t>  Kebijakan Keuangan (</a:t>
            </a:r>
            <a:r>
              <a:rPr lang="id-ID" dirty="0" err="1"/>
              <a:t>Financiql</a:t>
            </a:r>
            <a:r>
              <a:rPr lang="id-ID" dirty="0"/>
              <a:t> </a:t>
            </a:r>
            <a:r>
              <a:rPr lang="id-ID" dirty="0" err="1"/>
              <a:t>Policy</a:t>
            </a:r>
            <a:r>
              <a:rPr lang="id-ID" dirty="0"/>
              <a:t>)</a:t>
            </a:r>
          </a:p>
          <a:p>
            <a:pPr marL="0" indent="0">
              <a:buNone/>
            </a:pPr>
            <a:r>
              <a:rPr lang="id-ID" dirty="0"/>
              <a:t>	Menu merupakan implementasi </a:t>
            </a:r>
            <a:r>
              <a:rPr lang="id-ID" dirty="0" err="1"/>
              <a:t>kenijakan</a:t>
            </a:r>
            <a:r>
              <a:rPr lang="id-ID" dirty="0"/>
              <a:t> finansial yaitu melalui kebijakan harga jual (</a:t>
            </a:r>
            <a:r>
              <a:rPr lang="id-ID" dirty="0" err="1"/>
              <a:t>pricing</a:t>
            </a:r>
            <a:r>
              <a:rPr lang="id-ID" dirty="0"/>
              <a:t>) 	dan struktur biaya </a:t>
            </a:r>
          </a:p>
          <a:p>
            <a:pPr marL="0" indent="0">
              <a:buNone/>
            </a:pPr>
            <a:r>
              <a:rPr lang="id-ID" dirty="0"/>
              <a:t>2. 	Kebijakan Produksi (</a:t>
            </a:r>
            <a:r>
              <a:rPr lang="id-ID" dirty="0" err="1"/>
              <a:t>Catering</a:t>
            </a:r>
            <a:r>
              <a:rPr lang="id-ID" dirty="0"/>
              <a:t> </a:t>
            </a:r>
            <a:r>
              <a:rPr lang="id-ID" dirty="0" err="1"/>
              <a:t>Policy</a:t>
            </a:r>
            <a:r>
              <a:rPr lang="id-ID" dirty="0"/>
              <a:t>)</a:t>
            </a:r>
          </a:p>
          <a:p>
            <a:pPr marL="0" indent="0">
              <a:buNone/>
            </a:pPr>
            <a:r>
              <a:rPr lang="id-ID" dirty="0"/>
              <a:t> 	Kebijakan ini direfleksikan dari jenis, tipe, ukuran porsi makanan, serta kualitas makanan yang 	disajikan</a:t>
            </a:r>
          </a:p>
          <a:p>
            <a:pPr marL="0" indent="0">
              <a:buNone/>
            </a:pPr>
            <a:r>
              <a:rPr lang="id-ID" dirty="0"/>
              <a:t>3. 	Kebijakan Pemasaran (</a:t>
            </a:r>
            <a:r>
              <a:rPr lang="id-ID" dirty="0" err="1"/>
              <a:t>marketing</a:t>
            </a:r>
            <a:r>
              <a:rPr lang="id-ID" dirty="0"/>
              <a:t> </a:t>
            </a:r>
            <a:r>
              <a:rPr lang="id-ID" dirty="0" err="1"/>
              <a:t>Policy</a:t>
            </a:r>
            <a:r>
              <a:rPr lang="id-ID" dirty="0"/>
              <a:t>)</a:t>
            </a:r>
          </a:p>
          <a:p>
            <a:pPr marL="0" indent="0">
              <a:buNone/>
            </a:pPr>
            <a:r>
              <a:rPr lang="id-ID" dirty="0"/>
              <a:t>	Kebijakan pasar dapat diimplementasikan pada </a:t>
            </a:r>
            <a:r>
              <a:rPr lang="id-ID" dirty="0" err="1"/>
              <a:t>design</a:t>
            </a:r>
            <a:r>
              <a:rPr lang="id-ID" dirty="0"/>
              <a:t> menu yang berorientasi pada </a:t>
            </a:r>
            <a:r>
              <a:rPr lang="id-ID" dirty="0" err="1"/>
              <a:t>segement</a:t>
            </a:r>
            <a:r>
              <a:rPr lang="id-ID" dirty="0"/>
              <a:t> pasar yang telah </a:t>
            </a:r>
            <a:r>
              <a:rPr lang="id-ID" dirty="0" err="1"/>
              <a:t>ditentukanm</a:t>
            </a:r>
            <a:r>
              <a:rPr lang="id-ID" dirty="0"/>
              <a:t> oleh perusahaan berdasarkan pada hasil studi pasar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33611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10A596A1-4F83-4829-B4FE-579C3BD4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838200"/>
            <a:ext cx="11155680" cy="1035625"/>
          </a:xfrm>
        </p:spPr>
        <p:txBody>
          <a:bodyPr/>
          <a:lstStyle/>
          <a:p>
            <a:r>
              <a:rPr lang="id-ID" b="1" dirty="0"/>
              <a:t>TUGAS DAN TANGGUNG JAWAB FNB OPERATION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A442E52B-5497-43BE-B579-1889C0BCB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000" dirty="0"/>
              <a:t>1. Menyesuaikan fasilitas makanan dan minuman yang akan digunakan</a:t>
            </a:r>
          </a:p>
          <a:p>
            <a:r>
              <a:rPr lang="id-ID" sz="2000" dirty="0"/>
              <a:t>2. membuat keputusan akhir terhadap sistem :</a:t>
            </a:r>
          </a:p>
          <a:p>
            <a:pPr lvl="1"/>
            <a:r>
              <a:rPr lang="id-ID" sz="2000" dirty="0"/>
              <a:t>pembelian</a:t>
            </a:r>
          </a:p>
          <a:p>
            <a:pPr lvl="1"/>
            <a:r>
              <a:rPr lang="id-ID" sz="2000" dirty="0"/>
              <a:t>Penerimaan</a:t>
            </a:r>
          </a:p>
          <a:p>
            <a:pPr lvl="1"/>
            <a:r>
              <a:rPr lang="id-ID" sz="2000" dirty="0"/>
              <a:t>Penyimpanan</a:t>
            </a:r>
          </a:p>
          <a:p>
            <a:pPr lvl="1"/>
            <a:r>
              <a:rPr lang="id-ID" sz="2000" dirty="0"/>
              <a:t>Persiapan makanan dan minuman</a:t>
            </a:r>
          </a:p>
          <a:p>
            <a:pPr lvl="1"/>
            <a:r>
              <a:rPr lang="id-ID" sz="2000" dirty="0"/>
              <a:t>Penjualan</a:t>
            </a:r>
          </a:p>
          <a:p>
            <a:pPr marL="457200" lvl="1" indent="0">
              <a:buNone/>
            </a:pPr>
            <a:endParaRPr lang="id-ID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6913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6774DDF3-84CF-43B1-B5B5-221E2F3F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46" y="947920"/>
            <a:ext cx="10944665" cy="728480"/>
          </a:xfrm>
        </p:spPr>
        <p:txBody>
          <a:bodyPr/>
          <a:lstStyle/>
          <a:p>
            <a:r>
              <a:rPr lang="id-ID" b="1" dirty="0"/>
              <a:t>TUGAS DAN TANGGUNG JAWAB FNB OPERATION</a:t>
            </a:r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F51FF123-640C-4684-85B7-48F938DA7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3. Memformulasikan sistem pengendalian makanan dan minuman yang efisien</a:t>
            </a:r>
          </a:p>
          <a:p>
            <a:r>
              <a:rPr lang="id-ID" dirty="0"/>
              <a:t>4. Melaksanakan pelatihan, memberikan motivasi dan pengendalian seluruh </a:t>
            </a:r>
            <a:r>
              <a:rPr lang="id-ID" dirty="0" err="1"/>
              <a:t>staff</a:t>
            </a:r>
            <a:r>
              <a:rPr lang="id-ID" dirty="0"/>
              <a:t> bagian Food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Beverage</a:t>
            </a:r>
            <a:r>
              <a:rPr lang="id-ID" dirty="0"/>
              <a:t> Department</a:t>
            </a:r>
          </a:p>
          <a:p>
            <a:r>
              <a:rPr lang="id-ID" dirty="0"/>
              <a:t>5. Food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Beverage</a:t>
            </a:r>
            <a:r>
              <a:rPr lang="id-ID" dirty="0"/>
              <a:t> </a:t>
            </a:r>
            <a:r>
              <a:rPr lang="id-ID" dirty="0" err="1"/>
              <a:t>department</a:t>
            </a:r>
            <a:r>
              <a:rPr lang="id-ID" dirty="0"/>
              <a:t> harus berkoordinasi dengan </a:t>
            </a:r>
            <a:r>
              <a:rPr lang="id-ID" dirty="0" err="1"/>
              <a:t>department</a:t>
            </a:r>
            <a:r>
              <a:rPr lang="id-ID" dirty="0"/>
              <a:t> lain untuk kelancaran operasional</a:t>
            </a:r>
          </a:p>
        </p:txBody>
      </p:sp>
    </p:spTree>
    <p:extLst>
      <p:ext uri="{BB962C8B-B14F-4D97-AF65-F5344CB8AC3E}">
        <p14:creationId xmlns:p14="http://schemas.microsoft.com/office/powerpoint/2010/main" xmlns="" val="360435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A41D4B0D-B4E0-482D-94CD-1F7A285E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7F24345C-EF83-4281-ADA2-0F7F9EA3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429000"/>
            <a:ext cx="8761413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9600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xmlns="" val="3917180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</TotalTime>
  <Words>194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FOOD AND BEVERAGE MANAGEMENT</vt:lpstr>
      <vt:lpstr>FOOD AND BEVERAGE DEPARTMENT</vt:lpstr>
      <vt:lpstr>RUANG GERAK FNB OPERATION</vt:lpstr>
      <vt:lpstr>KEBIJAKAN DALAM FOOD AND BEVERAGE OPERATION</vt:lpstr>
      <vt:lpstr>KEBIJAKAN DALAM FOOD AND BEVERAGE OPERATION</vt:lpstr>
      <vt:lpstr>TUGAS DAN TANGGUNG JAWAB FNB OPERATION</vt:lpstr>
      <vt:lpstr>TUGAS DAN TANGGUNG JAWAB FNB OPERATION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MANAGEMENT</dc:title>
  <dc:creator>ipoelade@gmail.com</dc:creator>
  <cp:lastModifiedBy>user</cp:lastModifiedBy>
  <cp:revision>8</cp:revision>
  <dcterms:created xsi:type="dcterms:W3CDTF">2018-03-05T01:35:32Z</dcterms:created>
  <dcterms:modified xsi:type="dcterms:W3CDTF">2018-10-08T04:32:39Z</dcterms:modified>
</cp:coreProperties>
</file>