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51"/>
  </p:notesMasterIdLst>
  <p:sldIdLst>
    <p:sldId id="256" r:id="rId2"/>
    <p:sldId id="362" r:id="rId3"/>
    <p:sldId id="257" r:id="rId4"/>
    <p:sldId id="258" r:id="rId5"/>
    <p:sldId id="259" r:id="rId6"/>
    <p:sldId id="260" r:id="rId7"/>
    <p:sldId id="261" r:id="rId8"/>
    <p:sldId id="262" r:id="rId9"/>
    <p:sldId id="359" r:id="rId10"/>
    <p:sldId id="263" r:id="rId11"/>
    <p:sldId id="264" r:id="rId12"/>
    <p:sldId id="265" r:id="rId13"/>
    <p:sldId id="36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36" r:id="rId23"/>
    <p:sldId id="279" r:id="rId24"/>
    <p:sldId id="280" r:id="rId25"/>
    <p:sldId id="281" r:id="rId26"/>
    <p:sldId id="282" r:id="rId27"/>
    <p:sldId id="283" r:id="rId28"/>
    <p:sldId id="290" r:id="rId29"/>
    <p:sldId id="361" r:id="rId30"/>
    <p:sldId id="296" r:id="rId31"/>
    <p:sldId id="297" r:id="rId32"/>
    <p:sldId id="298" r:id="rId33"/>
    <p:sldId id="299" r:id="rId34"/>
    <p:sldId id="300" r:id="rId35"/>
    <p:sldId id="302" r:id="rId36"/>
    <p:sldId id="303" r:id="rId37"/>
    <p:sldId id="304" r:id="rId38"/>
    <p:sldId id="305" r:id="rId39"/>
    <p:sldId id="306" r:id="rId40"/>
    <p:sldId id="307" r:id="rId41"/>
    <p:sldId id="343" r:id="rId42"/>
    <p:sldId id="344" r:id="rId43"/>
    <p:sldId id="310" r:id="rId44"/>
    <p:sldId id="320" r:id="rId45"/>
    <p:sldId id="321" r:id="rId46"/>
    <p:sldId id="325" r:id="rId47"/>
    <p:sldId id="326" r:id="rId48"/>
    <p:sldId id="330" r:id="rId49"/>
    <p:sldId id="358" r:id="rId5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11" autoAdjust="0"/>
    <p:restoredTop sz="85231" autoAdjust="0"/>
  </p:normalViewPr>
  <p:slideViewPr>
    <p:cSldViewPr>
      <p:cViewPr varScale="1">
        <p:scale>
          <a:sx n="58" d="100"/>
          <a:sy n="58" d="100"/>
        </p:scale>
        <p:origin x="9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427B8-04CC-4D7F-BE90-9BC9D4A37E4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423C7-047C-422B-8639-5F5F8C444C9B}">
      <dgm:prSet phldrT="[Text]"/>
      <dgm:spPr/>
      <dgm:t>
        <a:bodyPr/>
        <a:lstStyle/>
        <a:p>
          <a:r>
            <a:rPr lang="en-US" dirty="0" err="1" smtClean="0"/>
            <a:t>Definisi</a:t>
          </a:r>
          <a:endParaRPr lang="en-US" dirty="0"/>
        </a:p>
      </dgm:t>
    </dgm:pt>
    <dgm:pt modelId="{30934760-B57D-4DCD-9D7B-184D8E2D7A56}" type="parTrans" cxnId="{CAE042CD-E5D6-4A23-BD7B-FAC45E901BED}">
      <dgm:prSet/>
      <dgm:spPr/>
      <dgm:t>
        <a:bodyPr/>
        <a:lstStyle/>
        <a:p>
          <a:endParaRPr lang="en-US"/>
        </a:p>
      </dgm:t>
    </dgm:pt>
    <dgm:pt modelId="{AAE01C18-F483-4007-8A49-E9E0FE222C1D}" type="sibTrans" cxnId="{CAE042CD-E5D6-4A23-BD7B-FAC45E901BED}">
      <dgm:prSet/>
      <dgm:spPr/>
      <dgm:t>
        <a:bodyPr/>
        <a:lstStyle/>
        <a:p>
          <a:endParaRPr lang="en-US"/>
        </a:p>
      </dgm:t>
    </dgm:pt>
    <dgm:pt modelId="{EF40337B-2C95-4052-8723-C76EDF0A4AA7}">
      <dgm:prSet phldrT="[Text]"/>
      <dgm:spPr/>
      <dgm:t>
        <a:bodyPr/>
        <a:lstStyle/>
        <a:p>
          <a:r>
            <a:rPr lang="en-US" dirty="0" err="1" smtClean="0"/>
            <a:t>Jenis</a:t>
          </a:r>
          <a:endParaRPr lang="en-US" dirty="0"/>
        </a:p>
      </dgm:t>
    </dgm:pt>
    <dgm:pt modelId="{DC5C241B-DDDF-4079-AAA6-1CCB33E186A9}" type="parTrans" cxnId="{54A5C16D-BCF0-4ED8-A58C-593A81BE0686}">
      <dgm:prSet/>
      <dgm:spPr/>
      <dgm:t>
        <a:bodyPr/>
        <a:lstStyle/>
        <a:p>
          <a:endParaRPr lang="en-US"/>
        </a:p>
      </dgm:t>
    </dgm:pt>
    <dgm:pt modelId="{C089EAB1-70EC-4A18-9DA5-B23E7A5FE12A}" type="sibTrans" cxnId="{54A5C16D-BCF0-4ED8-A58C-593A81BE0686}">
      <dgm:prSet/>
      <dgm:spPr/>
      <dgm:t>
        <a:bodyPr/>
        <a:lstStyle/>
        <a:p>
          <a:endParaRPr lang="en-US"/>
        </a:p>
      </dgm:t>
    </dgm:pt>
    <dgm:pt modelId="{1A5754EF-E943-4416-96B7-A34F793EEA0E}">
      <dgm:prSet phldrT="[Text]"/>
      <dgm:spPr/>
      <dgm:t>
        <a:bodyPr/>
        <a:lstStyle/>
        <a:p>
          <a:r>
            <a:rPr lang="en-US" dirty="0" err="1" smtClean="0"/>
            <a:t>Representasi</a:t>
          </a:r>
          <a:endParaRPr lang="en-US" dirty="0"/>
        </a:p>
      </dgm:t>
    </dgm:pt>
    <dgm:pt modelId="{5A033643-8B48-45E5-A14D-59811743261E}" type="parTrans" cxnId="{32A6F526-DBF1-4C08-B8FD-F6E2CD8DDD5A}">
      <dgm:prSet/>
      <dgm:spPr/>
      <dgm:t>
        <a:bodyPr/>
        <a:lstStyle/>
        <a:p>
          <a:endParaRPr lang="en-US"/>
        </a:p>
      </dgm:t>
    </dgm:pt>
    <dgm:pt modelId="{401335BA-1119-4337-B58F-BB9A47477D61}" type="sibTrans" cxnId="{32A6F526-DBF1-4C08-B8FD-F6E2CD8DDD5A}">
      <dgm:prSet/>
      <dgm:spPr/>
      <dgm:t>
        <a:bodyPr/>
        <a:lstStyle/>
        <a:p>
          <a:endParaRPr lang="en-US"/>
        </a:p>
      </dgm:t>
    </dgm:pt>
    <dgm:pt modelId="{4CC5729F-079F-40ED-A72B-2F73D9FAE1F1}">
      <dgm:prSet phldrT="[Text]"/>
      <dgm:spPr/>
      <dgm:t>
        <a:bodyPr/>
        <a:lstStyle/>
        <a:p>
          <a:r>
            <a:rPr lang="en-US" dirty="0" smtClean="0"/>
            <a:t>Graf </a:t>
          </a:r>
          <a:r>
            <a:rPr lang="en-US" dirty="0" err="1" smtClean="0"/>
            <a:t>Isomorfik</a:t>
          </a:r>
          <a:endParaRPr lang="en-US" dirty="0"/>
        </a:p>
      </dgm:t>
    </dgm:pt>
    <dgm:pt modelId="{16AB681A-9079-4C49-98B5-2377FA67FD64}" type="parTrans" cxnId="{371FF5EC-72CD-4D98-8857-86D86D193D78}">
      <dgm:prSet/>
      <dgm:spPr/>
      <dgm:t>
        <a:bodyPr/>
        <a:lstStyle/>
        <a:p>
          <a:endParaRPr lang="en-US"/>
        </a:p>
      </dgm:t>
    </dgm:pt>
    <dgm:pt modelId="{2EC58909-41DC-4D62-BCCF-4C68CDADB367}" type="sibTrans" cxnId="{371FF5EC-72CD-4D98-8857-86D86D193D78}">
      <dgm:prSet/>
      <dgm:spPr/>
      <dgm:t>
        <a:bodyPr/>
        <a:lstStyle/>
        <a:p>
          <a:endParaRPr lang="en-US"/>
        </a:p>
      </dgm:t>
    </dgm:pt>
    <dgm:pt modelId="{1FEDB06E-5AE5-47E2-A331-734926569202}">
      <dgm:prSet phldrT="[Text]"/>
      <dgm:spPr/>
      <dgm:t>
        <a:bodyPr/>
        <a:lstStyle/>
        <a:p>
          <a:r>
            <a:rPr lang="en-US" dirty="0" smtClean="0"/>
            <a:t>Graf Planar </a:t>
          </a:r>
          <a:r>
            <a:rPr lang="en-US" dirty="0" err="1" smtClean="0"/>
            <a:t>dan</a:t>
          </a:r>
          <a:r>
            <a:rPr lang="en-US" dirty="0" smtClean="0"/>
            <a:t> Graf </a:t>
          </a:r>
          <a:r>
            <a:rPr lang="en-US" dirty="0" err="1" smtClean="0"/>
            <a:t>Bidang</a:t>
          </a:r>
          <a:endParaRPr lang="en-US" dirty="0"/>
        </a:p>
      </dgm:t>
    </dgm:pt>
    <dgm:pt modelId="{82190B71-F732-40DC-B8E8-797E286222DF}" type="parTrans" cxnId="{BAF88151-7BBF-417B-86CA-E36357DE5EAC}">
      <dgm:prSet/>
      <dgm:spPr/>
      <dgm:t>
        <a:bodyPr/>
        <a:lstStyle/>
        <a:p>
          <a:endParaRPr lang="en-US"/>
        </a:p>
      </dgm:t>
    </dgm:pt>
    <dgm:pt modelId="{C06E01E0-8748-4215-8A3D-C83B5B9F86DB}" type="sibTrans" cxnId="{BAF88151-7BBF-417B-86CA-E36357DE5EAC}">
      <dgm:prSet/>
      <dgm:spPr/>
      <dgm:t>
        <a:bodyPr/>
        <a:lstStyle/>
        <a:p>
          <a:endParaRPr lang="en-US"/>
        </a:p>
      </dgm:t>
    </dgm:pt>
    <dgm:pt modelId="{93EA9407-0F37-4CB1-B300-5EDA3F2711ED}">
      <dgm:prSet phldrT="[Text]"/>
      <dgm:spPr/>
      <dgm:t>
        <a:bodyPr/>
        <a:lstStyle/>
        <a:p>
          <a:r>
            <a:rPr lang="en-US" dirty="0" err="1" smtClean="0"/>
            <a:t>Lintasan-Sirkuit</a:t>
          </a:r>
          <a:r>
            <a:rPr lang="en-US" dirty="0" smtClean="0"/>
            <a:t> Euler</a:t>
          </a:r>
          <a:endParaRPr lang="en-US" dirty="0"/>
        </a:p>
      </dgm:t>
    </dgm:pt>
    <dgm:pt modelId="{C0ABF4AE-382E-4DC6-9EFA-251A1D8FB4F4}" type="parTrans" cxnId="{C1D4E1E6-70AD-4F68-9D22-6559F06C6FED}">
      <dgm:prSet/>
      <dgm:spPr/>
      <dgm:t>
        <a:bodyPr/>
        <a:lstStyle/>
        <a:p>
          <a:endParaRPr lang="en-US"/>
        </a:p>
      </dgm:t>
    </dgm:pt>
    <dgm:pt modelId="{BA23CFD7-9CB4-4C83-BC11-0DA97175C987}" type="sibTrans" cxnId="{C1D4E1E6-70AD-4F68-9D22-6559F06C6FED}">
      <dgm:prSet/>
      <dgm:spPr/>
      <dgm:t>
        <a:bodyPr/>
        <a:lstStyle/>
        <a:p>
          <a:endParaRPr lang="en-US"/>
        </a:p>
      </dgm:t>
    </dgm:pt>
    <dgm:pt modelId="{A289B066-8D12-4C2C-93D4-E5C80094B7D1}">
      <dgm:prSet phldrT="[Text]"/>
      <dgm:spPr/>
      <dgm:t>
        <a:bodyPr/>
        <a:lstStyle/>
        <a:p>
          <a:r>
            <a:rPr lang="en-US" dirty="0" err="1" smtClean="0"/>
            <a:t>Terminologi</a:t>
          </a:r>
          <a:endParaRPr lang="en-US" dirty="0"/>
        </a:p>
      </dgm:t>
    </dgm:pt>
    <dgm:pt modelId="{A8ED4F7B-A263-4D6D-B1C4-10F186DC4EF8}" type="parTrans" cxnId="{2FF349FC-875C-49E0-99E1-D6562DDE95B4}">
      <dgm:prSet/>
      <dgm:spPr/>
      <dgm:t>
        <a:bodyPr/>
        <a:lstStyle/>
        <a:p>
          <a:endParaRPr lang="en-US"/>
        </a:p>
      </dgm:t>
    </dgm:pt>
    <dgm:pt modelId="{DDE5317B-3A1D-4567-A8F8-32C518347EEE}" type="sibTrans" cxnId="{2FF349FC-875C-49E0-99E1-D6562DDE95B4}">
      <dgm:prSet/>
      <dgm:spPr/>
      <dgm:t>
        <a:bodyPr/>
        <a:lstStyle/>
        <a:p>
          <a:endParaRPr lang="en-US"/>
        </a:p>
      </dgm:t>
    </dgm:pt>
    <dgm:pt modelId="{4FF6DBAB-D3F4-48A6-BFDC-4870FADF5C6F}">
      <dgm:prSet phldrT="[Text]"/>
      <dgm:spPr/>
      <dgm:t>
        <a:bodyPr/>
        <a:lstStyle/>
        <a:p>
          <a:r>
            <a:rPr lang="en-US" dirty="0" err="1" smtClean="0"/>
            <a:t>Lintasan</a:t>
          </a:r>
          <a:r>
            <a:rPr lang="en-US" dirty="0" smtClean="0"/>
            <a:t> Hamilton</a:t>
          </a:r>
          <a:endParaRPr lang="en-US" dirty="0"/>
        </a:p>
      </dgm:t>
    </dgm:pt>
    <dgm:pt modelId="{9A2AFEDB-AB00-46EF-8813-44022AB84AFD}" type="parTrans" cxnId="{B8AD8FEA-D89C-4572-8925-E17ED5CCBB9E}">
      <dgm:prSet/>
      <dgm:spPr/>
      <dgm:t>
        <a:bodyPr/>
        <a:lstStyle/>
        <a:p>
          <a:endParaRPr lang="en-US"/>
        </a:p>
      </dgm:t>
    </dgm:pt>
    <dgm:pt modelId="{B11582CC-7FEC-423C-ACB2-04597D3D261B}" type="sibTrans" cxnId="{B8AD8FEA-D89C-4572-8925-E17ED5CCBB9E}">
      <dgm:prSet/>
      <dgm:spPr/>
      <dgm:t>
        <a:bodyPr/>
        <a:lstStyle/>
        <a:p>
          <a:endParaRPr lang="en-US"/>
        </a:p>
      </dgm:t>
    </dgm:pt>
    <dgm:pt modelId="{67499AEF-DBFE-4155-B87E-AAF37AE2FD4A}">
      <dgm:prSet phldrT="[Text]"/>
      <dgm:spPr/>
      <dgm:t>
        <a:bodyPr/>
        <a:lstStyle/>
        <a:p>
          <a:r>
            <a:rPr lang="en-US" dirty="0" err="1" smtClean="0"/>
            <a:t>Implementasi</a:t>
          </a:r>
          <a:r>
            <a:rPr lang="en-US" dirty="0" smtClean="0"/>
            <a:t> Graf</a:t>
          </a:r>
          <a:endParaRPr lang="en-US" dirty="0"/>
        </a:p>
      </dgm:t>
    </dgm:pt>
    <dgm:pt modelId="{BA900B06-EA35-4345-8FAD-4ED163F90E2D}" type="parTrans" cxnId="{22CC1C58-5BCD-4B75-86D0-8D4687231DBA}">
      <dgm:prSet/>
      <dgm:spPr/>
      <dgm:t>
        <a:bodyPr/>
        <a:lstStyle/>
        <a:p>
          <a:endParaRPr lang="en-US"/>
        </a:p>
      </dgm:t>
    </dgm:pt>
    <dgm:pt modelId="{1799236F-CE69-4788-B0DC-9CDB3FBAC971}" type="sibTrans" cxnId="{22CC1C58-5BCD-4B75-86D0-8D4687231DBA}">
      <dgm:prSet/>
      <dgm:spPr/>
      <dgm:t>
        <a:bodyPr/>
        <a:lstStyle/>
        <a:p>
          <a:endParaRPr lang="en-US"/>
        </a:p>
      </dgm:t>
    </dgm:pt>
    <dgm:pt modelId="{EE67C23B-643B-44AF-9CE1-D4FD6FB9CB3E}" type="pres">
      <dgm:prSet presAssocID="{7C9427B8-04CC-4D7F-BE90-9BC9D4A37E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EDA49-D56B-4E40-AC9C-8B08098BB0B0}" type="pres">
      <dgm:prSet presAssocID="{D63423C7-047C-422B-8639-5F5F8C444C9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59769-983A-47F3-9770-373F0F984BBC}" type="pres">
      <dgm:prSet presAssocID="{AAE01C18-F483-4007-8A49-E9E0FE222C1D}" presName="sibTrans" presStyleCnt="0"/>
      <dgm:spPr/>
    </dgm:pt>
    <dgm:pt modelId="{C7446A0C-4860-4853-9AB0-2417C3ED2CEA}" type="pres">
      <dgm:prSet presAssocID="{EF40337B-2C95-4052-8723-C76EDF0A4AA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0E027-E531-42AA-8AC2-ACD247FE2772}" type="pres">
      <dgm:prSet presAssocID="{C089EAB1-70EC-4A18-9DA5-B23E7A5FE12A}" presName="sibTrans" presStyleCnt="0"/>
      <dgm:spPr/>
    </dgm:pt>
    <dgm:pt modelId="{0F662335-6773-49E7-B78E-AFF5B46B5616}" type="pres">
      <dgm:prSet presAssocID="{A289B066-8D12-4C2C-93D4-E5C80094B7D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6C598-ED88-46D6-803B-02FC6F5EE58A}" type="pres">
      <dgm:prSet presAssocID="{DDE5317B-3A1D-4567-A8F8-32C518347EEE}" presName="sibTrans" presStyleCnt="0"/>
      <dgm:spPr/>
    </dgm:pt>
    <dgm:pt modelId="{37B4EB9E-9AE4-4B88-9C87-66AD6CC7FB6F}" type="pres">
      <dgm:prSet presAssocID="{1A5754EF-E943-4416-96B7-A34F793EEA0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1CF42-5800-476D-8D12-BCF2F4199DC4}" type="pres">
      <dgm:prSet presAssocID="{401335BA-1119-4337-B58F-BB9A47477D61}" presName="sibTrans" presStyleCnt="0"/>
      <dgm:spPr/>
    </dgm:pt>
    <dgm:pt modelId="{407CE0E5-C478-4F6C-8EB4-4F376AC4E442}" type="pres">
      <dgm:prSet presAssocID="{4CC5729F-079F-40ED-A72B-2F73D9FAE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53A39-7939-495E-9E17-07191DC261D2}" type="pres">
      <dgm:prSet presAssocID="{2EC58909-41DC-4D62-BCCF-4C68CDADB367}" presName="sibTrans" presStyleCnt="0"/>
      <dgm:spPr/>
    </dgm:pt>
    <dgm:pt modelId="{0DBB6429-C0E7-41B1-951F-139E46101768}" type="pres">
      <dgm:prSet presAssocID="{1FEDB06E-5AE5-47E2-A331-73492656920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F8DDE-0C25-4137-A04F-DBE956F2F0F1}" type="pres">
      <dgm:prSet presAssocID="{C06E01E0-8748-4215-8A3D-C83B5B9F86DB}" presName="sibTrans" presStyleCnt="0"/>
      <dgm:spPr/>
    </dgm:pt>
    <dgm:pt modelId="{BE2BDDCE-4D72-4B97-BE3C-940E73FD5BED}" type="pres">
      <dgm:prSet presAssocID="{93EA9407-0F37-4CB1-B300-5EDA3F2711E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694B3-87FC-4E08-93E1-DC2CF923D599}" type="pres">
      <dgm:prSet presAssocID="{BA23CFD7-9CB4-4C83-BC11-0DA97175C987}" presName="sibTrans" presStyleCnt="0"/>
      <dgm:spPr/>
    </dgm:pt>
    <dgm:pt modelId="{B606336A-B12E-4FA5-BB9F-B7341ECB93F8}" type="pres">
      <dgm:prSet presAssocID="{4FF6DBAB-D3F4-48A6-BFDC-4870FADF5C6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91A16-985B-4398-821A-F4F0C4774ED6}" type="pres">
      <dgm:prSet presAssocID="{B11582CC-7FEC-423C-ACB2-04597D3D261B}" presName="sibTrans" presStyleCnt="0"/>
      <dgm:spPr/>
    </dgm:pt>
    <dgm:pt modelId="{B8A43E6E-E4EE-457A-91BA-9F31A9CBB839}" type="pres">
      <dgm:prSet presAssocID="{67499AEF-DBFE-4155-B87E-AAF37AE2FD4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167E63-B41D-418E-BBA7-22CA223F588D}" type="presOf" srcId="{EF40337B-2C95-4052-8723-C76EDF0A4AA7}" destId="{C7446A0C-4860-4853-9AB0-2417C3ED2CEA}" srcOrd="0" destOrd="0" presId="urn:microsoft.com/office/officeart/2005/8/layout/default"/>
    <dgm:cxn modelId="{4105AF7F-0E37-4633-9458-5901F11A3DA4}" type="presOf" srcId="{93EA9407-0F37-4CB1-B300-5EDA3F2711ED}" destId="{BE2BDDCE-4D72-4B97-BE3C-940E73FD5BED}" srcOrd="0" destOrd="0" presId="urn:microsoft.com/office/officeart/2005/8/layout/default"/>
    <dgm:cxn modelId="{54A5C16D-BCF0-4ED8-A58C-593A81BE0686}" srcId="{7C9427B8-04CC-4D7F-BE90-9BC9D4A37E44}" destId="{EF40337B-2C95-4052-8723-C76EDF0A4AA7}" srcOrd="1" destOrd="0" parTransId="{DC5C241B-DDDF-4079-AAA6-1CCB33E186A9}" sibTransId="{C089EAB1-70EC-4A18-9DA5-B23E7A5FE12A}"/>
    <dgm:cxn modelId="{2FF349FC-875C-49E0-99E1-D6562DDE95B4}" srcId="{7C9427B8-04CC-4D7F-BE90-9BC9D4A37E44}" destId="{A289B066-8D12-4C2C-93D4-E5C80094B7D1}" srcOrd="2" destOrd="0" parTransId="{A8ED4F7B-A263-4D6D-B1C4-10F186DC4EF8}" sibTransId="{DDE5317B-3A1D-4567-A8F8-32C518347EEE}"/>
    <dgm:cxn modelId="{BAF88151-7BBF-417B-86CA-E36357DE5EAC}" srcId="{7C9427B8-04CC-4D7F-BE90-9BC9D4A37E44}" destId="{1FEDB06E-5AE5-47E2-A331-734926569202}" srcOrd="5" destOrd="0" parTransId="{82190B71-F732-40DC-B8E8-797E286222DF}" sibTransId="{C06E01E0-8748-4215-8A3D-C83B5B9F86DB}"/>
    <dgm:cxn modelId="{22CC1C58-5BCD-4B75-86D0-8D4687231DBA}" srcId="{7C9427B8-04CC-4D7F-BE90-9BC9D4A37E44}" destId="{67499AEF-DBFE-4155-B87E-AAF37AE2FD4A}" srcOrd="8" destOrd="0" parTransId="{BA900B06-EA35-4345-8FAD-4ED163F90E2D}" sibTransId="{1799236F-CE69-4788-B0DC-9CDB3FBAC971}"/>
    <dgm:cxn modelId="{494D1BB1-7667-4242-B5EA-23680DD33398}" type="presOf" srcId="{67499AEF-DBFE-4155-B87E-AAF37AE2FD4A}" destId="{B8A43E6E-E4EE-457A-91BA-9F31A9CBB839}" srcOrd="0" destOrd="0" presId="urn:microsoft.com/office/officeart/2005/8/layout/default"/>
    <dgm:cxn modelId="{A3343190-A079-4240-88E0-4F41E988B2F0}" type="presOf" srcId="{1FEDB06E-5AE5-47E2-A331-734926569202}" destId="{0DBB6429-C0E7-41B1-951F-139E46101768}" srcOrd="0" destOrd="0" presId="urn:microsoft.com/office/officeart/2005/8/layout/default"/>
    <dgm:cxn modelId="{5F4B479B-A390-410A-880F-8574A8F353FE}" type="presOf" srcId="{4FF6DBAB-D3F4-48A6-BFDC-4870FADF5C6F}" destId="{B606336A-B12E-4FA5-BB9F-B7341ECB93F8}" srcOrd="0" destOrd="0" presId="urn:microsoft.com/office/officeart/2005/8/layout/default"/>
    <dgm:cxn modelId="{32A6F526-DBF1-4C08-B8FD-F6E2CD8DDD5A}" srcId="{7C9427B8-04CC-4D7F-BE90-9BC9D4A37E44}" destId="{1A5754EF-E943-4416-96B7-A34F793EEA0E}" srcOrd="3" destOrd="0" parTransId="{5A033643-8B48-45E5-A14D-59811743261E}" sibTransId="{401335BA-1119-4337-B58F-BB9A47477D61}"/>
    <dgm:cxn modelId="{B8AD8FEA-D89C-4572-8925-E17ED5CCBB9E}" srcId="{7C9427B8-04CC-4D7F-BE90-9BC9D4A37E44}" destId="{4FF6DBAB-D3F4-48A6-BFDC-4870FADF5C6F}" srcOrd="7" destOrd="0" parTransId="{9A2AFEDB-AB00-46EF-8813-44022AB84AFD}" sibTransId="{B11582CC-7FEC-423C-ACB2-04597D3D261B}"/>
    <dgm:cxn modelId="{C1D4E1E6-70AD-4F68-9D22-6559F06C6FED}" srcId="{7C9427B8-04CC-4D7F-BE90-9BC9D4A37E44}" destId="{93EA9407-0F37-4CB1-B300-5EDA3F2711ED}" srcOrd="6" destOrd="0" parTransId="{C0ABF4AE-382E-4DC6-9EFA-251A1D8FB4F4}" sibTransId="{BA23CFD7-9CB4-4C83-BC11-0DA97175C987}"/>
    <dgm:cxn modelId="{ECC17504-D2F9-40C6-875D-DF4F2A764452}" type="presOf" srcId="{4CC5729F-079F-40ED-A72B-2F73D9FAE1F1}" destId="{407CE0E5-C478-4F6C-8EB4-4F376AC4E442}" srcOrd="0" destOrd="0" presId="urn:microsoft.com/office/officeart/2005/8/layout/default"/>
    <dgm:cxn modelId="{371FF5EC-72CD-4D98-8857-86D86D193D78}" srcId="{7C9427B8-04CC-4D7F-BE90-9BC9D4A37E44}" destId="{4CC5729F-079F-40ED-A72B-2F73D9FAE1F1}" srcOrd="4" destOrd="0" parTransId="{16AB681A-9079-4C49-98B5-2377FA67FD64}" sibTransId="{2EC58909-41DC-4D62-BCCF-4C68CDADB367}"/>
    <dgm:cxn modelId="{A171F16A-03F4-49E8-8509-5E6F680696AA}" type="presOf" srcId="{A289B066-8D12-4C2C-93D4-E5C80094B7D1}" destId="{0F662335-6773-49E7-B78E-AFF5B46B5616}" srcOrd="0" destOrd="0" presId="urn:microsoft.com/office/officeart/2005/8/layout/default"/>
    <dgm:cxn modelId="{53F55BF9-02F8-4C07-AD0B-BA69BF3F0512}" type="presOf" srcId="{1A5754EF-E943-4416-96B7-A34F793EEA0E}" destId="{37B4EB9E-9AE4-4B88-9C87-66AD6CC7FB6F}" srcOrd="0" destOrd="0" presId="urn:microsoft.com/office/officeart/2005/8/layout/default"/>
    <dgm:cxn modelId="{72180B68-8F52-46C8-B706-2A932D02960F}" type="presOf" srcId="{7C9427B8-04CC-4D7F-BE90-9BC9D4A37E44}" destId="{EE67C23B-643B-44AF-9CE1-D4FD6FB9CB3E}" srcOrd="0" destOrd="0" presId="urn:microsoft.com/office/officeart/2005/8/layout/default"/>
    <dgm:cxn modelId="{CAE042CD-E5D6-4A23-BD7B-FAC45E901BED}" srcId="{7C9427B8-04CC-4D7F-BE90-9BC9D4A37E44}" destId="{D63423C7-047C-422B-8639-5F5F8C444C9B}" srcOrd="0" destOrd="0" parTransId="{30934760-B57D-4DCD-9D7B-184D8E2D7A56}" sibTransId="{AAE01C18-F483-4007-8A49-E9E0FE222C1D}"/>
    <dgm:cxn modelId="{4C0026A7-A227-47E0-A1D6-404A350147A9}" type="presOf" srcId="{D63423C7-047C-422B-8639-5F5F8C444C9B}" destId="{1BEEDA49-D56B-4E40-AC9C-8B08098BB0B0}" srcOrd="0" destOrd="0" presId="urn:microsoft.com/office/officeart/2005/8/layout/default"/>
    <dgm:cxn modelId="{A6BDA058-0F32-4E29-A37C-B077299700F3}" type="presParOf" srcId="{EE67C23B-643B-44AF-9CE1-D4FD6FB9CB3E}" destId="{1BEEDA49-D56B-4E40-AC9C-8B08098BB0B0}" srcOrd="0" destOrd="0" presId="urn:microsoft.com/office/officeart/2005/8/layout/default"/>
    <dgm:cxn modelId="{AF57184C-A81F-415A-8BB5-69D6AF7E5BD8}" type="presParOf" srcId="{EE67C23B-643B-44AF-9CE1-D4FD6FB9CB3E}" destId="{C4D59769-983A-47F3-9770-373F0F984BBC}" srcOrd="1" destOrd="0" presId="urn:microsoft.com/office/officeart/2005/8/layout/default"/>
    <dgm:cxn modelId="{40D42257-296D-408B-BB90-3B9AFD3EE109}" type="presParOf" srcId="{EE67C23B-643B-44AF-9CE1-D4FD6FB9CB3E}" destId="{C7446A0C-4860-4853-9AB0-2417C3ED2CEA}" srcOrd="2" destOrd="0" presId="urn:microsoft.com/office/officeart/2005/8/layout/default"/>
    <dgm:cxn modelId="{134EFF63-2032-4CFC-88AF-6340FDBC7856}" type="presParOf" srcId="{EE67C23B-643B-44AF-9CE1-D4FD6FB9CB3E}" destId="{B2E0E027-E531-42AA-8AC2-ACD247FE2772}" srcOrd="3" destOrd="0" presId="urn:microsoft.com/office/officeart/2005/8/layout/default"/>
    <dgm:cxn modelId="{38C827DC-D17F-46E5-95B0-10C6E39F3820}" type="presParOf" srcId="{EE67C23B-643B-44AF-9CE1-D4FD6FB9CB3E}" destId="{0F662335-6773-49E7-B78E-AFF5B46B5616}" srcOrd="4" destOrd="0" presId="urn:microsoft.com/office/officeart/2005/8/layout/default"/>
    <dgm:cxn modelId="{883043C2-E290-42FC-82D5-4797B8C8808C}" type="presParOf" srcId="{EE67C23B-643B-44AF-9CE1-D4FD6FB9CB3E}" destId="{4CE6C598-ED88-46D6-803B-02FC6F5EE58A}" srcOrd="5" destOrd="0" presId="urn:microsoft.com/office/officeart/2005/8/layout/default"/>
    <dgm:cxn modelId="{905593EE-B39B-4984-8FB9-0CF920CF78E4}" type="presParOf" srcId="{EE67C23B-643B-44AF-9CE1-D4FD6FB9CB3E}" destId="{37B4EB9E-9AE4-4B88-9C87-66AD6CC7FB6F}" srcOrd="6" destOrd="0" presId="urn:microsoft.com/office/officeart/2005/8/layout/default"/>
    <dgm:cxn modelId="{D5D2C24F-E96E-4175-A2C7-F6AC1035B6F0}" type="presParOf" srcId="{EE67C23B-643B-44AF-9CE1-D4FD6FB9CB3E}" destId="{A691CF42-5800-476D-8D12-BCF2F4199DC4}" srcOrd="7" destOrd="0" presId="urn:microsoft.com/office/officeart/2005/8/layout/default"/>
    <dgm:cxn modelId="{307BA663-0A14-4367-A2D9-5543A461E77A}" type="presParOf" srcId="{EE67C23B-643B-44AF-9CE1-D4FD6FB9CB3E}" destId="{407CE0E5-C478-4F6C-8EB4-4F376AC4E442}" srcOrd="8" destOrd="0" presId="urn:microsoft.com/office/officeart/2005/8/layout/default"/>
    <dgm:cxn modelId="{04271BAC-4561-498C-8A6B-847A7BB437FB}" type="presParOf" srcId="{EE67C23B-643B-44AF-9CE1-D4FD6FB9CB3E}" destId="{0AB53A39-7939-495E-9E17-07191DC261D2}" srcOrd="9" destOrd="0" presId="urn:microsoft.com/office/officeart/2005/8/layout/default"/>
    <dgm:cxn modelId="{DB528006-FAD0-4F9C-845F-FCD494E48A4D}" type="presParOf" srcId="{EE67C23B-643B-44AF-9CE1-D4FD6FB9CB3E}" destId="{0DBB6429-C0E7-41B1-951F-139E46101768}" srcOrd="10" destOrd="0" presId="urn:microsoft.com/office/officeart/2005/8/layout/default"/>
    <dgm:cxn modelId="{37F57195-AE49-45D0-95C8-574BB08DE135}" type="presParOf" srcId="{EE67C23B-643B-44AF-9CE1-D4FD6FB9CB3E}" destId="{C0BF8DDE-0C25-4137-A04F-DBE956F2F0F1}" srcOrd="11" destOrd="0" presId="urn:microsoft.com/office/officeart/2005/8/layout/default"/>
    <dgm:cxn modelId="{0A5B5701-4BF4-48F2-8FC9-3F2FDA04CB56}" type="presParOf" srcId="{EE67C23B-643B-44AF-9CE1-D4FD6FB9CB3E}" destId="{BE2BDDCE-4D72-4B97-BE3C-940E73FD5BED}" srcOrd="12" destOrd="0" presId="urn:microsoft.com/office/officeart/2005/8/layout/default"/>
    <dgm:cxn modelId="{5A4946B1-D1F3-4288-ACAA-FF8D492A38E4}" type="presParOf" srcId="{EE67C23B-643B-44AF-9CE1-D4FD6FB9CB3E}" destId="{D8C694B3-87FC-4E08-93E1-DC2CF923D599}" srcOrd="13" destOrd="0" presId="urn:microsoft.com/office/officeart/2005/8/layout/default"/>
    <dgm:cxn modelId="{3D5FFA84-DB6B-4935-A008-5F7187A9A670}" type="presParOf" srcId="{EE67C23B-643B-44AF-9CE1-D4FD6FB9CB3E}" destId="{B606336A-B12E-4FA5-BB9F-B7341ECB93F8}" srcOrd="14" destOrd="0" presId="urn:microsoft.com/office/officeart/2005/8/layout/default"/>
    <dgm:cxn modelId="{5AE9AE28-77EC-4552-9D5D-A8367BD3A4EC}" type="presParOf" srcId="{EE67C23B-643B-44AF-9CE1-D4FD6FB9CB3E}" destId="{A8591A16-985B-4398-821A-F4F0C4774ED6}" srcOrd="15" destOrd="0" presId="urn:microsoft.com/office/officeart/2005/8/layout/default"/>
    <dgm:cxn modelId="{19A7B209-A105-4F82-AFC3-7549A809E9A7}" type="presParOf" srcId="{EE67C23B-643B-44AF-9CE1-D4FD6FB9CB3E}" destId="{B8A43E6E-E4EE-457A-91BA-9F31A9CBB83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5BAC7-34FC-4548-A5E5-917CB5FEC91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A88283-90F1-4898-AB96-FACB04C9ACD2}">
      <dgm:prSet phldrT="[Text]"/>
      <dgm:spPr/>
      <dgm:t>
        <a:bodyPr/>
        <a:lstStyle/>
        <a:p>
          <a:r>
            <a:rPr lang="en-US" dirty="0" smtClean="0"/>
            <a:t>Graf</a:t>
          </a:r>
          <a:endParaRPr lang="en-US" dirty="0"/>
        </a:p>
      </dgm:t>
    </dgm:pt>
    <dgm:pt modelId="{8AD87163-E14A-4E4E-934A-3E886E0D2FB2}" type="parTrans" cxnId="{06862270-DAA3-4AAF-BFDA-0CE1EE9E6D58}">
      <dgm:prSet/>
      <dgm:spPr/>
      <dgm:t>
        <a:bodyPr/>
        <a:lstStyle/>
        <a:p>
          <a:endParaRPr lang="en-US"/>
        </a:p>
      </dgm:t>
    </dgm:pt>
    <dgm:pt modelId="{0EB8F636-E6E0-4064-9B35-210B7DDD20D6}" type="sibTrans" cxnId="{06862270-DAA3-4AAF-BFDA-0CE1EE9E6D58}">
      <dgm:prSet/>
      <dgm:spPr/>
      <dgm:t>
        <a:bodyPr/>
        <a:lstStyle/>
        <a:p>
          <a:endParaRPr lang="en-US"/>
        </a:p>
      </dgm:t>
    </dgm:pt>
    <dgm:pt modelId="{8870451B-6584-4539-87C3-A7C151B79374}">
      <dgm:prSet phldrT="[Text]"/>
      <dgm:spPr/>
      <dgm:t>
        <a:bodyPr/>
        <a:lstStyle/>
        <a:p>
          <a:r>
            <a:rPr lang="en-US" dirty="0" err="1" smtClean="0"/>
            <a:t>Tak</a:t>
          </a:r>
          <a:r>
            <a:rPr lang="en-US" dirty="0" smtClean="0"/>
            <a:t> </a:t>
          </a:r>
          <a:r>
            <a:rPr lang="en-US" dirty="0" err="1" smtClean="0"/>
            <a:t>Berarah</a:t>
          </a:r>
          <a:endParaRPr lang="en-US" dirty="0"/>
        </a:p>
      </dgm:t>
    </dgm:pt>
    <dgm:pt modelId="{B3DE419A-9E0F-4ECC-BB36-8684ECDA4597}" type="parTrans" cxnId="{7E786965-6958-42F6-91F3-CE02954D2792}">
      <dgm:prSet/>
      <dgm:spPr/>
      <dgm:t>
        <a:bodyPr/>
        <a:lstStyle/>
        <a:p>
          <a:endParaRPr lang="en-US"/>
        </a:p>
      </dgm:t>
    </dgm:pt>
    <dgm:pt modelId="{0FA52305-F025-4AB2-BEAB-DCC0B97F11B7}" type="sibTrans" cxnId="{7E786965-6958-42F6-91F3-CE02954D2792}">
      <dgm:prSet/>
      <dgm:spPr/>
      <dgm:t>
        <a:bodyPr/>
        <a:lstStyle/>
        <a:p>
          <a:endParaRPr lang="en-US"/>
        </a:p>
      </dgm:t>
    </dgm:pt>
    <dgm:pt modelId="{B3334CBC-8D76-4DA3-8BA0-4EA1048DA13C}">
      <dgm:prSet phldrT="[Text]"/>
      <dgm:spPr/>
      <dgm:t>
        <a:bodyPr/>
        <a:lstStyle/>
        <a:p>
          <a:r>
            <a:rPr lang="en-US" dirty="0" err="1" smtClean="0"/>
            <a:t>Sederhana</a:t>
          </a:r>
          <a:endParaRPr lang="en-US" dirty="0"/>
        </a:p>
      </dgm:t>
    </dgm:pt>
    <dgm:pt modelId="{AD846ECF-BAEB-4FAC-8F28-A9B16B8E0222}" type="parTrans" cxnId="{34D9D4F5-DDA1-4C8E-A1D5-DE8DADE7FDF1}">
      <dgm:prSet/>
      <dgm:spPr/>
      <dgm:t>
        <a:bodyPr/>
        <a:lstStyle/>
        <a:p>
          <a:endParaRPr lang="en-US"/>
        </a:p>
      </dgm:t>
    </dgm:pt>
    <dgm:pt modelId="{C0FB7CF5-0599-4647-9AC3-D28390788482}" type="sibTrans" cxnId="{34D9D4F5-DDA1-4C8E-A1D5-DE8DADE7FDF1}">
      <dgm:prSet/>
      <dgm:spPr/>
      <dgm:t>
        <a:bodyPr/>
        <a:lstStyle/>
        <a:p>
          <a:endParaRPr lang="en-US"/>
        </a:p>
      </dgm:t>
    </dgm:pt>
    <dgm:pt modelId="{B5C8A475-081A-4A90-B325-5979F717540E}">
      <dgm:prSet phldrT="[Text]"/>
      <dgm:spPr/>
      <dgm:t>
        <a:bodyPr/>
        <a:lstStyle/>
        <a:p>
          <a:r>
            <a:rPr lang="en-US" dirty="0" err="1" smtClean="0"/>
            <a:t>Tak</a:t>
          </a:r>
          <a:r>
            <a:rPr lang="en-US" dirty="0" smtClean="0"/>
            <a:t> </a:t>
          </a:r>
          <a:r>
            <a:rPr lang="en-US" dirty="0" err="1" smtClean="0"/>
            <a:t>Sederhana</a:t>
          </a:r>
          <a:endParaRPr lang="en-US" dirty="0"/>
        </a:p>
      </dgm:t>
    </dgm:pt>
    <dgm:pt modelId="{FCA6EC9F-818B-40E0-9D52-EC20EB855304}" type="parTrans" cxnId="{EC3433E3-9373-4884-AB26-B6EB47152989}">
      <dgm:prSet/>
      <dgm:spPr/>
      <dgm:t>
        <a:bodyPr/>
        <a:lstStyle/>
        <a:p>
          <a:endParaRPr lang="en-US"/>
        </a:p>
      </dgm:t>
    </dgm:pt>
    <dgm:pt modelId="{1D5339CF-86E6-4B7F-AE0C-5AD708BC7ED2}" type="sibTrans" cxnId="{EC3433E3-9373-4884-AB26-B6EB47152989}">
      <dgm:prSet/>
      <dgm:spPr/>
      <dgm:t>
        <a:bodyPr/>
        <a:lstStyle/>
        <a:p>
          <a:endParaRPr lang="en-US"/>
        </a:p>
      </dgm:t>
    </dgm:pt>
    <dgm:pt modelId="{409C80AE-2605-4C4C-8364-09CDC2C7954E}">
      <dgm:prSet phldrT="[Text]"/>
      <dgm:spPr/>
      <dgm:t>
        <a:bodyPr/>
        <a:lstStyle/>
        <a:p>
          <a:r>
            <a:rPr lang="en-US" dirty="0" err="1" smtClean="0"/>
            <a:t>Berarah</a:t>
          </a:r>
          <a:endParaRPr lang="en-US" dirty="0"/>
        </a:p>
      </dgm:t>
    </dgm:pt>
    <dgm:pt modelId="{20635808-97ED-441B-8558-CE8AE2D498EE}" type="parTrans" cxnId="{FB64B9FD-35D6-4A57-8056-96892583781E}">
      <dgm:prSet/>
      <dgm:spPr/>
      <dgm:t>
        <a:bodyPr/>
        <a:lstStyle/>
        <a:p>
          <a:endParaRPr lang="en-US"/>
        </a:p>
      </dgm:t>
    </dgm:pt>
    <dgm:pt modelId="{78F39AE6-C8FC-489C-872F-B910AEA767AA}" type="sibTrans" cxnId="{FB64B9FD-35D6-4A57-8056-96892583781E}">
      <dgm:prSet/>
      <dgm:spPr/>
      <dgm:t>
        <a:bodyPr/>
        <a:lstStyle/>
        <a:p>
          <a:endParaRPr lang="en-US"/>
        </a:p>
      </dgm:t>
    </dgm:pt>
    <dgm:pt modelId="{E846E0E5-786F-4E3C-865F-EA6A9CABF81B}">
      <dgm:prSet phldrT="[Text]"/>
      <dgm:spPr/>
      <dgm:t>
        <a:bodyPr/>
        <a:lstStyle/>
        <a:p>
          <a:r>
            <a:rPr lang="en-US" dirty="0" err="1" smtClean="0"/>
            <a:t>Ganda</a:t>
          </a:r>
          <a:r>
            <a:rPr lang="en-US" dirty="0" smtClean="0"/>
            <a:t> </a:t>
          </a:r>
          <a:r>
            <a:rPr lang="en-US" dirty="0" err="1" smtClean="0"/>
            <a:t>Berarah</a:t>
          </a:r>
          <a:endParaRPr lang="en-US" dirty="0"/>
        </a:p>
      </dgm:t>
    </dgm:pt>
    <dgm:pt modelId="{8229EED4-EEC5-48C5-A329-704B2959D1A9}" type="parTrans" cxnId="{BA4F1C1B-2AFC-43B6-AD2C-F99ADEFA02B3}">
      <dgm:prSet/>
      <dgm:spPr/>
      <dgm:t>
        <a:bodyPr/>
        <a:lstStyle/>
        <a:p>
          <a:endParaRPr lang="en-US"/>
        </a:p>
      </dgm:t>
    </dgm:pt>
    <dgm:pt modelId="{81FF1FBD-4C8C-4BC3-9E00-2F328EC46797}" type="sibTrans" cxnId="{BA4F1C1B-2AFC-43B6-AD2C-F99ADEFA02B3}">
      <dgm:prSet/>
      <dgm:spPr/>
      <dgm:t>
        <a:bodyPr/>
        <a:lstStyle/>
        <a:p>
          <a:endParaRPr lang="en-US"/>
        </a:p>
      </dgm:t>
    </dgm:pt>
    <dgm:pt modelId="{D024424D-4F30-4ADB-8582-6952E2619DFF}">
      <dgm:prSet phldrT="[Text]"/>
      <dgm:spPr/>
      <dgm:t>
        <a:bodyPr/>
        <a:lstStyle/>
        <a:p>
          <a:r>
            <a:rPr lang="en-US" dirty="0" err="1" smtClean="0"/>
            <a:t>Semu</a:t>
          </a:r>
          <a:endParaRPr lang="en-US" dirty="0"/>
        </a:p>
      </dgm:t>
    </dgm:pt>
    <dgm:pt modelId="{B6A9DB6D-9AFB-43E8-9C2A-E5F6083FD6EF}" type="parTrans" cxnId="{E9689FEF-ECBA-4927-B93F-759DB70AB4B0}">
      <dgm:prSet/>
      <dgm:spPr/>
      <dgm:t>
        <a:bodyPr/>
        <a:lstStyle/>
        <a:p>
          <a:endParaRPr lang="en-US"/>
        </a:p>
      </dgm:t>
    </dgm:pt>
    <dgm:pt modelId="{FAE6FA78-73D5-433B-A195-1AC082C2F0FD}" type="sibTrans" cxnId="{E9689FEF-ECBA-4927-B93F-759DB70AB4B0}">
      <dgm:prSet/>
      <dgm:spPr/>
    </dgm:pt>
    <dgm:pt modelId="{196CBC7D-68D0-421C-8B89-408861668808}">
      <dgm:prSet phldrT="[Text]"/>
      <dgm:spPr/>
      <dgm:t>
        <a:bodyPr/>
        <a:lstStyle/>
        <a:p>
          <a:r>
            <a:rPr lang="en-US" dirty="0" err="1" smtClean="0"/>
            <a:t>Ganda</a:t>
          </a:r>
          <a:endParaRPr lang="en-US" dirty="0"/>
        </a:p>
      </dgm:t>
    </dgm:pt>
    <dgm:pt modelId="{B48F43B0-11CD-4504-8F58-71A4F25C5D21}" type="parTrans" cxnId="{41F6A9B9-CCEF-409A-BC4D-CF3356FF1EC2}">
      <dgm:prSet/>
      <dgm:spPr/>
      <dgm:t>
        <a:bodyPr/>
        <a:lstStyle/>
        <a:p>
          <a:endParaRPr lang="en-US"/>
        </a:p>
      </dgm:t>
    </dgm:pt>
    <dgm:pt modelId="{4D3E6514-2C9F-4F38-90CE-70C1DF823EC1}" type="sibTrans" cxnId="{41F6A9B9-CCEF-409A-BC4D-CF3356FF1EC2}">
      <dgm:prSet/>
      <dgm:spPr/>
    </dgm:pt>
    <dgm:pt modelId="{379DDD93-D415-40BE-80F6-182C98D756CF}">
      <dgm:prSet phldrT="[Text]"/>
      <dgm:spPr/>
      <dgm:t>
        <a:bodyPr/>
        <a:lstStyle/>
        <a:p>
          <a:r>
            <a:rPr lang="en-US" dirty="0" err="1" smtClean="0"/>
            <a:t>Berarah</a:t>
          </a:r>
          <a:endParaRPr lang="en-US" dirty="0"/>
        </a:p>
      </dgm:t>
    </dgm:pt>
    <dgm:pt modelId="{6514E86C-881D-450F-BBDB-CE3C9053A183}" type="parTrans" cxnId="{4642A638-24B4-44EB-96E4-592496267891}">
      <dgm:prSet/>
      <dgm:spPr/>
      <dgm:t>
        <a:bodyPr/>
        <a:lstStyle/>
        <a:p>
          <a:endParaRPr lang="en-US"/>
        </a:p>
      </dgm:t>
    </dgm:pt>
    <dgm:pt modelId="{CB207702-0B18-4989-A794-82FE1927CA23}" type="sibTrans" cxnId="{4642A638-24B4-44EB-96E4-592496267891}">
      <dgm:prSet/>
      <dgm:spPr/>
    </dgm:pt>
    <dgm:pt modelId="{0C445946-76DE-4577-89FD-D89147C4A69F}" type="pres">
      <dgm:prSet presAssocID="{A135BAC7-34FC-4548-A5E5-917CB5FEC9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4D8EB9-A7A5-428F-AC12-3FA08C23C960}" type="pres">
      <dgm:prSet presAssocID="{98A88283-90F1-4898-AB96-FACB04C9ACD2}" presName="root1" presStyleCnt="0"/>
      <dgm:spPr/>
    </dgm:pt>
    <dgm:pt modelId="{3366EDED-EA5B-4544-AA26-8B9E9EC5A3FB}" type="pres">
      <dgm:prSet presAssocID="{98A88283-90F1-4898-AB96-FACB04C9AC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294DB6-5586-4FA4-9CA9-F61B046E4D76}" type="pres">
      <dgm:prSet presAssocID="{98A88283-90F1-4898-AB96-FACB04C9ACD2}" presName="level2hierChild" presStyleCnt="0"/>
      <dgm:spPr/>
    </dgm:pt>
    <dgm:pt modelId="{D9C03F50-AD76-4E55-A372-30D5475064B7}" type="pres">
      <dgm:prSet presAssocID="{B3DE419A-9E0F-4ECC-BB36-8684ECDA459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286D74C-7758-470D-97AA-3AF330B61ED8}" type="pres">
      <dgm:prSet presAssocID="{B3DE419A-9E0F-4ECC-BB36-8684ECDA459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D1D916D-F6C3-43F2-BEF2-71BEB2600891}" type="pres">
      <dgm:prSet presAssocID="{8870451B-6584-4539-87C3-A7C151B79374}" presName="root2" presStyleCnt="0"/>
      <dgm:spPr/>
    </dgm:pt>
    <dgm:pt modelId="{55221CD5-97C0-4F28-B863-D19C86E57521}" type="pres">
      <dgm:prSet presAssocID="{8870451B-6584-4539-87C3-A7C151B7937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E71971-978B-44EE-9200-E12923DFC505}" type="pres">
      <dgm:prSet presAssocID="{8870451B-6584-4539-87C3-A7C151B79374}" presName="level3hierChild" presStyleCnt="0"/>
      <dgm:spPr/>
    </dgm:pt>
    <dgm:pt modelId="{9CE17FC5-D821-4FE8-85D4-51404EC69406}" type="pres">
      <dgm:prSet presAssocID="{AD846ECF-BAEB-4FAC-8F28-A9B16B8E022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74D2F8E2-9D43-4EB0-9CB6-8FC44294F5CE}" type="pres">
      <dgm:prSet presAssocID="{AD846ECF-BAEB-4FAC-8F28-A9B16B8E022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F9431875-D469-4645-8104-A6FECD6600E6}" type="pres">
      <dgm:prSet presAssocID="{B3334CBC-8D76-4DA3-8BA0-4EA1048DA13C}" presName="root2" presStyleCnt="0"/>
      <dgm:spPr/>
    </dgm:pt>
    <dgm:pt modelId="{F75145D9-8F8B-4082-9A3D-B7F8479B6122}" type="pres">
      <dgm:prSet presAssocID="{B3334CBC-8D76-4DA3-8BA0-4EA1048DA13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7DB94-8759-4E2A-992B-78497D6393B6}" type="pres">
      <dgm:prSet presAssocID="{B3334CBC-8D76-4DA3-8BA0-4EA1048DA13C}" presName="level3hierChild" presStyleCnt="0"/>
      <dgm:spPr/>
    </dgm:pt>
    <dgm:pt modelId="{299AB41C-199A-4CCE-9D1A-3C0C3A724440}" type="pres">
      <dgm:prSet presAssocID="{FCA6EC9F-818B-40E0-9D52-EC20EB855304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4EF38D18-3678-47C0-B91F-A78FB32CA795}" type="pres">
      <dgm:prSet presAssocID="{FCA6EC9F-818B-40E0-9D52-EC20EB855304}" presName="connTx" presStyleLbl="parChTrans1D3" presStyleIdx="1" presStyleCnt="4"/>
      <dgm:spPr/>
      <dgm:t>
        <a:bodyPr/>
        <a:lstStyle/>
        <a:p>
          <a:endParaRPr lang="en-US"/>
        </a:p>
      </dgm:t>
    </dgm:pt>
    <dgm:pt modelId="{BC1078EB-F2A9-45EA-967D-8039E512EE2D}" type="pres">
      <dgm:prSet presAssocID="{B5C8A475-081A-4A90-B325-5979F717540E}" presName="root2" presStyleCnt="0"/>
      <dgm:spPr/>
    </dgm:pt>
    <dgm:pt modelId="{A1C63151-648B-4A1E-97B9-00AE93560F57}" type="pres">
      <dgm:prSet presAssocID="{B5C8A475-081A-4A90-B325-5979F717540E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AF3229-0523-4821-ADBD-FB345C17D260}" type="pres">
      <dgm:prSet presAssocID="{B5C8A475-081A-4A90-B325-5979F717540E}" presName="level3hierChild" presStyleCnt="0"/>
      <dgm:spPr/>
    </dgm:pt>
    <dgm:pt modelId="{BC219639-640D-4BA4-AE34-AB20FA955486}" type="pres">
      <dgm:prSet presAssocID="{B48F43B0-11CD-4504-8F58-71A4F25C5D21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CF52F0B3-4797-4121-8F9F-9019CAA552DE}" type="pres">
      <dgm:prSet presAssocID="{B48F43B0-11CD-4504-8F58-71A4F25C5D21}" presName="connTx" presStyleLbl="parChTrans1D4" presStyleIdx="0" presStyleCnt="2"/>
      <dgm:spPr/>
      <dgm:t>
        <a:bodyPr/>
        <a:lstStyle/>
        <a:p>
          <a:endParaRPr lang="en-US"/>
        </a:p>
      </dgm:t>
    </dgm:pt>
    <dgm:pt modelId="{A98C0F57-4E20-4F4C-9308-0F432EE646AD}" type="pres">
      <dgm:prSet presAssocID="{196CBC7D-68D0-421C-8B89-408861668808}" presName="root2" presStyleCnt="0"/>
      <dgm:spPr/>
    </dgm:pt>
    <dgm:pt modelId="{78F8D242-C8FD-4E4E-9865-66F4CCB000A0}" type="pres">
      <dgm:prSet presAssocID="{196CBC7D-68D0-421C-8B89-408861668808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621C38-B33F-4ED0-AF1F-9276788A8FFA}" type="pres">
      <dgm:prSet presAssocID="{196CBC7D-68D0-421C-8B89-408861668808}" presName="level3hierChild" presStyleCnt="0"/>
      <dgm:spPr/>
    </dgm:pt>
    <dgm:pt modelId="{788C59DE-EB48-4AA3-B1DD-2910CC85D54C}" type="pres">
      <dgm:prSet presAssocID="{B6A9DB6D-9AFB-43E8-9C2A-E5F6083FD6EF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D773F65E-7E24-4BE3-8F72-87780A5B3471}" type="pres">
      <dgm:prSet presAssocID="{B6A9DB6D-9AFB-43E8-9C2A-E5F6083FD6EF}" presName="connTx" presStyleLbl="parChTrans1D4" presStyleIdx="1" presStyleCnt="2"/>
      <dgm:spPr/>
      <dgm:t>
        <a:bodyPr/>
        <a:lstStyle/>
        <a:p>
          <a:endParaRPr lang="en-US"/>
        </a:p>
      </dgm:t>
    </dgm:pt>
    <dgm:pt modelId="{41F0F856-37AF-46DF-A2E9-B5ADCB4BDFA0}" type="pres">
      <dgm:prSet presAssocID="{D024424D-4F30-4ADB-8582-6952E2619DFF}" presName="root2" presStyleCnt="0"/>
      <dgm:spPr/>
    </dgm:pt>
    <dgm:pt modelId="{85868A70-7B80-4322-BFFD-2C6723546AD2}" type="pres">
      <dgm:prSet presAssocID="{D024424D-4F30-4ADB-8582-6952E2619DFF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053DF0-9853-47AB-A296-4659F1A8CF54}" type="pres">
      <dgm:prSet presAssocID="{D024424D-4F30-4ADB-8582-6952E2619DFF}" presName="level3hierChild" presStyleCnt="0"/>
      <dgm:spPr/>
    </dgm:pt>
    <dgm:pt modelId="{A6A5F78A-87DB-4E4A-8044-99B2A3BB39A8}" type="pres">
      <dgm:prSet presAssocID="{20635808-97ED-441B-8558-CE8AE2D498E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5C699B4-0431-441F-A338-ECC3CFC67BD2}" type="pres">
      <dgm:prSet presAssocID="{20635808-97ED-441B-8558-CE8AE2D498E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3D29034-1C50-4C79-96B5-C4CC2D40CA35}" type="pres">
      <dgm:prSet presAssocID="{409C80AE-2605-4C4C-8364-09CDC2C7954E}" presName="root2" presStyleCnt="0"/>
      <dgm:spPr/>
    </dgm:pt>
    <dgm:pt modelId="{AE2FE9BA-2B74-470A-A5C1-415627B5E29B}" type="pres">
      <dgm:prSet presAssocID="{409C80AE-2605-4C4C-8364-09CDC2C7954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5239AA-8C6B-495D-A593-6202F44F5C98}" type="pres">
      <dgm:prSet presAssocID="{409C80AE-2605-4C4C-8364-09CDC2C7954E}" presName="level3hierChild" presStyleCnt="0"/>
      <dgm:spPr/>
    </dgm:pt>
    <dgm:pt modelId="{36028208-8925-48FE-BCCB-390A90059D28}" type="pres">
      <dgm:prSet presAssocID="{6514E86C-881D-450F-BBDB-CE3C9053A1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84862449-A5C9-4006-ACFB-F6BFC6F2CB2A}" type="pres">
      <dgm:prSet presAssocID="{6514E86C-881D-450F-BBDB-CE3C9053A1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97B8F8F-63DB-449F-9583-28CEEF5B9B2D}" type="pres">
      <dgm:prSet presAssocID="{379DDD93-D415-40BE-80F6-182C98D756CF}" presName="root2" presStyleCnt="0"/>
      <dgm:spPr/>
    </dgm:pt>
    <dgm:pt modelId="{60B91D90-38DC-4227-A80C-92289BFC8DE7}" type="pres">
      <dgm:prSet presAssocID="{379DDD93-D415-40BE-80F6-182C98D756C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F4D762-1630-4400-B676-1801CDE1C77D}" type="pres">
      <dgm:prSet presAssocID="{379DDD93-D415-40BE-80F6-182C98D756CF}" presName="level3hierChild" presStyleCnt="0"/>
      <dgm:spPr/>
    </dgm:pt>
    <dgm:pt modelId="{8CDC1134-F2D0-48DE-8956-FB14A53E3862}" type="pres">
      <dgm:prSet presAssocID="{8229EED4-EEC5-48C5-A329-704B2959D1A9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52FA8DD7-BBB9-4C73-B3FE-ED2AA8B82F57}" type="pres">
      <dgm:prSet presAssocID="{8229EED4-EEC5-48C5-A329-704B2959D1A9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C64DF54-16ED-4E78-A3BB-C2031CE0802D}" type="pres">
      <dgm:prSet presAssocID="{E846E0E5-786F-4E3C-865F-EA6A9CABF81B}" presName="root2" presStyleCnt="0"/>
      <dgm:spPr/>
    </dgm:pt>
    <dgm:pt modelId="{94FF18EF-8F2E-4816-8F64-0BE52E8DE254}" type="pres">
      <dgm:prSet presAssocID="{E846E0E5-786F-4E3C-865F-EA6A9CABF81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9BA97-A7E5-4422-A37E-7676A5B2F50D}" type="pres">
      <dgm:prSet presAssocID="{E846E0E5-786F-4E3C-865F-EA6A9CABF81B}" presName="level3hierChild" presStyleCnt="0"/>
      <dgm:spPr/>
    </dgm:pt>
  </dgm:ptLst>
  <dgm:cxnLst>
    <dgm:cxn modelId="{15E7E864-C0AC-46B2-BC0B-407404842185}" type="presOf" srcId="{B6A9DB6D-9AFB-43E8-9C2A-E5F6083FD6EF}" destId="{788C59DE-EB48-4AA3-B1DD-2910CC85D54C}" srcOrd="0" destOrd="0" presId="urn:microsoft.com/office/officeart/2005/8/layout/hierarchy2"/>
    <dgm:cxn modelId="{AA47FBA0-549B-44C4-878A-A21B587C22F3}" type="presOf" srcId="{98A88283-90F1-4898-AB96-FACB04C9ACD2}" destId="{3366EDED-EA5B-4544-AA26-8B9E9EC5A3FB}" srcOrd="0" destOrd="0" presId="urn:microsoft.com/office/officeart/2005/8/layout/hierarchy2"/>
    <dgm:cxn modelId="{6DEBE0B7-78A8-49B5-AE4A-C9246B9D2C7D}" type="presOf" srcId="{20635808-97ED-441B-8558-CE8AE2D498EE}" destId="{A6A5F78A-87DB-4E4A-8044-99B2A3BB39A8}" srcOrd="0" destOrd="0" presId="urn:microsoft.com/office/officeart/2005/8/layout/hierarchy2"/>
    <dgm:cxn modelId="{EE080D44-5341-4088-A6FC-7DF836C15C05}" type="presOf" srcId="{409C80AE-2605-4C4C-8364-09CDC2C7954E}" destId="{AE2FE9BA-2B74-470A-A5C1-415627B5E29B}" srcOrd="0" destOrd="0" presId="urn:microsoft.com/office/officeart/2005/8/layout/hierarchy2"/>
    <dgm:cxn modelId="{EC3433E3-9373-4884-AB26-B6EB47152989}" srcId="{8870451B-6584-4539-87C3-A7C151B79374}" destId="{B5C8A475-081A-4A90-B325-5979F717540E}" srcOrd="1" destOrd="0" parTransId="{FCA6EC9F-818B-40E0-9D52-EC20EB855304}" sibTransId="{1D5339CF-86E6-4B7F-AE0C-5AD708BC7ED2}"/>
    <dgm:cxn modelId="{743206A6-F65E-4ABE-9DF1-91CAF7A6B47E}" type="presOf" srcId="{AD846ECF-BAEB-4FAC-8F28-A9B16B8E0222}" destId="{74D2F8E2-9D43-4EB0-9CB6-8FC44294F5CE}" srcOrd="1" destOrd="0" presId="urn:microsoft.com/office/officeart/2005/8/layout/hierarchy2"/>
    <dgm:cxn modelId="{98A13C27-43EB-4561-BE0D-639EEB7EAF89}" type="presOf" srcId="{B3334CBC-8D76-4DA3-8BA0-4EA1048DA13C}" destId="{F75145D9-8F8B-4082-9A3D-B7F8479B6122}" srcOrd="0" destOrd="0" presId="urn:microsoft.com/office/officeart/2005/8/layout/hierarchy2"/>
    <dgm:cxn modelId="{E9689FEF-ECBA-4927-B93F-759DB70AB4B0}" srcId="{B5C8A475-081A-4A90-B325-5979F717540E}" destId="{D024424D-4F30-4ADB-8582-6952E2619DFF}" srcOrd="1" destOrd="0" parTransId="{B6A9DB6D-9AFB-43E8-9C2A-E5F6083FD6EF}" sibTransId="{FAE6FA78-73D5-433B-A195-1AC082C2F0FD}"/>
    <dgm:cxn modelId="{625194D3-A5CE-4C46-9A96-6B123FA00DEB}" type="presOf" srcId="{B48F43B0-11CD-4504-8F58-71A4F25C5D21}" destId="{CF52F0B3-4797-4121-8F9F-9019CAA552DE}" srcOrd="1" destOrd="0" presId="urn:microsoft.com/office/officeart/2005/8/layout/hierarchy2"/>
    <dgm:cxn modelId="{8472662B-A78C-4663-92BA-A34ADD462379}" type="presOf" srcId="{8229EED4-EEC5-48C5-A329-704B2959D1A9}" destId="{8CDC1134-F2D0-48DE-8956-FB14A53E3862}" srcOrd="0" destOrd="0" presId="urn:microsoft.com/office/officeart/2005/8/layout/hierarchy2"/>
    <dgm:cxn modelId="{FB64B9FD-35D6-4A57-8056-96892583781E}" srcId="{98A88283-90F1-4898-AB96-FACB04C9ACD2}" destId="{409C80AE-2605-4C4C-8364-09CDC2C7954E}" srcOrd="1" destOrd="0" parTransId="{20635808-97ED-441B-8558-CE8AE2D498EE}" sibTransId="{78F39AE6-C8FC-489C-872F-B910AEA767AA}"/>
    <dgm:cxn modelId="{6A4683B1-57BD-4B0F-9EF2-D28A7D63B234}" type="presOf" srcId="{6514E86C-881D-450F-BBDB-CE3C9053A183}" destId="{36028208-8925-48FE-BCCB-390A90059D28}" srcOrd="0" destOrd="0" presId="urn:microsoft.com/office/officeart/2005/8/layout/hierarchy2"/>
    <dgm:cxn modelId="{6692CC48-AB26-4EF3-AF2E-8F6ACD0160E1}" type="presOf" srcId="{8870451B-6584-4539-87C3-A7C151B79374}" destId="{55221CD5-97C0-4F28-B863-D19C86E57521}" srcOrd="0" destOrd="0" presId="urn:microsoft.com/office/officeart/2005/8/layout/hierarchy2"/>
    <dgm:cxn modelId="{BA4F1C1B-2AFC-43B6-AD2C-F99ADEFA02B3}" srcId="{409C80AE-2605-4C4C-8364-09CDC2C7954E}" destId="{E846E0E5-786F-4E3C-865F-EA6A9CABF81B}" srcOrd="1" destOrd="0" parTransId="{8229EED4-EEC5-48C5-A329-704B2959D1A9}" sibTransId="{81FF1FBD-4C8C-4BC3-9E00-2F328EC46797}"/>
    <dgm:cxn modelId="{7FBE5C40-DF00-4F48-B562-C139B9269136}" type="presOf" srcId="{B6A9DB6D-9AFB-43E8-9C2A-E5F6083FD6EF}" destId="{D773F65E-7E24-4BE3-8F72-87780A5B3471}" srcOrd="1" destOrd="0" presId="urn:microsoft.com/office/officeart/2005/8/layout/hierarchy2"/>
    <dgm:cxn modelId="{F3A8C34C-6D4F-4BC3-A5FF-83A487F9B291}" type="presOf" srcId="{AD846ECF-BAEB-4FAC-8F28-A9B16B8E0222}" destId="{9CE17FC5-D821-4FE8-85D4-51404EC69406}" srcOrd="0" destOrd="0" presId="urn:microsoft.com/office/officeart/2005/8/layout/hierarchy2"/>
    <dgm:cxn modelId="{9F9F94C0-B007-48F6-8882-FB31F3468255}" type="presOf" srcId="{6514E86C-881D-450F-BBDB-CE3C9053A183}" destId="{84862449-A5C9-4006-ACFB-F6BFC6F2CB2A}" srcOrd="1" destOrd="0" presId="urn:microsoft.com/office/officeart/2005/8/layout/hierarchy2"/>
    <dgm:cxn modelId="{FFCD9CF4-70BD-4C90-A5AD-DCE49A856E85}" type="presOf" srcId="{196CBC7D-68D0-421C-8B89-408861668808}" destId="{78F8D242-C8FD-4E4E-9865-66F4CCB000A0}" srcOrd="0" destOrd="0" presId="urn:microsoft.com/office/officeart/2005/8/layout/hierarchy2"/>
    <dgm:cxn modelId="{34D9D4F5-DDA1-4C8E-A1D5-DE8DADE7FDF1}" srcId="{8870451B-6584-4539-87C3-A7C151B79374}" destId="{B3334CBC-8D76-4DA3-8BA0-4EA1048DA13C}" srcOrd="0" destOrd="0" parTransId="{AD846ECF-BAEB-4FAC-8F28-A9B16B8E0222}" sibTransId="{C0FB7CF5-0599-4647-9AC3-D28390788482}"/>
    <dgm:cxn modelId="{B4F73FC8-980C-46F2-A7EC-BAF1002803F5}" type="presOf" srcId="{FCA6EC9F-818B-40E0-9D52-EC20EB855304}" destId="{299AB41C-199A-4CCE-9D1A-3C0C3A724440}" srcOrd="0" destOrd="0" presId="urn:microsoft.com/office/officeart/2005/8/layout/hierarchy2"/>
    <dgm:cxn modelId="{5B169616-7AAE-4CD4-9B3F-737D658B255B}" type="presOf" srcId="{B3DE419A-9E0F-4ECC-BB36-8684ECDA4597}" destId="{D9C03F50-AD76-4E55-A372-30D5475064B7}" srcOrd="0" destOrd="0" presId="urn:microsoft.com/office/officeart/2005/8/layout/hierarchy2"/>
    <dgm:cxn modelId="{265FF599-CF9F-47A5-9F0D-AEEF284C6535}" type="presOf" srcId="{B48F43B0-11CD-4504-8F58-71A4F25C5D21}" destId="{BC219639-640D-4BA4-AE34-AB20FA955486}" srcOrd="0" destOrd="0" presId="urn:microsoft.com/office/officeart/2005/8/layout/hierarchy2"/>
    <dgm:cxn modelId="{12EF10E6-A855-4119-A091-66169A564C01}" type="presOf" srcId="{E846E0E5-786F-4E3C-865F-EA6A9CABF81B}" destId="{94FF18EF-8F2E-4816-8F64-0BE52E8DE254}" srcOrd="0" destOrd="0" presId="urn:microsoft.com/office/officeart/2005/8/layout/hierarchy2"/>
    <dgm:cxn modelId="{7E786965-6958-42F6-91F3-CE02954D2792}" srcId="{98A88283-90F1-4898-AB96-FACB04C9ACD2}" destId="{8870451B-6584-4539-87C3-A7C151B79374}" srcOrd="0" destOrd="0" parTransId="{B3DE419A-9E0F-4ECC-BB36-8684ECDA4597}" sibTransId="{0FA52305-F025-4AB2-BEAB-DCC0B97F11B7}"/>
    <dgm:cxn modelId="{E019964F-4822-474F-9B43-C4C6E9BC461D}" type="presOf" srcId="{20635808-97ED-441B-8558-CE8AE2D498EE}" destId="{15C699B4-0431-441F-A338-ECC3CFC67BD2}" srcOrd="1" destOrd="0" presId="urn:microsoft.com/office/officeart/2005/8/layout/hierarchy2"/>
    <dgm:cxn modelId="{41F6A9B9-CCEF-409A-BC4D-CF3356FF1EC2}" srcId="{B5C8A475-081A-4A90-B325-5979F717540E}" destId="{196CBC7D-68D0-421C-8B89-408861668808}" srcOrd="0" destOrd="0" parTransId="{B48F43B0-11CD-4504-8F58-71A4F25C5D21}" sibTransId="{4D3E6514-2C9F-4F38-90CE-70C1DF823EC1}"/>
    <dgm:cxn modelId="{4B7765D1-0A0A-4C34-A37B-5D60AE31C358}" type="presOf" srcId="{A135BAC7-34FC-4548-A5E5-917CB5FEC912}" destId="{0C445946-76DE-4577-89FD-D89147C4A69F}" srcOrd="0" destOrd="0" presId="urn:microsoft.com/office/officeart/2005/8/layout/hierarchy2"/>
    <dgm:cxn modelId="{758A159A-58ED-4AEA-BF99-7C9BAFF01291}" type="presOf" srcId="{379DDD93-D415-40BE-80F6-182C98D756CF}" destId="{60B91D90-38DC-4227-A80C-92289BFC8DE7}" srcOrd="0" destOrd="0" presId="urn:microsoft.com/office/officeart/2005/8/layout/hierarchy2"/>
    <dgm:cxn modelId="{4642A638-24B4-44EB-96E4-592496267891}" srcId="{409C80AE-2605-4C4C-8364-09CDC2C7954E}" destId="{379DDD93-D415-40BE-80F6-182C98D756CF}" srcOrd="0" destOrd="0" parTransId="{6514E86C-881D-450F-BBDB-CE3C9053A183}" sibTransId="{CB207702-0B18-4989-A794-82FE1927CA23}"/>
    <dgm:cxn modelId="{E2BDA4E7-2BC7-442D-BEA1-68C55F71D693}" type="presOf" srcId="{FCA6EC9F-818B-40E0-9D52-EC20EB855304}" destId="{4EF38D18-3678-47C0-B91F-A78FB32CA795}" srcOrd="1" destOrd="0" presId="urn:microsoft.com/office/officeart/2005/8/layout/hierarchy2"/>
    <dgm:cxn modelId="{2823819B-DB6B-4FDD-AB75-8A47B97C5F9C}" type="presOf" srcId="{8229EED4-EEC5-48C5-A329-704B2959D1A9}" destId="{52FA8DD7-BBB9-4C73-B3FE-ED2AA8B82F57}" srcOrd="1" destOrd="0" presId="urn:microsoft.com/office/officeart/2005/8/layout/hierarchy2"/>
    <dgm:cxn modelId="{06862270-DAA3-4AAF-BFDA-0CE1EE9E6D58}" srcId="{A135BAC7-34FC-4548-A5E5-917CB5FEC912}" destId="{98A88283-90F1-4898-AB96-FACB04C9ACD2}" srcOrd="0" destOrd="0" parTransId="{8AD87163-E14A-4E4E-934A-3E886E0D2FB2}" sibTransId="{0EB8F636-E6E0-4064-9B35-210B7DDD20D6}"/>
    <dgm:cxn modelId="{EB37D24B-C208-41B3-BF0A-1D93B0F564A3}" type="presOf" srcId="{B3DE419A-9E0F-4ECC-BB36-8684ECDA4597}" destId="{A286D74C-7758-470D-97AA-3AF330B61ED8}" srcOrd="1" destOrd="0" presId="urn:microsoft.com/office/officeart/2005/8/layout/hierarchy2"/>
    <dgm:cxn modelId="{3F60969E-1B9F-4F43-9705-BFCD31A090C7}" type="presOf" srcId="{D024424D-4F30-4ADB-8582-6952E2619DFF}" destId="{85868A70-7B80-4322-BFFD-2C6723546AD2}" srcOrd="0" destOrd="0" presId="urn:microsoft.com/office/officeart/2005/8/layout/hierarchy2"/>
    <dgm:cxn modelId="{2C6F46E8-8171-48D8-98C3-8EA66A74BE4F}" type="presOf" srcId="{B5C8A475-081A-4A90-B325-5979F717540E}" destId="{A1C63151-648B-4A1E-97B9-00AE93560F57}" srcOrd="0" destOrd="0" presId="urn:microsoft.com/office/officeart/2005/8/layout/hierarchy2"/>
    <dgm:cxn modelId="{10FBBA23-D3EA-492E-B1C5-494772C03479}" type="presParOf" srcId="{0C445946-76DE-4577-89FD-D89147C4A69F}" destId="{1C4D8EB9-A7A5-428F-AC12-3FA08C23C960}" srcOrd="0" destOrd="0" presId="urn:microsoft.com/office/officeart/2005/8/layout/hierarchy2"/>
    <dgm:cxn modelId="{98A6EC86-761F-4C64-89F5-A29E6A66733B}" type="presParOf" srcId="{1C4D8EB9-A7A5-428F-AC12-3FA08C23C960}" destId="{3366EDED-EA5B-4544-AA26-8B9E9EC5A3FB}" srcOrd="0" destOrd="0" presId="urn:microsoft.com/office/officeart/2005/8/layout/hierarchy2"/>
    <dgm:cxn modelId="{063F5A5D-C47F-4DBA-872E-44151154C0D9}" type="presParOf" srcId="{1C4D8EB9-A7A5-428F-AC12-3FA08C23C960}" destId="{20294DB6-5586-4FA4-9CA9-F61B046E4D76}" srcOrd="1" destOrd="0" presId="urn:microsoft.com/office/officeart/2005/8/layout/hierarchy2"/>
    <dgm:cxn modelId="{53F4565D-0DA3-44D9-831F-1A26E8717EFC}" type="presParOf" srcId="{20294DB6-5586-4FA4-9CA9-F61B046E4D76}" destId="{D9C03F50-AD76-4E55-A372-30D5475064B7}" srcOrd="0" destOrd="0" presId="urn:microsoft.com/office/officeart/2005/8/layout/hierarchy2"/>
    <dgm:cxn modelId="{B449F1B4-C16F-41B3-B563-131555D789FB}" type="presParOf" srcId="{D9C03F50-AD76-4E55-A372-30D5475064B7}" destId="{A286D74C-7758-470D-97AA-3AF330B61ED8}" srcOrd="0" destOrd="0" presId="urn:microsoft.com/office/officeart/2005/8/layout/hierarchy2"/>
    <dgm:cxn modelId="{300FB05B-C977-439A-92E4-E21020ED5821}" type="presParOf" srcId="{20294DB6-5586-4FA4-9CA9-F61B046E4D76}" destId="{8D1D916D-F6C3-43F2-BEF2-71BEB2600891}" srcOrd="1" destOrd="0" presId="urn:microsoft.com/office/officeart/2005/8/layout/hierarchy2"/>
    <dgm:cxn modelId="{FC8EF880-614C-4BE7-B1B2-F402F4BC90C5}" type="presParOf" srcId="{8D1D916D-F6C3-43F2-BEF2-71BEB2600891}" destId="{55221CD5-97C0-4F28-B863-D19C86E57521}" srcOrd="0" destOrd="0" presId="urn:microsoft.com/office/officeart/2005/8/layout/hierarchy2"/>
    <dgm:cxn modelId="{C6EF9040-E3A4-4EA5-B9A1-1D75115037EA}" type="presParOf" srcId="{8D1D916D-F6C3-43F2-BEF2-71BEB2600891}" destId="{F6E71971-978B-44EE-9200-E12923DFC505}" srcOrd="1" destOrd="0" presId="urn:microsoft.com/office/officeart/2005/8/layout/hierarchy2"/>
    <dgm:cxn modelId="{B2D2A13E-97B7-4CBE-A05B-3637C32D1FD4}" type="presParOf" srcId="{F6E71971-978B-44EE-9200-E12923DFC505}" destId="{9CE17FC5-D821-4FE8-85D4-51404EC69406}" srcOrd="0" destOrd="0" presId="urn:microsoft.com/office/officeart/2005/8/layout/hierarchy2"/>
    <dgm:cxn modelId="{3B5CD7DB-47D9-47A5-899B-17CFFFEC3121}" type="presParOf" srcId="{9CE17FC5-D821-4FE8-85D4-51404EC69406}" destId="{74D2F8E2-9D43-4EB0-9CB6-8FC44294F5CE}" srcOrd="0" destOrd="0" presId="urn:microsoft.com/office/officeart/2005/8/layout/hierarchy2"/>
    <dgm:cxn modelId="{186DD3F9-FC8A-464F-9D7C-91CE2ECF24FE}" type="presParOf" srcId="{F6E71971-978B-44EE-9200-E12923DFC505}" destId="{F9431875-D469-4645-8104-A6FECD6600E6}" srcOrd="1" destOrd="0" presId="urn:microsoft.com/office/officeart/2005/8/layout/hierarchy2"/>
    <dgm:cxn modelId="{3941CBD5-1677-4A1C-917A-F934E03418FF}" type="presParOf" srcId="{F9431875-D469-4645-8104-A6FECD6600E6}" destId="{F75145D9-8F8B-4082-9A3D-B7F8479B6122}" srcOrd="0" destOrd="0" presId="urn:microsoft.com/office/officeart/2005/8/layout/hierarchy2"/>
    <dgm:cxn modelId="{AE1F0BA1-B486-4280-9910-86FC40B1623F}" type="presParOf" srcId="{F9431875-D469-4645-8104-A6FECD6600E6}" destId="{BFE7DB94-8759-4E2A-992B-78497D6393B6}" srcOrd="1" destOrd="0" presId="urn:microsoft.com/office/officeart/2005/8/layout/hierarchy2"/>
    <dgm:cxn modelId="{FA50A722-A79C-4BC6-A73C-C8B02F42C448}" type="presParOf" srcId="{F6E71971-978B-44EE-9200-E12923DFC505}" destId="{299AB41C-199A-4CCE-9D1A-3C0C3A724440}" srcOrd="2" destOrd="0" presId="urn:microsoft.com/office/officeart/2005/8/layout/hierarchy2"/>
    <dgm:cxn modelId="{E8020363-F6D0-489E-979F-C006061C40CC}" type="presParOf" srcId="{299AB41C-199A-4CCE-9D1A-3C0C3A724440}" destId="{4EF38D18-3678-47C0-B91F-A78FB32CA795}" srcOrd="0" destOrd="0" presId="urn:microsoft.com/office/officeart/2005/8/layout/hierarchy2"/>
    <dgm:cxn modelId="{AFAB5E49-CC16-45AA-B66E-C4EB1FF04A82}" type="presParOf" srcId="{F6E71971-978B-44EE-9200-E12923DFC505}" destId="{BC1078EB-F2A9-45EA-967D-8039E512EE2D}" srcOrd="3" destOrd="0" presId="urn:microsoft.com/office/officeart/2005/8/layout/hierarchy2"/>
    <dgm:cxn modelId="{C49DBE65-B24D-4F7F-931E-62C1ABDECB7E}" type="presParOf" srcId="{BC1078EB-F2A9-45EA-967D-8039E512EE2D}" destId="{A1C63151-648B-4A1E-97B9-00AE93560F57}" srcOrd="0" destOrd="0" presId="urn:microsoft.com/office/officeart/2005/8/layout/hierarchy2"/>
    <dgm:cxn modelId="{4E91F864-CEF9-44EC-8C54-F806410F7A91}" type="presParOf" srcId="{BC1078EB-F2A9-45EA-967D-8039E512EE2D}" destId="{7DAF3229-0523-4821-ADBD-FB345C17D260}" srcOrd="1" destOrd="0" presId="urn:microsoft.com/office/officeart/2005/8/layout/hierarchy2"/>
    <dgm:cxn modelId="{DE3F4E46-55A9-4918-A2D4-807DE5C3B30A}" type="presParOf" srcId="{7DAF3229-0523-4821-ADBD-FB345C17D260}" destId="{BC219639-640D-4BA4-AE34-AB20FA955486}" srcOrd="0" destOrd="0" presId="urn:microsoft.com/office/officeart/2005/8/layout/hierarchy2"/>
    <dgm:cxn modelId="{5EC02755-2041-4CE0-A007-96EAFE355A33}" type="presParOf" srcId="{BC219639-640D-4BA4-AE34-AB20FA955486}" destId="{CF52F0B3-4797-4121-8F9F-9019CAA552DE}" srcOrd="0" destOrd="0" presId="urn:microsoft.com/office/officeart/2005/8/layout/hierarchy2"/>
    <dgm:cxn modelId="{3C13A9A4-858B-4A45-B491-9BBC03312B4B}" type="presParOf" srcId="{7DAF3229-0523-4821-ADBD-FB345C17D260}" destId="{A98C0F57-4E20-4F4C-9308-0F432EE646AD}" srcOrd="1" destOrd="0" presId="urn:microsoft.com/office/officeart/2005/8/layout/hierarchy2"/>
    <dgm:cxn modelId="{8295E39A-E5C7-45C3-8D70-9C8C85A1F463}" type="presParOf" srcId="{A98C0F57-4E20-4F4C-9308-0F432EE646AD}" destId="{78F8D242-C8FD-4E4E-9865-66F4CCB000A0}" srcOrd="0" destOrd="0" presId="urn:microsoft.com/office/officeart/2005/8/layout/hierarchy2"/>
    <dgm:cxn modelId="{6BA58F45-3AE7-44A9-8F71-889A62BAF8B9}" type="presParOf" srcId="{A98C0F57-4E20-4F4C-9308-0F432EE646AD}" destId="{99621C38-B33F-4ED0-AF1F-9276788A8FFA}" srcOrd="1" destOrd="0" presId="urn:microsoft.com/office/officeart/2005/8/layout/hierarchy2"/>
    <dgm:cxn modelId="{574F4E5F-A794-47D8-A68F-8F23B036113D}" type="presParOf" srcId="{7DAF3229-0523-4821-ADBD-FB345C17D260}" destId="{788C59DE-EB48-4AA3-B1DD-2910CC85D54C}" srcOrd="2" destOrd="0" presId="urn:microsoft.com/office/officeart/2005/8/layout/hierarchy2"/>
    <dgm:cxn modelId="{61DE01C0-9668-4F2D-91BA-C246E7C73EB7}" type="presParOf" srcId="{788C59DE-EB48-4AA3-B1DD-2910CC85D54C}" destId="{D773F65E-7E24-4BE3-8F72-87780A5B3471}" srcOrd="0" destOrd="0" presId="urn:microsoft.com/office/officeart/2005/8/layout/hierarchy2"/>
    <dgm:cxn modelId="{1F1A1801-8365-460C-8C6B-941FF3F05DDC}" type="presParOf" srcId="{7DAF3229-0523-4821-ADBD-FB345C17D260}" destId="{41F0F856-37AF-46DF-A2E9-B5ADCB4BDFA0}" srcOrd="3" destOrd="0" presId="urn:microsoft.com/office/officeart/2005/8/layout/hierarchy2"/>
    <dgm:cxn modelId="{41AD4E56-714B-4A11-B6FC-729B876673C1}" type="presParOf" srcId="{41F0F856-37AF-46DF-A2E9-B5ADCB4BDFA0}" destId="{85868A70-7B80-4322-BFFD-2C6723546AD2}" srcOrd="0" destOrd="0" presId="urn:microsoft.com/office/officeart/2005/8/layout/hierarchy2"/>
    <dgm:cxn modelId="{E71B3B52-41ED-44ED-86B3-186E594AFEA2}" type="presParOf" srcId="{41F0F856-37AF-46DF-A2E9-B5ADCB4BDFA0}" destId="{16053DF0-9853-47AB-A296-4659F1A8CF54}" srcOrd="1" destOrd="0" presId="urn:microsoft.com/office/officeart/2005/8/layout/hierarchy2"/>
    <dgm:cxn modelId="{C3C91EB9-8547-4CC3-80FB-755E56A92E7A}" type="presParOf" srcId="{20294DB6-5586-4FA4-9CA9-F61B046E4D76}" destId="{A6A5F78A-87DB-4E4A-8044-99B2A3BB39A8}" srcOrd="2" destOrd="0" presId="urn:microsoft.com/office/officeart/2005/8/layout/hierarchy2"/>
    <dgm:cxn modelId="{D43E21BB-8183-4CAF-82CA-C158D4C53152}" type="presParOf" srcId="{A6A5F78A-87DB-4E4A-8044-99B2A3BB39A8}" destId="{15C699B4-0431-441F-A338-ECC3CFC67BD2}" srcOrd="0" destOrd="0" presId="urn:microsoft.com/office/officeart/2005/8/layout/hierarchy2"/>
    <dgm:cxn modelId="{BC113285-8E2E-48A9-AF3F-339816DDFB33}" type="presParOf" srcId="{20294DB6-5586-4FA4-9CA9-F61B046E4D76}" destId="{D3D29034-1C50-4C79-96B5-C4CC2D40CA35}" srcOrd="3" destOrd="0" presId="urn:microsoft.com/office/officeart/2005/8/layout/hierarchy2"/>
    <dgm:cxn modelId="{DA0E1271-C876-4E24-B523-EA31AE7AD0D3}" type="presParOf" srcId="{D3D29034-1C50-4C79-96B5-C4CC2D40CA35}" destId="{AE2FE9BA-2B74-470A-A5C1-415627B5E29B}" srcOrd="0" destOrd="0" presId="urn:microsoft.com/office/officeart/2005/8/layout/hierarchy2"/>
    <dgm:cxn modelId="{A1798DF9-2BED-4FD8-A6AF-6FE11823CBF3}" type="presParOf" srcId="{D3D29034-1C50-4C79-96B5-C4CC2D40CA35}" destId="{8A5239AA-8C6B-495D-A593-6202F44F5C98}" srcOrd="1" destOrd="0" presId="urn:microsoft.com/office/officeart/2005/8/layout/hierarchy2"/>
    <dgm:cxn modelId="{EC06DF82-271F-4E67-B4BD-813B27D3169F}" type="presParOf" srcId="{8A5239AA-8C6B-495D-A593-6202F44F5C98}" destId="{36028208-8925-48FE-BCCB-390A90059D28}" srcOrd="0" destOrd="0" presId="urn:microsoft.com/office/officeart/2005/8/layout/hierarchy2"/>
    <dgm:cxn modelId="{9A79F731-BD0A-48D0-BCE4-DE4BD37FA04D}" type="presParOf" srcId="{36028208-8925-48FE-BCCB-390A90059D28}" destId="{84862449-A5C9-4006-ACFB-F6BFC6F2CB2A}" srcOrd="0" destOrd="0" presId="urn:microsoft.com/office/officeart/2005/8/layout/hierarchy2"/>
    <dgm:cxn modelId="{5DD9BB42-2CFC-47CC-BE67-0A3636698EBC}" type="presParOf" srcId="{8A5239AA-8C6B-495D-A593-6202F44F5C98}" destId="{097B8F8F-63DB-449F-9583-28CEEF5B9B2D}" srcOrd="1" destOrd="0" presId="urn:microsoft.com/office/officeart/2005/8/layout/hierarchy2"/>
    <dgm:cxn modelId="{D6E18245-BF5A-497C-A7DB-CB9930A05678}" type="presParOf" srcId="{097B8F8F-63DB-449F-9583-28CEEF5B9B2D}" destId="{60B91D90-38DC-4227-A80C-92289BFC8DE7}" srcOrd="0" destOrd="0" presId="urn:microsoft.com/office/officeart/2005/8/layout/hierarchy2"/>
    <dgm:cxn modelId="{047162FB-D0D1-450E-BED9-CE438B4DC849}" type="presParOf" srcId="{097B8F8F-63DB-449F-9583-28CEEF5B9B2D}" destId="{E8F4D762-1630-4400-B676-1801CDE1C77D}" srcOrd="1" destOrd="0" presId="urn:microsoft.com/office/officeart/2005/8/layout/hierarchy2"/>
    <dgm:cxn modelId="{2B9FC576-8C0B-4BA0-80DD-53D668C23C67}" type="presParOf" srcId="{8A5239AA-8C6B-495D-A593-6202F44F5C98}" destId="{8CDC1134-F2D0-48DE-8956-FB14A53E3862}" srcOrd="2" destOrd="0" presId="urn:microsoft.com/office/officeart/2005/8/layout/hierarchy2"/>
    <dgm:cxn modelId="{A46AC7D3-E5AA-4ADD-94AE-60EFA4E32A3B}" type="presParOf" srcId="{8CDC1134-F2D0-48DE-8956-FB14A53E3862}" destId="{52FA8DD7-BBB9-4C73-B3FE-ED2AA8B82F57}" srcOrd="0" destOrd="0" presId="urn:microsoft.com/office/officeart/2005/8/layout/hierarchy2"/>
    <dgm:cxn modelId="{89BCCFC9-2EB6-4955-B56A-E68CD0F45E57}" type="presParOf" srcId="{8A5239AA-8C6B-495D-A593-6202F44F5C98}" destId="{7C64DF54-16ED-4E78-A3BB-C2031CE0802D}" srcOrd="3" destOrd="0" presId="urn:microsoft.com/office/officeart/2005/8/layout/hierarchy2"/>
    <dgm:cxn modelId="{1247B50E-B730-4DD3-B959-FD0A6909B2C3}" type="presParOf" srcId="{7C64DF54-16ED-4E78-A3BB-C2031CE0802D}" destId="{94FF18EF-8F2E-4816-8F64-0BE52E8DE254}" srcOrd="0" destOrd="0" presId="urn:microsoft.com/office/officeart/2005/8/layout/hierarchy2"/>
    <dgm:cxn modelId="{B1F7CCAF-2701-4C0C-A08E-95F9E2B3DE4F}" type="presParOf" srcId="{7C64DF54-16ED-4E78-A3BB-C2031CE0802D}" destId="{26C9BA97-A7E5-4422-A37E-7676A5B2F5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0969E-4C6D-4E0C-9F96-71F4714F19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D0801-E993-41F5-A574-3AF45E973B18}">
      <dgm:prSet phldrT="[Text]"/>
      <dgm:spPr/>
      <dgm:t>
        <a:bodyPr/>
        <a:lstStyle/>
        <a:p>
          <a:r>
            <a:rPr lang="en-US" dirty="0" err="1" smtClean="0"/>
            <a:t>Ketetanggan</a:t>
          </a:r>
          <a:endParaRPr lang="en-US" dirty="0"/>
        </a:p>
      </dgm:t>
    </dgm:pt>
    <dgm:pt modelId="{4787EF1C-59F2-41AA-BC4A-739E0A7A6DBD}" type="parTrans" cxnId="{6424AB5F-B0DA-48B6-ADA8-EF9645B06A40}">
      <dgm:prSet/>
      <dgm:spPr/>
      <dgm:t>
        <a:bodyPr/>
        <a:lstStyle/>
        <a:p>
          <a:endParaRPr lang="en-US"/>
        </a:p>
      </dgm:t>
    </dgm:pt>
    <dgm:pt modelId="{7E04151A-E0FD-4D43-B4D9-9210A9DF319E}" type="sibTrans" cxnId="{6424AB5F-B0DA-48B6-ADA8-EF9645B06A40}">
      <dgm:prSet/>
      <dgm:spPr/>
      <dgm:t>
        <a:bodyPr/>
        <a:lstStyle/>
        <a:p>
          <a:endParaRPr lang="en-US"/>
        </a:p>
      </dgm:t>
    </dgm:pt>
    <dgm:pt modelId="{19552F18-8BC6-4D1D-A4B2-96764039B08F}">
      <dgm:prSet phldrT="[Text]"/>
      <dgm:spPr/>
      <dgm:t>
        <a:bodyPr/>
        <a:lstStyle/>
        <a:p>
          <a:r>
            <a:rPr lang="en-US" dirty="0" err="1" smtClean="0"/>
            <a:t>Bersisian</a:t>
          </a:r>
          <a:endParaRPr lang="en-US" dirty="0"/>
        </a:p>
      </dgm:t>
    </dgm:pt>
    <dgm:pt modelId="{989CC69A-D292-4DE9-B791-AD7C88A9D1DD}" type="parTrans" cxnId="{C3881AAC-E3A9-4162-970C-DA44833DA960}">
      <dgm:prSet/>
      <dgm:spPr/>
      <dgm:t>
        <a:bodyPr/>
        <a:lstStyle/>
        <a:p>
          <a:endParaRPr lang="en-US"/>
        </a:p>
      </dgm:t>
    </dgm:pt>
    <dgm:pt modelId="{D6567385-C2FB-45B3-927F-734A7872D998}" type="sibTrans" cxnId="{C3881AAC-E3A9-4162-970C-DA44833DA960}">
      <dgm:prSet/>
      <dgm:spPr/>
      <dgm:t>
        <a:bodyPr/>
        <a:lstStyle/>
        <a:p>
          <a:endParaRPr lang="en-US"/>
        </a:p>
      </dgm:t>
    </dgm:pt>
    <dgm:pt modelId="{59A84065-3A2B-4B82-A457-80A6004A14AE}">
      <dgm:prSet phldrT="[Text]"/>
      <dgm:spPr/>
      <dgm:t>
        <a:bodyPr/>
        <a:lstStyle/>
        <a:p>
          <a:r>
            <a:rPr lang="en-US" dirty="0" err="1" smtClean="0"/>
            <a:t>Simpul</a:t>
          </a:r>
          <a:endParaRPr lang="en-US" dirty="0"/>
        </a:p>
      </dgm:t>
    </dgm:pt>
    <dgm:pt modelId="{2CCD5C77-91B1-4ADE-A692-40FB779AFCE7}" type="parTrans" cxnId="{540B9054-084C-4A9C-9A0A-63709658B018}">
      <dgm:prSet/>
      <dgm:spPr/>
      <dgm:t>
        <a:bodyPr/>
        <a:lstStyle/>
        <a:p>
          <a:endParaRPr lang="en-US"/>
        </a:p>
      </dgm:t>
    </dgm:pt>
    <dgm:pt modelId="{ECEEB4B2-5A81-42B2-B7B8-9DE19D29CF00}" type="sibTrans" cxnId="{540B9054-084C-4A9C-9A0A-63709658B018}">
      <dgm:prSet/>
      <dgm:spPr/>
      <dgm:t>
        <a:bodyPr/>
        <a:lstStyle/>
        <a:p>
          <a:endParaRPr lang="en-US"/>
        </a:p>
      </dgm:t>
    </dgm:pt>
    <dgm:pt modelId="{54827DE5-4A64-4D11-8A54-1024F1E364DA}">
      <dgm:prSet phldrT="[Text]"/>
      <dgm:spPr/>
      <dgm:t>
        <a:bodyPr/>
        <a:lstStyle/>
        <a:p>
          <a:r>
            <a:rPr lang="en-US" dirty="0" smtClean="0"/>
            <a:t>Graf </a:t>
          </a:r>
          <a:r>
            <a:rPr lang="en-US" dirty="0" err="1" smtClean="0"/>
            <a:t>Kosong</a:t>
          </a:r>
          <a:endParaRPr lang="en-US" dirty="0"/>
        </a:p>
      </dgm:t>
    </dgm:pt>
    <dgm:pt modelId="{6FC67B34-1376-49C7-ADCC-D27F27138770}" type="parTrans" cxnId="{0C43EBD8-D102-4009-BDEB-9082A6223935}">
      <dgm:prSet/>
      <dgm:spPr/>
      <dgm:t>
        <a:bodyPr/>
        <a:lstStyle/>
        <a:p>
          <a:endParaRPr lang="en-US"/>
        </a:p>
      </dgm:t>
    </dgm:pt>
    <dgm:pt modelId="{58C39F38-2243-405D-A829-6E9124592AC8}" type="sibTrans" cxnId="{0C43EBD8-D102-4009-BDEB-9082A6223935}">
      <dgm:prSet/>
      <dgm:spPr/>
      <dgm:t>
        <a:bodyPr/>
        <a:lstStyle/>
        <a:p>
          <a:endParaRPr lang="en-US"/>
        </a:p>
      </dgm:t>
    </dgm:pt>
    <dgm:pt modelId="{9C8CCC60-CDF0-4E5C-A5F8-42E03E5FE917}">
      <dgm:prSet phldrT="[Text]"/>
      <dgm:spPr/>
      <dgm:t>
        <a:bodyPr/>
        <a:lstStyle/>
        <a:p>
          <a:r>
            <a:rPr lang="en-US" dirty="0" err="1" smtClean="0"/>
            <a:t>Derajat</a:t>
          </a:r>
          <a:endParaRPr lang="en-US" dirty="0"/>
        </a:p>
      </dgm:t>
    </dgm:pt>
    <dgm:pt modelId="{FB8F2754-746A-4024-8087-B00EA00FBB8F}" type="parTrans" cxnId="{18DBDD44-0157-497F-95A0-C50C96C01DAB}">
      <dgm:prSet/>
      <dgm:spPr/>
      <dgm:t>
        <a:bodyPr/>
        <a:lstStyle/>
        <a:p>
          <a:endParaRPr lang="en-US"/>
        </a:p>
      </dgm:t>
    </dgm:pt>
    <dgm:pt modelId="{0E70BBA9-E040-4998-8CE2-342263433954}" type="sibTrans" cxnId="{18DBDD44-0157-497F-95A0-C50C96C01DAB}">
      <dgm:prSet/>
      <dgm:spPr/>
      <dgm:t>
        <a:bodyPr/>
        <a:lstStyle/>
        <a:p>
          <a:endParaRPr lang="en-US"/>
        </a:p>
      </dgm:t>
    </dgm:pt>
    <dgm:pt modelId="{531122A8-457F-4009-BF11-E06F81E6D2F5}">
      <dgm:prSet phldrT="[Text]"/>
      <dgm:spPr/>
      <dgm:t>
        <a:bodyPr/>
        <a:lstStyle/>
        <a:p>
          <a:r>
            <a:rPr lang="en-US" dirty="0" err="1" smtClean="0"/>
            <a:t>Lintasan</a:t>
          </a:r>
          <a:endParaRPr lang="en-US" dirty="0"/>
        </a:p>
      </dgm:t>
    </dgm:pt>
    <dgm:pt modelId="{36726ABA-7072-4BF4-9E94-556E602B5CEA}" type="parTrans" cxnId="{8918FF8A-39D3-4045-A33D-5C9C39A03412}">
      <dgm:prSet/>
      <dgm:spPr/>
      <dgm:t>
        <a:bodyPr/>
        <a:lstStyle/>
        <a:p>
          <a:endParaRPr lang="en-US"/>
        </a:p>
      </dgm:t>
    </dgm:pt>
    <dgm:pt modelId="{782A18CF-4EE4-476E-92B4-0540E0DAF548}" type="sibTrans" cxnId="{8918FF8A-39D3-4045-A33D-5C9C39A03412}">
      <dgm:prSet/>
      <dgm:spPr/>
      <dgm:t>
        <a:bodyPr/>
        <a:lstStyle/>
        <a:p>
          <a:endParaRPr lang="en-US"/>
        </a:p>
      </dgm:t>
    </dgm:pt>
    <dgm:pt modelId="{ACF5288D-4F5D-46CD-AF19-5EE22D3C6CD5}">
      <dgm:prSet phldrT="[Text]"/>
      <dgm:spPr/>
      <dgm:t>
        <a:bodyPr/>
        <a:lstStyle/>
        <a:p>
          <a:r>
            <a:rPr lang="en-US" dirty="0" err="1" smtClean="0"/>
            <a:t>Sirkuit</a:t>
          </a:r>
          <a:endParaRPr lang="en-US" dirty="0"/>
        </a:p>
      </dgm:t>
    </dgm:pt>
    <dgm:pt modelId="{2B4CEE9D-5376-4B84-B315-8677FB226E40}" type="parTrans" cxnId="{A6324347-41DD-4B4A-8636-B77A7B991044}">
      <dgm:prSet/>
      <dgm:spPr/>
      <dgm:t>
        <a:bodyPr/>
        <a:lstStyle/>
        <a:p>
          <a:endParaRPr lang="en-US"/>
        </a:p>
      </dgm:t>
    </dgm:pt>
    <dgm:pt modelId="{3E7770F9-5BAC-4369-82CA-2D7D60BFF391}" type="sibTrans" cxnId="{A6324347-41DD-4B4A-8636-B77A7B991044}">
      <dgm:prSet/>
      <dgm:spPr/>
      <dgm:t>
        <a:bodyPr/>
        <a:lstStyle/>
        <a:p>
          <a:endParaRPr lang="en-US"/>
        </a:p>
      </dgm:t>
    </dgm:pt>
    <dgm:pt modelId="{41B48E01-0190-40B0-B515-F0E8172E9B3C}">
      <dgm:prSet phldrT="[Text]"/>
      <dgm:spPr/>
      <dgm:t>
        <a:bodyPr/>
        <a:lstStyle/>
        <a:p>
          <a:r>
            <a:rPr lang="en-US" dirty="0" err="1" smtClean="0"/>
            <a:t>Terhubung</a:t>
          </a:r>
          <a:endParaRPr lang="en-US" dirty="0"/>
        </a:p>
      </dgm:t>
    </dgm:pt>
    <dgm:pt modelId="{51D580DB-03CD-448F-9C5B-4FBFF68A78ED}" type="parTrans" cxnId="{DDDB6EFE-C3E5-4F37-9189-83BC81E19EFD}">
      <dgm:prSet/>
      <dgm:spPr/>
      <dgm:t>
        <a:bodyPr/>
        <a:lstStyle/>
        <a:p>
          <a:endParaRPr lang="en-US"/>
        </a:p>
      </dgm:t>
    </dgm:pt>
    <dgm:pt modelId="{8E3D1ECC-669C-41A3-ABD3-4D6044C1AEE9}" type="sibTrans" cxnId="{DDDB6EFE-C3E5-4F37-9189-83BC81E19EFD}">
      <dgm:prSet/>
      <dgm:spPr/>
      <dgm:t>
        <a:bodyPr/>
        <a:lstStyle/>
        <a:p>
          <a:endParaRPr lang="en-US"/>
        </a:p>
      </dgm:t>
    </dgm:pt>
    <dgm:pt modelId="{54F1D83F-E379-4E4C-940C-3AE817508A30}">
      <dgm:prSet phldrT="[Text]"/>
      <dgm:spPr/>
      <dgm:t>
        <a:bodyPr/>
        <a:lstStyle/>
        <a:p>
          <a:r>
            <a:rPr lang="en-US" dirty="0" smtClean="0"/>
            <a:t>Graf </a:t>
          </a:r>
          <a:r>
            <a:rPr lang="en-US" dirty="0" err="1" smtClean="0"/>
            <a:t>berbobot</a:t>
          </a:r>
          <a:endParaRPr lang="en-US" dirty="0"/>
        </a:p>
      </dgm:t>
    </dgm:pt>
    <dgm:pt modelId="{4E1D566E-CD00-446E-92E6-2BB5EB23D391}" type="parTrans" cxnId="{00D9D268-4EDC-4B00-812F-7D36C20673CA}">
      <dgm:prSet/>
      <dgm:spPr/>
      <dgm:t>
        <a:bodyPr/>
        <a:lstStyle/>
        <a:p>
          <a:endParaRPr lang="en-US"/>
        </a:p>
      </dgm:t>
    </dgm:pt>
    <dgm:pt modelId="{B822C392-D3D9-4ECD-92DA-0C79B2F2E68C}" type="sibTrans" cxnId="{00D9D268-4EDC-4B00-812F-7D36C20673CA}">
      <dgm:prSet/>
      <dgm:spPr/>
      <dgm:t>
        <a:bodyPr/>
        <a:lstStyle/>
        <a:p>
          <a:endParaRPr lang="en-US"/>
        </a:p>
      </dgm:t>
    </dgm:pt>
    <dgm:pt modelId="{47682C86-E92F-4B89-B47D-85ABAAE904C7}" type="pres">
      <dgm:prSet presAssocID="{B070969E-4C6D-4E0C-9F96-71F4714F19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B1EEE3-FB87-4A2E-9815-48F268B614D1}" type="pres">
      <dgm:prSet presAssocID="{D9ED0801-E993-41F5-A574-3AF45E973B1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A712A-1CC2-407F-9918-B1E4ADB848A1}" type="pres">
      <dgm:prSet presAssocID="{7E04151A-E0FD-4D43-B4D9-9210A9DF319E}" presName="sibTrans" presStyleCnt="0"/>
      <dgm:spPr/>
    </dgm:pt>
    <dgm:pt modelId="{4237F371-8909-4DB2-8FC5-42E4464E2066}" type="pres">
      <dgm:prSet presAssocID="{19552F18-8BC6-4D1D-A4B2-96764039B08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04C71-2311-4D1C-A3C4-418B3BCD3CC7}" type="pres">
      <dgm:prSet presAssocID="{D6567385-C2FB-45B3-927F-734A7872D998}" presName="sibTrans" presStyleCnt="0"/>
      <dgm:spPr/>
    </dgm:pt>
    <dgm:pt modelId="{9E51548F-79AE-4D19-AB63-814CD50BA044}" type="pres">
      <dgm:prSet presAssocID="{59A84065-3A2B-4B82-A457-80A6004A14A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16631-5E54-4372-90CC-2F813327197B}" type="pres">
      <dgm:prSet presAssocID="{ECEEB4B2-5A81-42B2-B7B8-9DE19D29CF00}" presName="sibTrans" presStyleCnt="0"/>
      <dgm:spPr/>
    </dgm:pt>
    <dgm:pt modelId="{70A1B1C0-382A-46CF-BFCF-BAF2275E13A1}" type="pres">
      <dgm:prSet presAssocID="{54827DE5-4A64-4D11-8A54-1024F1E364D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C7C7E-16BB-4155-8091-619D9A648278}" type="pres">
      <dgm:prSet presAssocID="{58C39F38-2243-405D-A829-6E9124592AC8}" presName="sibTrans" presStyleCnt="0"/>
      <dgm:spPr/>
    </dgm:pt>
    <dgm:pt modelId="{DD1F019C-2B11-4B33-BE29-3E6048EDD867}" type="pres">
      <dgm:prSet presAssocID="{9C8CCC60-CDF0-4E5C-A5F8-42E03E5FE91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5327F-486A-4A66-8BD4-1ED6EEC78584}" type="pres">
      <dgm:prSet presAssocID="{0E70BBA9-E040-4998-8CE2-342263433954}" presName="sibTrans" presStyleCnt="0"/>
      <dgm:spPr/>
    </dgm:pt>
    <dgm:pt modelId="{E2B0741D-75F4-4CC3-8A1C-BD39421BFE5F}" type="pres">
      <dgm:prSet presAssocID="{531122A8-457F-4009-BF11-E06F81E6D2F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F857B-94A1-4F99-9D96-6E63B851A095}" type="pres">
      <dgm:prSet presAssocID="{782A18CF-4EE4-476E-92B4-0540E0DAF548}" presName="sibTrans" presStyleCnt="0"/>
      <dgm:spPr/>
    </dgm:pt>
    <dgm:pt modelId="{EEDF0879-7E80-4247-A1A1-07B4021FE055}" type="pres">
      <dgm:prSet presAssocID="{ACF5288D-4F5D-46CD-AF19-5EE22D3C6C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9F9C2-3841-477C-B643-11E6207656B4}" type="pres">
      <dgm:prSet presAssocID="{3E7770F9-5BAC-4369-82CA-2D7D60BFF391}" presName="sibTrans" presStyleCnt="0"/>
      <dgm:spPr/>
    </dgm:pt>
    <dgm:pt modelId="{AD73A981-513B-4F9B-8C8A-EFEA1F912DB3}" type="pres">
      <dgm:prSet presAssocID="{41B48E01-0190-40B0-B515-F0E8172E9B3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CC6F7-7577-4049-8EE6-C35489D37B05}" type="pres">
      <dgm:prSet presAssocID="{8E3D1ECC-669C-41A3-ABD3-4D6044C1AEE9}" presName="sibTrans" presStyleCnt="0"/>
      <dgm:spPr/>
    </dgm:pt>
    <dgm:pt modelId="{0BC875CC-04CE-4830-8A85-3AFCA503ED1E}" type="pres">
      <dgm:prSet presAssocID="{54F1D83F-E379-4E4C-940C-3AE817508A3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24AB5F-B0DA-48B6-ADA8-EF9645B06A40}" srcId="{B070969E-4C6D-4E0C-9F96-71F4714F1977}" destId="{D9ED0801-E993-41F5-A574-3AF45E973B18}" srcOrd="0" destOrd="0" parTransId="{4787EF1C-59F2-41AA-BC4A-739E0A7A6DBD}" sibTransId="{7E04151A-E0FD-4D43-B4D9-9210A9DF319E}"/>
    <dgm:cxn modelId="{DDDB6EFE-C3E5-4F37-9189-83BC81E19EFD}" srcId="{B070969E-4C6D-4E0C-9F96-71F4714F1977}" destId="{41B48E01-0190-40B0-B515-F0E8172E9B3C}" srcOrd="7" destOrd="0" parTransId="{51D580DB-03CD-448F-9C5B-4FBFF68A78ED}" sibTransId="{8E3D1ECC-669C-41A3-ABD3-4D6044C1AEE9}"/>
    <dgm:cxn modelId="{0C43EBD8-D102-4009-BDEB-9082A6223935}" srcId="{B070969E-4C6D-4E0C-9F96-71F4714F1977}" destId="{54827DE5-4A64-4D11-8A54-1024F1E364DA}" srcOrd="3" destOrd="0" parTransId="{6FC67B34-1376-49C7-ADCC-D27F27138770}" sibTransId="{58C39F38-2243-405D-A829-6E9124592AC8}"/>
    <dgm:cxn modelId="{8918FF8A-39D3-4045-A33D-5C9C39A03412}" srcId="{B070969E-4C6D-4E0C-9F96-71F4714F1977}" destId="{531122A8-457F-4009-BF11-E06F81E6D2F5}" srcOrd="5" destOrd="0" parTransId="{36726ABA-7072-4BF4-9E94-556E602B5CEA}" sibTransId="{782A18CF-4EE4-476E-92B4-0540E0DAF548}"/>
    <dgm:cxn modelId="{74288A67-CC4D-4F7C-8EC0-63210C49A343}" type="presOf" srcId="{ACF5288D-4F5D-46CD-AF19-5EE22D3C6CD5}" destId="{EEDF0879-7E80-4247-A1A1-07B4021FE055}" srcOrd="0" destOrd="0" presId="urn:microsoft.com/office/officeart/2005/8/layout/default"/>
    <dgm:cxn modelId="{C3881AAC-E3A9-4162-970C-DA44833DA960}" srcId="{B070969E-4C6D-4E0C-9F96-71F4714F1977}" destId="{19552F18-8BC6-4D1D-A4B2-96764039B08F}" srcOrd="1" destOrd="0" parTransId="{989CC69A-D292-4DE9-B791-AD7C88A9D1DD}" sibTransId="{D6567385-C2FB-45B3-927F-734A7872D998}"/>
    <dgm:cxn modelId="{18DBDD44-0157-497F-95A0-C50C96C01DAB}" srcId="{B070969E-4C6D-4E0C-9F96-71F4714F1977}" destId="{9C8CCC60-CDF0-4E5C-A5F8-42E03E5FE917}" srcOrd="4" destOrd="0" parTransId="{FB8F2754-746A-4024-8087-B00EA00FBB8F}" sibTransId="{0E70BBA9-E040-4998-8CE2-342263433954}"/>
    <dgm:cxn modelId="{A6324347-41DD-4B4A-8636-B77A7B991044}" srcId="{B070969E-4C6D-4E0C-9F96-71F4714F1977}" destId="{ACF5288D-4F5D-46CD-AF19-5EE22D3C6CD5}" srcOrd="6" destOrd="0" parTransId="{2B4CEE9D-5376-4B84-B315-8677FB226E40}" sibTransId="{3E7770F9-5BAC-4369-82CA-2D7D60BFF391}"/>
    <dgm:cxn modelId="{BC635ECC-7B2E-4A08-9005-5C21595AD766}" type="presOf" srcId="{54F1D83F-E379-4E4C-940C-3AE817508A30}" destId="{0BC875CC-04CE-4830-8A85-3AFCA503ED1E}" srcOrd="0" destOrd="0" presId="urn:microsoft.com/office/officeart/2005/8/layout/default"/>
    <dgm:cxn modelId="{A7299625-BF21-4709-8A14-72FA9931140C}" type="presOf" srcId="{54827DE5-4A64-4D11-8A54-1024F1E364DA}" destId="{70A1B1C0-382A-46CF-BFCF-BAF2275E13A1}" srcOrd="0" destOrd="0" presId="urn:microsoft.com/office/officeart/2005/8/layout/default"/>
    <dgm:cxn modelId="{540B9054-084C-4A9C-9A0A-63709658B018}" srcId="{B070969E-4C6D-4E0C-9F96-71F4714F1977}" destId="{59A84065-3A2B-4B82-A457-80A6004A14AE}" srcOrd="2" destOrd="0" parTransId="{2CCD5C77-91B1-4ADE-A692-40FB779AFCE7}" sibTransId="{ECEEB4B2-5A81-42B2-B7B8-9DE19D29CF00}"/>
    <dgm:cxn modelId="{308B0E65-C992-43A3-9E01-66357B1A4A4C}" type="presOf" srcId="{19552F18-8BC6-4D1D-A4B2-96764039B08F}" destId="{4237F371-8909-4DB2-8FC5-42E4464E2066}" srcOrd="0" destOrd="0" presId="urn:microsoft.com/office/officeart/2005/8/layout/default"/>
    <dgm:cxn modelId="{12B190E3-9E1D-476F-9286-011E185424C4}" type="presOf" srcId="{531122A8-457F-4009-BF11-E06F81E6D2F5}" destId="{E2B0741D-75F4-4CC3-8A1C-BD39421BFE5F}" srcOrd="0" destOrd="0" presId="urn:microsoft.com/office/officeart/2005/8/layout/default"/>
    <dgm:cxn modelId="{9417DA66-6682-4B9F-B31E-B06F052039FE}" type="presOf" srcId="{D9ED0801-E993-41F5-A574-3AF45E973B18}" destId="{7CB1EEE3-FB87-4A2E-9815-48F268B614D1}" srcOrd="0" destOrd="0" presId="urn:microsoft.com/office/officeart/2005/8/layout/default"/>
    <dgm:cxn modelId="{00D9D268-4EDC-4B00-812F-7D36C20673CA}" srcId="{B070969E-4C6D-4E0C-9F96-71F4714F1977}" destId="{54F1D83F-E379-4E4C-940C-3AE817508A30}" srcOrd="8" destOrd="0" parTransId="{4E1D566E-CD00-446E-92E6-2BB5EB23D391}" sibTransId="{B822C392-D3D9-4ECD-92DA-0C79B2F2E68C}"/>
    <dgm:cxn modelId="{2ADE36C2-B954-4CCD-9B4E-904F3475E226}" type="presOf" srcId="{B070969E-4C6D-4E0C-9F96-71F4714F1977}" destId="{47682C86-E92F-4B89-B47D-85ABAAE904C7}" srcOrd="0" destOrd="0" presId="urn:microsoft.com/office/officeart/2005/8/layout/default"/>
    <dgm:cxn modelId="{57333DDD-D760-4155-B8AB-2A1E2136B335}" type="presOf" srcId="{41B48E01-0190-40B0-B515-F0E8172E9B3C}" destId="{AD73A981-513B-4F9B-8C8A-EFEA1F912DB3}" srcOrd="0" destOrd="0" presId="urn:microsoft.com/office/officeart/2005/8/layout/default"/>
    <dgm:cxn modelId="{071A0251-E074-4C4F-B5A3-374EC3B5FA44}" type="presOf" srcId="{59A84065-3A2B-4B82-A457-80A6004A14AE}" destId="{9E51548F-79AE-4D19-AB63-814CD50BA044}" srcOrd="0" destOrd="0" presId="urn:microsoft.com/office/officeart/2005/8/layout/default"/>
    <dgm:cxn modelId="{472540F6-8A37-4BC3-A16F-3CD1C349722B}" type="presOf" srcId="{9C8CCC60-CDF0-4E5C-A5F8-42E03E5FE917}" destId="{DD1F019C-2B11-4B33-BE29-3E6048EDD867}" srcOrd="0" destOrd="0" presId="urn:microsoft.com/office/officeart/2005/8/layout/default"/>
    <dgm:cxn modelId="{34F294A6-7AEB-402D-9CFA-C2308CC28D9A}" type="presParOf" srcId="{47682C86-E92F-4B89-B47D-85ABAAE904C7}" destId="{7CB1EEE3-FB87-4A2E-9815-48F268B614D1}" srcOrd="0" destOrd="0" presId="urn:microsoft.com/office/officeart/2005/8/layout/default"/>
    <dgm:cxn modelId="{089372F8-4801-4816-85FB-A471FE95C5F2}" type="presParOf" srcId="{47682C86-E92F-4B89-B47D-85ABAAE904C7}" destId="{B27A712A-1CC2-407F-9918-B1E4ADB848A1}" srcOrd="1" destOrd="0" presId="urn:microsoft.com/office/officeart/2005/8/layout/default"/>
    <dgm:cxn modelId="{4866BDBB-6896-405A-B6AC-85EAAEEE0A28}" type="presParOf" srcId="{47682C86-E92F-4B89-B47D-85ABAAE904C7}" destId="{4237F371-8909-4DB2-8FC5-42E4464E2066}" srcOrd="2" destOrd="0" presId="urn:microsoft.com/office/officeart/2005/8/layout/default"/>
    <dgm:cxn modelId="{882B10E3-9C1C-4DA9-BB9A-D256D490EB05}" type="presParOf" srcId="{47682C86-E92F-4B89-B47D-85ABAAE904C7}" destId="{64704C71-2311-4D1C-A3C4-418B3BCD3CC7}" srcOrd="3" destOrd="0" presId="urn:microsoft.com/office/officeart/2005/8/layout/default"/>
    <dgm:cxn modelId="{06768304-4D59-48C7-80CF-E9BC3EB120EE}" type="presParOf" srcId="{47682C86-E92F-4B89-B47D-85ABAAE904C7}" destId="{9E51548F-79AE-4D19-AB63-814CD50BA044}" srcOrd="4" destOrd="0" presId="urn:microsoft.com/office/officeart/2005/8/layout/default"/>
    <dgm:cxn modelId="{5138F071-192C-47FB-8FE7-4F8C49DC5790}" type="presParOf" srcId="{47682C86-E92F-4B89-B47D-85ABAAE904C7}" destId="{00816631-5E54-4372-90CC-2F813327197B}" srcOrd="5" destOrd="0" presId="urn:microsoft.com/office/officeart/2005/8/layout/default"/>
    <dgm:cxn modelId="{1B551CA4-8CF4-4FDD-A858-CDCB2FC15D06}" type="presParOf" srcId="{47682C86-E92F-4B89-B47D-85ABAAE904C7}" destId="{70A1B1C0-382A-46CF-BFCF-BAF2275E13A1}" srcOrd="6" destOrd="0" presId="urn:microsoft.com/office/officeart/2005/8/layout/default"/>
    <dgm:cxn modelId="{75041233-D276-44DA-A9DD-DA47F4D9CCF0}" type="presParOf" srcId="{47682C86-E92F-4B89-B47D-85ABAAE904C7}" destId="{DF7C7C7E-16BB-4155-8091-619D9A648278}" srcOrd="7" destOrd="0" presId="urn:microsoft.com/office/officeart/2005/8/layout/default"/>
    <dgm:cxn modelId="{AC613078-BF02-4996-971B-21E8382ACEE2}" type="presParOf" srcId="{47682C86-E92F-4B89-B47D-85ABAAE904C7}" destId="{DD1F019C-2B11-4B33-BE29-3E6048EDD867}" srcOrd="8" destOrd="0" presId="urn:microsoft.com/office/officeart/2005/8/layout/default"/>
    <dgm:cxn modelId="{82A6B637-7532-429E-A867-B0A72CC55651}" type="presParOf" srcId="{47682C86-E92F-4B89-B47D-85ABAAE904C7}" destId="{2705327F-486A-4A66-8BD4-1ED6EEC78584}" srcOrd="9" destOrd="0" presId="urn:microsoft.com/office/officeart/2005/8/layout/default"/>
    <dgm:cxn modelId="{05B8674D-3F56-497A-A5FB-664106FD52A0}" type="presParOf" srcId="{47682C86-E92F-4B89-B47D-85ABAAE904C7}" destId="{E2B0741D-75F4-4CC3-8A1C-BD39421BFE5F}" srcOrd="10" destOrd="0" presId="urn:microsoft.com/office/officeart/2005/8/layout/default"/>
    <dgm:cxn modelId="{628333D4-8703-419F-95DC-1E8F830757C7}" type="presParOf" srcId="{47682C86-E92F-4B89-B47D-85ABAAE904C7}" destId="{027F857B-94A1-4F99-9D96-6E63B851A095}" srcOrd="11" destOrd="0" presId="urn:microsoft.com/office/officeart/2005/8/layout/default"/>
    <dgm:cxn modelId="{F4028C76-1C41-4AB3-9EEE-0FCAE7D1088E}" type="presParOf" srcId="{47682C86-E92F-4B89-B47D-85ABAAE904C7}" destId="{EEDF0879-7E80-4247-A1A1-07B4021FE055}" srcOrd="12" destOrd="0" presId="urn:microsoft.com/office/officeart/2005/8/layout/default"/>
    <dgm:cxn modelId="{4837089D-7278-4BF1-82C1-80FB76108652}" type="presParOf" srcId="{47682C86-E92F-4B89-B47D-85ABAAE904C7}" destId="{E2D9F9C2-3841-477C-B643-11E6207656B4}" srcOrd="13" destOrd="0" presId="urn:microsoft.com/office/officeart/2005/8/layout/default"/>
    <dgm:cxn modelId="{43896495-335C-44B1-83B1-0CEFE3890127}" type="presParOf" srcId="{47682C86-E92F-4B89-B47D-85ABAAE904C7}" destId="{AD73A981-513B-4F9B-8C8A-EFEA1F912DB3}" srcOrd="14" destOrd="0" presId="urn:microsoft.com/office/officeart/2005/8/layout/default"/>
    <dgm:cxn modelId="{01DEC8D9-9B6B-4AEB-AE87-7CC0D257450B}" type="presParOf" srcId="{47682C86-E92F-4B89-B47D-85ABAAE904C7}" destId="{9BACC6F7-7577-4049-8EE6-C35489D37B05}" srcOrd="15" destOrd="0" presId="urn:microsoft.com/office/officeart/2005/8/layout/default"/>
    <dgm:cxn modelId="{ECF6FFCF-004D-437C-BF7E-1F4652665843}" type="presParOf" srcId="{47682C86-E92F-4B89-B47D-85ABAAE904C7}" destId="{0BC875CC-04CE-4830-8A85-3AFCA503ED1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56F1B3-9EA6-4A49-AB9A-D6961D13C8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B9277A-1B07-477F-A233-45B1CF5BFACD}">
      <dgm:prSet phldrT="[Text]"/>
      <dgm:spPr/>
      <dgm:t>
        <a:bodyPr/>
        <a:lstStyle/>
        <a:p>
          <a:r>
            <a:rPr lang="en-US" dirty="0" err="1" smtClean="0"/>
            <a:t>Matriks</a:t>
          </a:r>
          <a:r>
            <a:rPr lang="en-US" dirty="0" smtClean="0"/>
            <a:t> </a:t>
          </a:r>
          <a:r>
            <a:rPr lang="en-US" dirty="0" err="1" smtClean="0"/>
            <a:t>ketetanggan</a:t>
          </a:r>
          <a:endParaRPr lang="en-US" dirty="0"/>
        </a:p>
      </dgm:t>
    </dgm:pt>
    <dgm:pt modelId="{1F3D7919-EFA1-4BC2-A5E0-0794DE59E298}" type="parTrans" cxnId="{906FDE80-5826-42FA-90B3-D6D07F3F9E0A}">
      <dgm:prSet/>
      <dgm:spPr/>
      <dgm:t>
        <a:bodyPr/>
        <a:lstStyle/>
        <a:p>
          <a:endParaRPr lang="en-US"/>
        </a:p>
      </dgm:t>
    </dgm:pt>
    <dgm:pt modelId="{2F884965-D252-47E7-B4A1-35A0074C530C}" type="sibTrans" cxnId="{906FDE80-5826-42FA-90B3-D6D07F3F9E0A}">
      <dgm:prSet/>
      <dgm:spPr/>
      <dgm:t>
        <a:bodyPr/>
        <a:lstStyle/>
        <a:p>
          <a:endParaRPr lang="en-US"/>
        </a:p>
      </dgm:t>
    </dgm:pt>
    <dgm:pt modelId="{2BF35E8F-29FF-45C6-B29D-05C5FE95E6F7}">
      <dgm:prSet phldrT="[Text]"/>
      <dgm:spPr/>
      <dgm:t>
        <a:bodyPr/>
        <a:lstStyle/>
        <a:p>
          <a:r>
            <a:rPr lang="en-US" dirty="0" err="1" smtClean="0"/>
            <a:t>Matriks</a:t>
          </a:r>
          <a:r>
            <a:rPr lang="en-US" dirty="0" smtClean="0"/>
            <a:t> </a:t>
          </a:r>
          <a:r>
            <a:rPr lang="en-US" dirty="0" err="1" smtClean="0"/>
            <a:t>Bersisian</a:t>
          </a:r>
          <a:endParaRPr lang="en-US" dirty="0"/>
        </a:p>
      </dgm:t>
    </dgm:pt>
    <dgm:pt modelId="{2706117B-13BE-4749-BA7B-38988A73D320}" type="parTrans" cxnId="{3F8019C3-B83E-47AA-AF38-B4C5340349C5}">
      <dgm:prSet/>
      <dgm:spPr/>
      <dgm:t>
        <a:bodyPr/>
        <a:lstStyle/>
        <a:p>
          <a:endParaRPr lang="en-US"/>
        </a:p>
      </dgm:t>
    </dgm:pt>
    <dgm:pt modelId="{BED2FAF1-7CAB-4AB2-963F-C65DA312FC17}" type="sibTrans" cxnId="{3F8019C3-B83E-47AA-AF38-B4C5340349C5}">
      <dgm:prSet/>
      <dgm:spPr/>
      <dgm:t>
        <a:bodyPr/>
        <a:lstStyle/>
        <a:p>
          <a:endParaRPr lang="en-US"/>
        </a:p>
      </dgm:t>
    </dgm:pt>
    <dgm:pt modelId="{2041A0FF-E7DA-4AD7-B082-80BDA23CB61C}">
      <dgm:prSet phldrT="[Text]"/>
      <dgm:spPr/>
      <dgm:t>
        <a:bodyPr/>
        <a:lstStyle/>
        <a:p>
          <a:r>
            <a:rPr lang="en-US" dirty="0" err="1" smtClean="0"/>
            <a:t>Senarai</a:t>
          </a:r>
          <a:r>
            <a:rPr lang="en-US" dirty="0" smtClean="0"/>
            <a:t> </a:t>
          </a:r>
          <a:r>
            <a:rPr lang="en-US" dirty="0" err="1" smtClean="0"/>
            <a:t>Berketetanggan</a:t>
          </a:r>
          <a:endParaRPr lang="en-US" dirty="0"/>
        </a:p>
      </dgm:t>
    </dgm:pt>
    <dgm:pt modelId="{32A9DB9E-1F76-4728-86D1-06E7975F54A1}" type="parTrans" cxnId="{3145847C-1125-49DE-8F3C-AD1484B8AA5F}">
      <dgm:prSet/>
      <dgm:spPr/>
      <dgm:t>
        <a:bodyPr/>
        <a:lstStyle/>
        <a:p>
          <a:endParaRPr lang="en-US"/>
        </a:p>
      </dgm:t>
    </dgm:pt>
    <dgm:pt modelId="{2010786B-1978-4B6C-9C67-8C83A7BD0E84}" type="sibTrans" cxnId="{3145847C-1125-49DE-8F3C-AD1484B8AA5F}">
      <dgm:prSet/>
      <dgm:spPr/>
      <dgm:t>
        <a:bodyPr/>
        <a:lstStyle/>
        <a:p>
          <a:endParaRPr lang="en-US"/>
        </a:p>
      </dgm:t>
    </dgm:pt>
    <dgm:pt modelId="{E02B8125-3BDD-4707-8B79-24F9085819DA}" type="pres">
      <dgm:prSet presAssocID="{6656F1B3-9EA6-4A49-AB9A-D6961D13C8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D58D05-9457-41F0-9687-D7DAF270BB59}" type="pres">
      <dgm:prSet presAssocID="{E7B9277A-1B07-477F-A233-45B1CF5BFACD}" presName="parentLin" presStyleCnt="0"/>
      <dgm:spPr/>
    </dgm:pt>
    <dgm:pt modelId="{B70FB8AC-B65B-46A1-8153-8AED0D72CE87}" type="pres">
      <dgm:prSet presAssocID="{E7B9277A-1B07-477F-A233-45B1CF5BFAC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A410441-DE01-46C5-89E4-3A34273E2511}" type="pres">
      <dgm:prSet presAssocID="{E7B9277A-1B07-477F-A233-45B1CF5BFAC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0192D-57AB-48F0-A0FC-D07AFFD8670C}" type="pres">
      <dgm:prSet presAssocID="{E7B9277A-1B07-477F-A233-45B1CF5BFACD}" presName="negativeSpace" presStyleCnt="0"/>
      <dgm:spPr/>
    </dgm:pt>
    <dgm:pt modelId="{6708E15F-16A1-4695-B8C1-2846B7E0F39A}" type="pres">
      <dgm:prSet presAssocID="{E7B9277A-1B07-477F-A233-45B1CF5BFACD}" presName="childText" presStyleLbl="conFgAcc1" presStyleIdx="0" presStyleCnt="3">
        <dgm:presLayoutVars>
          <dgm:bulletEnabled val="1"/>
        </dgm:presLayoutVars>
      </dgm:prSet>
      <dgm:spPr/>
    </dgm:pt>
    <dgm:pt modelId="{42EEEBD6-8E96-4C2C-9678-26985C133C75}" type="pres">
      <dgm:prSet presAssocID="{2F884965-D252-47E7-B4A1-35A0074C530C}" presName="spaceBetweenRectangles" presStyleCnt="0"/>
      <dgm:spPr/>
    </dgm:pt>
    <dgm:pt modelId="{F0F0F688-5C29-4F17-9574-9F02A3A189CF}" type="pres">
      <dgm:prSet presAssocID="{2BF35E8F-29FF-45C6-B29D-05C5FE95E6F7}" presName="parentLin" presStyleCnt="0"/>
      <dgm:spPr/>
    </dgm:pt>
    <dgm:pt modelId="{59069D79-9BD3-4070-AAAC-C1FEDB1E9BAB}" type="pres">
      <dgm:prSet presAssocID="{2BF35E8F-29FF-45C6-B29D-05C5FE95E6F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D398151-1C78-450C-ABBF-5B050E09DB84}" type="pres">
      <dgm:prSet presAssocID="{2BF35E8F-29FF-45C6-B29D-05C5FE95E6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F550F-439C-4DF3-819B-06FA094C458A}" type="pres">
      <dgm:prSet presAssocID="{2BF35E8F-29FF-45C6-B29D-05C5FE95E6F7}" presName="negativeSpace" presStyleCnt="0"/>
      <dgm:spPr/>
    </dgm:pt>
    <dgm:pt modelId="{8D96AF01-6315-4DCD-AB99-DE6FA13D608E}" type="pres">
      <dgm:prSet presAssocID="{2BF35E8F-29FF-45C6-B29D-05C5FE95E6F7}" presName="childText" presStyleLbl="conFgAcc1" presStyleIdx="1" presStyleCnt="3">
        <dgm:presLayoutVars>
          <dgm:bulletEnabled val="1"/>
        </dgm:presLayoutVars>
      </dgm:prSet>
      <dgm:spPr/>
    </dgm:pt>
    <dgm:pt modelId="{4BEC5DEA-61C8-41CC-88B6-97954D1C7F21}" type="pres">
      <dgm:prSet presAssocID="{BED2FAF1-7CAB-4AB2-963F-C65DA312FC17}" presName="spaceBetweenRectangles" presStyleCnt="0"/>
      <dgm:spPr/>
    </dgm:pt>
    <dgm:pt modelId="{E1019122-5721-4F78-91C0-EAC5082D40AF}" type="pres">
      <dgm:prSet presAssocID="{2041A0FF-E7DA-4AD7-B082-80BDA23CB61C}" presName="parentLin" presStyleCnt="0"/>
      <dgm:spPr/>
    </dgm:pt>
    <dgm:pt modelId="{BB08C4B5-2954-45D9-96C5-7CE1EF683BCE}" type="pres">
      <dgm:prSet presAssocID="{2041A0FF-E7DA-4AD7-B082-80BDA23CB61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C5058A9-4C27-43F4-B61A-56A47106CE88}" type="pres">
      <dgm:prSet presAssocID="{2041A0FF-E7DA-4AD7-B082-80BDA23CB6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70C6C-F6D6-490F-8EC0-D5BD6FF8356B}" type="pres">
      <dgm:prSet presAssocID="{2041A0FF-E7DA-4AD7-B082-80BDA23CB61C}" presName="negativeSpace" presStyleCnt="0"/>
      <dgm:spPr/>
    </dgm:pt>
    <dgm:pt modelId="{55C29D7E-71F7-4490-AE9D-F4CBF350461E}" type="pres">
      <dgm:prSet presAssocID="{2041A0FF-E7DA-4AD7-B082-80BDA23CB61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145847C-1125-49DE-8F3C-AD1484B8AA5F}" srcId="{6656F1B3-9EA6-4A49-AB9A-D6961D13C863}" destId="{2041A0FF-E7DA-4AD7-B082-80BDA23CB61C}" srcOrd="2" destOrd="0" parTransId="{32A9DB9E-1F76-4728-86D1-06E7975F54A1}" sibTransId="{2010786B-1978-4B6C-9C67-8C83A7BD0E84}"/>
    <dgm:cxn modelId="{3F8019C3-B83E-47AA-AF38-B4C5340349C5}" srcId="{6656F1B3-9EA6-4A49-AB9A-D6961D13C863}" destId="{2BF35E8F-29FF-45C6-B29D-05C5FE95E6F7}" srcOrd="1" destOrd="0" parTransId="{2706117B-13BE-4749-BA7B-38988A73D320}" sibTransId="{BED2FAF1-7CAB-4AB2-963F-C65DA312FC17}"/>
    <dgm:cxn modelId="{136F13EB-EAE7-4D25-9BF5-72E7F7B22A64}" type="presOf" srcId="{2BF35E8F-29FF-45C6-B29D-05C5FE95E6F7}" destId="{59069D79-9BD3-4070-AAAC-C1FEDB1E9BAB}" srcOrd="0" destOrd="0" presId="urn:microsoft.com/office/officeart/2005/8/layout/list1"/>
    <dgm:cxn modelId="{F58E145F-4ED0-4935-AAE3-E9CFB86766EC}" type="presOf" srcId="{2041A0FF-E7DA-4AD7-B082-80BDA23CB61C}" destId="{BB08C4B5-2954-45D9-96C5-7CE1EF683BCE}" srcOrd="0" destOrd="0" presId="urn:microsoft.com/office/officeart/2005/8/layout/list1"/>
    <dgm:cxn modelId="{F9193332-CB28-4E4B-94F1-FA330741917C}" type="presOf" srcId="{6656F1B3-9EA6-4A49-AB9A-D6961D13C863}" destId="{E02B8125-3BDD-4707-8B79-24F9085819DA}" srcOrd="0" destOrd="0" presId="urn:microsoft.com/office/officeart/2005/8/layout/list1"/>
    <dgm:cxn modelId="{906FDE80-5826-42FA-90B3-D6D07F3F9E0A}" srcId="{6656F1B3-9EA6-4A49-AB9A-D6961D13C863}" destId="{E7B9277A-1B07-477F-A233-45B1CF5BFACD}" srcOrd="0" destOrd="0" parTransId="{1F3D7919-EFA1-4BC2-A5E0-0794DE59E298}" sibTransId="{2F884965-D252-47E7-B4A1-35A0074C530C}"/>
    <dgm:cxn modelId="{B857E51B-C107-4BBB-B96F-1BE21D5011F0}" type="presOf" srcId="{E7B9277A-1B07-477F-A233-45B1CF5BFACD}" destId="{8A410441-DE01-46C5-89E4-3A34273E2511}" srcOrd="1" destOrd="0" presId="urn:microsoft.com/office/officeart/2005/8/layout/list1"/>
    <dgm:cxn modelId="{BB43BEFA-FF65-4708-A0A7-D17E58FF5293}" type="presOf" srcId="{2041A0FF-E7DA-4AD7-B082-80BDA23CB61C}" destId="{0C5058A9-4C27-43F4-B61A-56A47106CE88}" srcOrd="1" destOrd="0" presId="urn:microsoft.com/office/officeart/2005/8/layout/list1"/>
    <dgm:cxn modelId="{6ABEF539-F5FB-4555-979F-A4C1C6E114AB}" type="presOf" srcId="{E7B9277A-1B07-477F-A233-45B1CF5BFACD}" destId="{B70FB8AC-B65B-46A1-8153-8AED0D72CE87}" srcOrd="0" destOrd="0" presId="urn:microsoft.com/office/officeart/2005/8/layout/list1"/>
    <dgm:cxn modelId="{7D8E6DC7-929C-4C0A-AD18-2673BB1250AF}" type="presOf" srcId="{2BF35E8F-29FF-45C6-B29D-05C5FE95E6F7}" destId="{3D398151-1C78-450C-ABBF-5B050E09DB84}" srcOrd="1" destOrd="0" presId="urn:microsoft.com/office/officeart/2005/8/layout/list1"/>
    <dgm:cxn modelId="{E9425EB3-1164-4F46-9266-B53997692DB1}" type="presParOf" srcId="{E02B8125-3BDD-4707-8B79-24F9085819DA}" destId="{DCD58D05-9457-41F0-9687-D7DAF270BB59}" srcOrd="0" destOrd="0" presId="urn:microsoft.com/office/officeart/2005/8/layout/list1"/>
    <dgm:cxn modelId="{4265140A-229D-45D4-9A55-3D29173FD6DE}" type="presParOf" srcId="{DCD58D05-9457-41F0-9687-D7DAF270BB59}" destId="{B70FB8AC-B65B-46A1-8153-8AED0D72CE87}" srcOrd="0" destOrd="0" presId="urn:microsoft.com/office/officeart/2005/8/layout/list1"/>
    <dgm:cxn modelId="{91675BDA-769A-4E1C-B327-706364D2BF47}" type="presParOf" srcId="{DCD58D05-9457-41F0-9687-D7DAF270BB59}" destId="{8A410441-DE01-46C5-89E4-3A34273E2511}" srcOrd="1" destOrd="0" presId="urn:microsoft.com/office/officeart/2005/8/layout/list1"/>
    <dgm:cxn modelId="{2DF583A9-FAA7-47A0-961A-B3314607854A}" type="presParOf" srcId="{E02B8125-3BDD-4707-8B79-24F9085819DA}" destId="{72A0192D-57AB-48F0-A0FC-D07AFFD8670C}" srcOrd="1" destOrd="0" presId="urn:microsoft.com/office/officeart/2005/8/layout/list1"/>
    <dgm:cxn modelId="{0AA2E500-D39B-44E1-BBD2-1A65A639A707}" type="presParOf" srcId="{E02B8125-3BDD-4707-8B79-24F9085819DA}" destId="{6708E15F-16A1-4695-B8C1-2846B7E0F39A}" srcOrd="2" destOrd="0" presId="urn:microsoft.com/office/officeart/2005/8/layout/list1"/>
    <dgm:cxn modelId="{83AD2A00-F88B-4016-9738-318F6006765B}" type="presParOf" srcId="{E02B8125-3BDD-4707-8B79-24F9085819DA}" destId="{42EEEBD6-8E96-4C2C-9678-26985C133C75}" srcOrd="3" destOrd="0" presId="urn:microsoft.com/office/officeart/2005/8/layout/list1"/>
    <dgm:cxn modelId="{BEC2E293-ECA3-4B96-9BF2-F5432C81680C}" type="presParOf" srcId="{E02B8125-3BDD-4707-8B79-24F9085819DA}" destId="{F0F0F688-5C29-4F17-9574-9F02A3A189CF}" srcOrd="4" destOrd="0" presId="urn:microsoft.com/office/officeart/2005/8/layout/list1"/>
    <dgm:cxn modelId="{3CE4C7F8-22BD-400D-8745-E0DDB6A45EFC}" type="presParOf" srcId="{F0F0F688-5C29-4F17-9574-9F02A3A189CF}" destId="{59069D79-9BD3-4070-AAAC-C1FEDB1E9BAB}" srcOrd="0" destOrd="0" presId="urn:microsoft.com/office/officeart/2005/8/layout/list1"/>
    <dgm:cxn modelId="{1F00524F-C79F-487B-9208-2041CE2F4CF8}" type="presParOf" srcId="{F0F0F688-5C29-4F17-9574-9F02A3A189CF}" destId="{3D398151-1C78-450C-ABBF-5B050E09DB84}" srcOrd="1" destOrd="0" presId="urn:microsoft.com/office/officeart/2005/8/layout/list1"/>
    <dgm:cxn modelId="{26ACFD91-B21A-411F-82DF-836BD5AEACEF}" type="presParOf" srcId="{E02B8125-3BDD-4707-8B79-24F9085819DA}" destId="{C65F550F-439C-4DF3-819B-06FA094C458A}" srcOrd="5" destOrd="0" presId="urn:microsoft.com/office/officeart/2005/8/layout/list1"/>
    <dgm:cxn modelId="{9B580313-49E1-43E6-A4BC-A326A2B1C87E}" type="presParOf" srcId="{E02B8125-3BDD-4707-8B79-24F9085819DA}" destId="{8D96AF01-6315-4DCD-AB99-DE6FA13D608E}" srcOrd="6" destOrd="0" presId="urn:microsoft.com/office/officeart/2005/8/layout/list1"/>
    <dgm:cxn modelId="{2B295190-2F65-47BF-9FB2-D5F1C1695B03}" type="presParOf" srcId="{E02B8125-3BDD-4707-8B79-24F9085819DA}" destId="{4BEC5DEA-61C8-41CC-88B6-97954D1C7F21}" srcOrd="7" destOrd="0" presId="urn:microsoft.com/office/officeart/2005/8/layout/list1"/>
    <dgm:cxn modelId="{02196F94-0BBA-42DA-BABD-E3E6454183EC}" type="presParOf" srcId="{E02B8125-3BDD-4707-8B79-24F9085819DA}" destId="{E1019122-5721-4F78-91C0-EAC5082D40AF}" srcOrd="8" destOrd="0" presId="urn:microsoft.com/office/officeart/2005/8/layout/list1"/>
    <dgm:cxn modelId="{2E76873C-F52A-44DE-8CC2-249DC8812759}" type="presParOf" srcId="{E1019122-5721-4F78-91C0-EAC5082D40AF}" destId="{BB08C4B5-2954-45D9-96C5-7CE1EF683BCE}" srcOrd="0" destOrd="0" presId="urn:microsoft.com/office/officeart/2005/8/layout/list1"/>
    <dgm:cxn modelId="{25F0BB6B-00DD-48F9-BF32-24F68354622F}" type="presParOf" srcId="{E1019122-5721-4F78-91C0-EAC5082D40AF}" destId="{0C5058A9-4C27-43F4-B61A-56A47106CE88}" srcOrd="1" destOrd="0" presId="urn:microsoft.com/office/officeart/2005/8/layout/list1"/>
    <dgm:cxn modelId="{86BDA712-6D53-4B9E-AD81-8790238E68FC}" type="presParOf" srcId="{E02B8125-3BDD-4707-8B79-24F9085819DA}" destId="{0B470C6C-F6D6-490F-8EC0-D5BD6FF8356B}" srcOrd="9" destOrd="0" presId="urn:microsoft.com/office/officeart/2005/8/layout/list1"/>
    <dgm:cxn modelId="{72F1C9C2-AB94-47F4-BEF3-B6C8B84EC79E}" type="presParOf" srcId="{E02B8125-3BDD-4707-8B79-24F9085819DA}" destId="{55C29D7E-71F7-4490-AE9D-F4CBF350461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8E15F-16A1-4695-B8C1-2846B7E0F39A}">
      <dsp:nvSpPr>
        <dsp:cNvPr id="0" name=""/>
        <dsp:cNvSpPr/>
      </dsp:nvSpPr>
      <dsp:spPr>
        <a:xfrm>
          <a:off x="0" y="818252"/>
          <a:ext cx="7467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10441-DE01-46C5-89E4-3A34273E2511}">
      <dsp:nvSpPr>
        <dsp:cNvPr id="0" name=""/>
        <dsp:cNvSpPr/>
      </dsp:nvSpPr>
      <dsp:spPr>
        <a:xfrm>
          <a:off x="373380" y="345932"/>
          <a:ext cx="52273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Matriks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ketetanggan</a:t>
          </a:r>
          <a:endParaRPr lang="en-US" sz="3200" kern="1200" dirty="0"/>
        </a:p>
      </dsp:txBody>
      <dsp:txXfrm>
        <a:off x="419494" y="392046"/>
        <a:ext cx="5135092" cy="852412"/>
      </dsp:txXfrm>
    </dsp:sp>
    <dsp:sp modelId="{8D96AF01-6315-4DCD-AB99-DE6FA13D608E}">
      <dsp:nvSpPr>
        <dsp:cNvPr id="0" name=""/>
        <dsp:cNvSpPr/>
      </dsp:nvSpPr>
      <dsp:spPr>
        <a:xfrm>
          <a:off x="0" y="2269772"/>
          <a:ext cx="7467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98151-1C78-450C-ABBF-5B050E09DB84}">
      <dsp:nvSpPr>
        <dsp:cNvPr id="0" name=""/>
        <dsp:cNvSpPr/>
      </dsp:nvSpPr>
      <dsp:spPr>
        <a:xfrm>
          <a:off x="373380" y="1797452"/>
          <a:ext cx="52273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Matriks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Bersisian</a:t>
          </a:r>
          <a:endParaRPr lang="en-US" sz="3200" kern="1200" dirty="0"/>
        </a:p>
      </dsp:txBody>
      <dsp:txXfrm>
        <a:off x="419494" y="1843566"/>
        <a:ext cx="5135092" cy="852412"/>
      </dsp:txXfrm>
    </dsp:sp>
    <dsp:sp modelId="{55C29D7E-71F7-4490-AE9D-F4CBF350461E}">
      <dsp:nvSpPr>
        <dsp:cNvPr id="0" name=""/>
        <dsp:cNvSpPr/>
      </dsp:nvSpPr>
      <dsp:spPr>
        <a:xfrm>
          <a:off x="0" y="3721292"/>
          <a:ext cx="7467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058A9-4C27-43F4-B61A-56A47106CE88}">
      <dsp:nvSpPr>
        <dsp:cNvPr id="0" name=""/>
        <dsp:cNvSpPr/>
      </dsp:nvSpPr>
      <dsp:spPr>
        <a:xfrm>
          <a:off x="373380" y="3248972"/>
          <a:ext cx="52273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Senarai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Berketetanggan</a:t>
          </a:r>
          <a:endParaRPr lang="en-US" sz="3200" kern="1200" dirty="0"/>
        </a:p>
      </dsp:txBody>
      <dsp:txXfrm>
        <a:off x="419494" y="3295086"/>
        <a:ext cx="5135092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2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03EB74-C4B0-439E-B831-8E96C2B8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M/IF2091 Strukdis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87FC3-29DF-4674-BFE7-72DED7F5B1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556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M/IF2091 Strukdis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3978-D901-4002-9538-445EF30B6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3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M/IF2091 Strukdis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A31C-71EF-4234-8BBB-1E660D2901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3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C0FDDE-0B77-432D-B450-3B459D0020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M/IF2091 Strukdis</a:t>
            </a:r>
          </a:p>
        </p:txBody>
      </p:sp>
    </p:spTree>
    <p:extLst>
      <p:ext uri="{BB962C8B-B14F-4D97-AF65-F5344CB8AC3E}">
        <p14:creationId xmlns:p14="http://schemas.microsoft.com/office/powerpoint/2010/main" val="94706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M/IF2091 Strukdis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FB7DA-592E-4424-A9B1-428EB3340D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69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M/IF2091 Strukdis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7982-556A-410F-8671-EF62D21DF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9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M/IF2091 Strukdis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2B31-3C43-42AA-9B9E-17A2FAC9AF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8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0FA47A-E0BC-4989-A8C6-82049A14CD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M/IF2091 Strukdis</a:t>
            </a:r>
          </a:p>
        </p:txBody>
      </p:sp>
    </p:spTree>
    <p:extLst>
      <p:ext uri="{BB962C8B-B14F-4D97-AF65-F5344CB8AC3E}">
        <p14:creationId xmlns:p14="http://schemas.microsoft.com/office/powerpoint/2010/main" val="376350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M/IF2091 Strukdis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DEBB-D637-439A-8CE2-2EF6B30A30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1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C1EE5E-8AF0-43F0-8BC2-5EEBAA162F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M/IF2091 Strukdis</a:t>
            </a:r>
          </a:p>
        </p:txBody>
      </p:sp>
    </p:spTree>
    <p:extLst>
      <p:ext uri="{BB962C8B-B14F-4D97-AF65-F5344CB8AC3E}">
        <p14:creationId xmlns:p14="http://schemas.microsoft.com/office/powerpoint/2010/main" val="581433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10B225-CC8A-4F74-BD91-C1ECD3E368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M/IF2091 Strukdis</a:t>
            </a:r>
          </a:p>
        </p:txBody>
      </p:sp>
    </p:spTree>
    <p:extLst>
      <p:ext uri="{BB962C8B-B14F-4D97-AF65-F5344CB8AC3E}">
        <p14:creationId xmlns:p14="http://schemas.microsoft.com/office/powerpoint/2010/main" val="370334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Rinaldi M/IF2091 Strukdis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69C99A-4C18-47EB-943C-13B91B0AD2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82" r:id="rId4"/>
    <p:sldLayoutId id="2147483783" r:id="rId5"/>
    <p:sldLayoutId id="2147483790" r:id="rId6"/>
    <p:sldLayoutId id="2147483784" r:id="rId7"/>
    <p:sldLayoutId id="2147483791" r:id="rId8"/>
    <p:sldLayoutId id="2147483792" r:id="rId9"/>
    <p:sldLayoutId id="2147483785" r:id="rId10"/>
    <p:sldLayoutId id="214748378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7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smtClean="0">
                <a:cs typeface="Times New Roman" pitchFamily="18" charset="0"/>
              </a:rPr>
              <a:t>Graf </a:t>
            </a:r>
            <a:br>
              <a:rPr lang="en-US" sz="5400" smtClean="0">
                <a:cs typeface="Times New Roman" pitchFamily="18" charset="0"/>
              </a:rPr>
            </a:br>
            <a:endParaRPr lang="en-GB" sz="3200" smtClean="0">
              <a:cs typeface="Times New Roman" pitchFamily="18" charset="0"/>
            </a:endParaRPr>
          </a:p>
        </p:txBody>
      </p:sp>
      <p:sp>
        <p:nvSpPr>
          <p:cNvPr id="8195" name="Rectangle 3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EE01E3-CD4F-4666-8B31-E97F77774C74}" type="slidenum">
              <a:rPr lang="en-GB" sz="1400" smtClean="0">
                <a:solidFill>
                  <a:srgbClr val="FFFFFF"/>
                </a:solidFill>
              </a:rPr>
              <a:pPr eaLnBrk="1" hangingPunct="1"/>
              <a:t>1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FACFBD-C661-421F-A7B6-73FA7BFA909F}" type="slidenum">
              <a:rPr lang="en-GB" sz="1400" smtClean="0">
                <a:solidFill>
                  <a:srgbClr val="FFFFFF"/>
                </a:solidFill>
              </a:rPr>
              <a:pPr eaLnBrk="1" hangingPunct="1"/>
              <a:t>10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0" y="1066800"/>
          <a:ext cx="8153400" cy="417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3" imgW="5486400" imgH="2813304" progId="Word.Document.8">
                  <p:embed/>
                </p:oleObj>
              </mc:Choice>
              <mc:Fallback>
                <p:oleObj name="Document" r:id="rId3" imgW="5486400" imgH="281330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8153400" cy="417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27FE32-EE06-410D-B90D-CC48F2F4302C}" type="slidenum">
              <a:rPr lang="en-GB" sz="1400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381000" y="1371600"/>
          <a:ext cx="8534400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3" imgW="5486400" imgH="2045208" progId="Word.Document.8">
                  <p:embed/>
                </p:oleObj>
              </mc:Choice>
              <mc:Fallback>
                <p:oleObj name="Document" r:id="rId3" imgW="5486400" imgH="204520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8534400" cy="318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07A007-5A7D-4BC5-BDF4-D2C21449B4EF}" type="slidenum">
              <a:rPr lang="en-GB" sz="1400" smtClean="0">
                <a:solidFill>
                  <a:srgbClr val="FFFFFF"/>
                </a:solidFill>
              </a:rPr>
              <a:pPr eaLnBrk="1" hangingPunct="1"/>
              <a:t>12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457200" y="1524000"/>
          <a:ext cx="86868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3" imgW="5629656" imgH="1993392" progId="Word.Document.8">
                  <p:embed/>
                </p:oleObj>
              </mc:Choice>
              <mc:Fallback>
                <p:oleObj name="Document" r:id="rId3" imgW="5629656" imgH="199339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8686800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Terminologi</a:t>
            </a:r>
            <a:r>
              <a:rPr lang="en-US" dirty="0" smtClean="0"/>
              <a:t> Graf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20757879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C0FDDE-0B77-432D-B450-3B459D0020B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Rinaldi M/IF2091 Strukdis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3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cs typeface="Times New Roman" pitchFamily="18" charset="0"/>
              </a:rPr>
              <a:t>Terminologi Graf</a:t>
            </a:r>
            <a:endParaRPr lang="en-GB" b="1" smtClean="0">
              <a:cs typeface="Times New Roman" pitchFamily="18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7649CE-57B5-4F31-AE2F-8738F269DFD8}" type="slidenum">
              <a:rPr lang="en-GB" sz="1400" smtClean="0">
                <a:solidFill>
                  <a:srgbClr val="FFFFFF"/>
                </a:solidFill>
              </a:rPr>
              <a:pPr eaLnBrk="1" hangingPunct="1"/>
              <a:t>14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81000" y="1600200"/>
          <a:ext cx="8534400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3" imgW="5486400" imgH="1244346" progId="Word.Document.8">
                  <p:embed/>
                </p:oleObj>
              </mc:Choice>
              <mc:Fallback>
                <p:oleObj name="Document" r:id="rId3" imgW="5486400" imgH="124434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8534400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685800" y="3581400"/>
          <a:ext cx="7696200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5" imgW="5486400" imgH="1757172" progId="Word.Document.8">
                  <p:embed/>
                </p:oleObj>
              </mc:Choice>
              <mc:Fallback>
                <p:oleObj name="Document" r:id="rId5" imgW="5486400" imgH="175717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81400"/>
                        <a:ext cx="7696200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FED9C9-8DC7-4219-AA4A-7486415836F4}" type="slidenum">
              <a:rPr lang="en-GB" sz="1400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642938" y="785813"/>
          <a:ext cx="8153400" cy="30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cument" r:id="rId3" imgW="5486400" imgH="2021586" progId="Word.Document.8">
                  <p:embed/>
                </p:oleObj>
              </mc:Choice>
              <mc:Fallback>
                <p:oleObj name="Document" r:id="rId3" imgW="5486400" imgH="202158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785813"/>
                        <a:ext cx="8153400" cy="300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642938" y="3857625"/>
          <a:ext cx="7696200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5" imgW="5486400" imgH="1757172" progId="Word.Document.8">
                  <p:embed/>
                </p:oleObj>
              </mc:Choice>
              <mc:Fallback>
                <p:oleObj name="Document" r:id="rId5" imgW="5486400" imgH="175717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857625"/>
                        <a:ext cx="7696200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0BBEEF-5701-4A73-BC79-17C493A28F52}" type="slidenum">
              <a:rPr lang="en-GB" sz="1400" smtClean="0">
                <a:solidFill>
                  <a:srgbClr val="FFFFFF"/>
                </a:solidFill>
              </a:rPr>
              <a:pPr eaLnBrk="1" hangingPunct="1"/>
              <a:t>16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457200" y="838200"/>
          <a:ext cx="83820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cument" r:id="rId3" imgW="5486400" imgH="1011174" progId="Word.Document.8">
                  <p:embed/>
                </p:oleObj>
              </mc:Choice>
              <mc:Fallback>
                <p:oleObj name="Document" r:id="rId3" imgW="5486400" imgH="101117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838200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533400" y="2590800"/>
          <a:ext cx="7696200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Document" r:id="rId5" imgW="5486400" imgH="1757172" progId="Word.Document.8">
                  <p:embed/>
                </p:oleObj>
              </mc:Choice>
              <mc:Fallback>
                <p:oleObj name="Document" r:id="rId5" imgW="5486400" imgH="175717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7696200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1B6FB3-6240-45BB-829E-5AF04534065E}" type="slidenum">
              <a:rPr lang="en-GB" sz="1400" smtClean="0">
                <a:solidFill>
                  <a:srgbClr val="FFFFFF"/>
                </a:solidFill>
              </a:rPr>
              <a:pPr eaLnBrk="1" hangingPunct="1"/>
              <a:t>17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609600" y="990600"/>
          <a:ext cx="8305800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ocument" r:id="rId3" imgW="5486400" imgH="2641854" progId="Word.Document.8">
                  <p:embed/>
                </p:oleObj>
              </mc:Choice>
              <mc:Fallback>
                <p:oleObj name="Document" r:id="rId3" imgW="5486400" imgH="264185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8305800" cy="400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46CA41-0F1E-4731-902E-2E4A8B2B3B13}" type="slidenum">
              <a:rPr lang="en-GB" sz="1400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609600" y="228600"/>
          <a:ext cx="7086600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Document" r:id="rId3" imgW="5486400" imgH="3025902" progId="Word.Document.8">
                  <p:embed/>
                </p:oleObj>
              </mc:Choice>
              <mc:Fallback>
                <p:oleObj name="Document" r:id="rId3" imgW="5486400" imgH="302590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"/>
                        <a:ext cx="7086600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785813" y="3929063"/>
          <a:ext cx="7696200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Document" r:id="rId5" imgW="5486400" imgH="1757172" progId="Word.Document.8">
                  <p:embed/>
                </p:oleObj>
              </mc:Choice>
              <mc:Fallback>
                <p:oleObj name="Document" r:id="rId5" imgW="5486400" imgH="175717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929063"/>
                        <a:ext cx="7696200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BA0224-6DD4-4068-A6E3-047554007AFE}" type="slidenum">
              <a:rPr lang="en-GB" sz="1400" smtClean="0">
                <a:solidFill>
                  <a:srgbClr val="FFFFFF"/>
                </a:solidFill>
              </a:rPr>
              <a:pPr eaLnBrk="1" hangingPunct="1"/>
              <a:t>19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457200" y="1676400"/>
          <a:ext cx="853440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Document" r:id="rId3" imgW="5486400" imgH="1840230" progId="Word.Document.8">
                  <p:embed/>
                </p:oleObj>
              </mc:Choice>
              <mc:Fallback>
                <p:oleObj name="Document" r:id="rId3" imgW="5486400" imgH="18402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534400" cy="286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99515714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C0FDDE-0B77-432D-B450-3B459D0020B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Rinaldi M/IF2091 Strukdis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962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90E661-BD28-4543-9A3A-38B3E4147404}" type="slidenum">
              <a:rPr lang="en-GB" sz="1400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838200" y="990600"/>
          <a:ext cx="77724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Document" r:id="rId3" imgW="5486400" imgH="3341370" progId="Word.Document.8">
                  <p:embed/>
                </p:oleObj>
              </mc:Choice>
              <mc:Fallback>
                <p:oleObj name="Document" r:id="rId3" imgW="5486400" imgH="334137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7772400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F4C192-5697-4F7B-9369-9B5C986400CF}" type="slidenum">
              <a:rPr lang="en-GB" sz="1400" smtClean="0">
                <a:solidFill>
                  <a:srgbClr val="FFFFFF"/>
                </a:solidFill>
              </a:rPr>
              <a:pPr eaLnBrk="1" hangingPunct="1"/>
              <a:t>21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25603" name="Object 6"/>
          <p:cNvGraphicFramePr>
            <a:graphicFrameLocks noChangeAspect="1"/>
          </p:cNvGraphicFramePr>
          <p:nvPr/>
        </p:nvGraphicFramePr>
        <p:xfrm>
          <a:off x="857250" y="4214813"/>
          <a:ext cx="73152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Document" r:id="rId3" imgW="5486400" imgH="1757172" progId="Word.Document.8">
                  <p:embed/>
                </p:oleObj>
              </mc:Choice>
              <mc:Fallback>
                <p:oleObj name="Document" r:id="rId3" imgW="5486400" imgH="1757172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214813"/>
                        <a:ext cx="73152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7"/>
          <p:cNvGraphicFramePr>
            <a:graphicFrameLocks noChangeAspect="1"/>
          </p:cNvGraphicFramePr>
          <p:nvPr/>
        </p:nvGraphicFramePr>
        <p:xfrm>
          <a:off x="914400" y="457200"/>
          <a:ext cx="68580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Document" r:id="rId5" imgW="5486400" imgH="3322320" progId="Word.Document.8">
                  <p:embed/>
                </p:oleObj>
              </mc:Choice>
              <mc:Fallback>
                <p:oleObj name="Document" r:id="rId5" imgW="5486400" imgH="332232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"/>
                        <a:ext cx="6858000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765175"/>
            <a:ext cx="7772400" cy="53308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50507"/>
                </a:solidFill>
              </a:rPr>
              <a:t>Akibat dari </a:t>
            </a:r>
            <a:r>
              <a:rPr lang="en-US" i="1" smtClean="0">
                <a:solidFill>
                  <a:srgbClr val="050507"/>
                </a:solidFill>
              </a:rPr>
              <a:t>lemma</a:t>
            </a:r>
            <a:r>
              <a:rPr lang="en-US" smtClean="0">
                <a:solidFill>
                  <a:srgbClr val="050507"/>
                </a:solidFill>
              </a:rPr>
              <a:t> (</a:t>
            </a:r>
            <a:r>
              <a:rPr lang="en-US" i="1" smtClean="0">
                <a:solidFill>
                  <a:srgbClr val="050507"/>
                </a:solidFill>
              </a:rPr>
              <a:t>corollary</a:t>
            </a:r>
            <a:r>
              <a:rPr lang="en-US" smtClean="0">
                <a:solidFill>
                  <a:srgbClr val="050507"/>
                </a:solidFill>
              </a:rPr>
              <a:t>):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50507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50507"/>
                </a:solidFill>
              </a:rPr>
              <a:t>	</a:t>
            </a:r>
            <a:r>
              <a:rPr lang="en-US" b="1" smtClean="0">
                <a:solidFill>
                  <a:srgbClr val="050507"/>
                </a:solidFill>
              </a:rPr>
              <a:t>Teorema</a:t>
            </a:r>
            <a:r>
              <a:rPr lang="en-US" smtClean="0">
                <a:solidFill>
                  <a:srgbClr val="050507"/>
                </a:solidFill>
              </a:rPr>
              <a:t>: Untuk sembarang graf G, banyaknya simpul berderajat ganjil selau genap.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47E1CE-15ED-440D-A653-8F60C495BE80}" type="slidenum">
              <a:rPr lang="en-GB" sz="1400" smtClean="0">
                <a:solidFill>
                  <a:srgbClr val="FFFFFF"/>
                </a:solidFill>
              </a:rPr>
              <a:pPr eaLnBrk="1" hangingPunct="1"/>
              <a:t>22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4756E3-205E-4B91-8273-AFF51275569B}" type="slidenum">
              <a:rPr lang="en-GB" sz="1400" smtClean="0">
                <a:solidFill>
                  <a:srgbClr val="FFFFFF"/>
                </a:solidFill>
              </a:rPr>
              <a:pPr eaLnBrk="1" hangingPunct="1"/>
              <a:t>23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838200" y="533400"/>
          <a:ext cx="7086600" cy="59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Document" r:id="rId3" imgW="5486400" imgH="4620768" progId="Word.Document.8">
                  <p:embed/>
                </p:oleObj>
              </mc:Choice>
              <mc:Fallback>
                <p:oleObj name="Document" r:id="rId3" imgW="5486400" imgH="462076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400"/>
                        <a:ext cx="7086600" cy="596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20DBF2-FBF6-4A0F-98C9-DE24B2E5D0FD}" type="slidenum">
              <a:rPr lang="en-GB" sz="1400" smtClean="0">
                <a:solidFill>
                  <a:srgbClr val="FFFFFF"/>
                </a:solidFill>
              </a:rPr>
              <a:pPr eaLnBrk="1" hangingPunct="1"/>
              <a:t>24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28675" name="Object 4"/>
          <p:cNvGraphicFramePr>
            <a:graphicFrameLocks noChangeAspect="1"/>
          </p:cNvGraphicFramePr>
          <p:nvPr/>
        </p:nvGraphicFramePr>
        <p:xfrm>
          <a:off x="457200" y="381000"/>
          <a:ext cx="8001000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3" imgW="5486400" imgH="2875026" progId="Word.Document.8">
                  <p:embed/>
                </p:oleObj>
              </mc:Choice>
              <mc:Fallback>
                <p:oleObj name="Document" r:id="rId3" imgW="5486400" imgH="287502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8001000" cy="419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857250" y="4214813"/>
          <a:ext cx="73152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Document" r:id="rId5" imgW="5486400" imgH="1757172" progId="Word.Document.8">
                  <p:embed/>
                </p:oleObj>
              </mc:Choice>
              <mc:Fallback>
                <p:oleObj name="Document" r:id="rId5" imgW="5486400" imgH="175717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214813"/>
                        <a:ext cx="73152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F3C22F-B7EC-4779-B227-C536B8A49500}" type="slidenum">
              <a:rPr lang="en-GB" sz="1400" smtClean="0">
                <a:solidFill>
                  <a:srgbClr val="FFFFFF"/>
                </a:solidFill>
              </a:rPr>
              <a:pPr eaLnBrk="1" hangingPunct="1"/>
              <a:t>25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533400" y="685800"/>
          <a:ext cx="8305800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Document" r:id="rId3" imgW="5486400" imgH="2021586" progId="Word.Document.8">
                  <p:embed/>
                </p:oleObj>
              </mc:Choice>
              <mc:Fallback>
                <p:oleObj name="Document" r:id="rId3" imgW="5486400" imgH="202158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8305800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5"/>
          <p:cNvGraphicFramePr>
            <a:graphicFrameLocks noChangeAspect="1"/>
          </p:cNvGraphicFramePr>
          <p:nvPr/>
        </p:nvGraphicFramePr>
        <p:xfrm>
          <a:off x="685800" y="3962400"/>
          <a:ext cx="73152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Document" r:id="rId5" imgW="5486400" imgH="1757172" progId="Word.Document.8">
                  <p:embed/>
                </p:oleObj>
              </mc:Choice>
              <mc:Fallback>
                <p:oleObj name="Document" r:id="rId5" imgW="5486400" imgH="175717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73152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AF6BB1-C752-4578-89F3-9664863D1311}" type="slidenum">
              <a:rPr lang="en-GB" sz="1400" smtClean="0">
                <a:solidFill>
                  <a:srgbClr val="FFFFFF"/>
                </a:solidFill>
              </a:rPr>
              <a:pPr eaLnBrk="1" hangingPunct="1"/>
              <a:t>26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428625" y="357188"/>
          <a:ext cx="8077200" cy="617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Document" r:id="rId3" imgW="5486400" imgH="4194048" progId="Word.Document.8">
                  <p:embed/>
                </p:oleObj>
              </mc:Choice>
              <mc:Fallback>
                <p:oleObj name="Document" r:id="rId3" imgW="5486400" imgH="419404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57188"/>
                        <a:ext cx="8077200" cy="617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7B3B7C-99E5-4F63-BED1-F2CE89B25A51}" type="slidenum">
              <a:rPr lang="en-GB" sz="1400" smtClean="0">
                <a:solidFill>
                  <a:srgbClr val="FFFFFF"/>
                </a:solidFill>
              </a:rPr>
              <a:pPr eaLnBrk="1" hangingPunct="1"/>
              <a:t>27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228600" y="1066800"/>
          <a:ext cx="8229600" cy="392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Document" r:id="rId3" imgW="5486400" imgH="2613660" progId="Word.Document.8">
                  <p:embed/>
                </p:oleObj>
              </mc:Choice>
              <mc:Fallback>
                <p:oleObj name="Document" r:id="rId3" imgW="5486400" imgH="26136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229600" cy="392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D5E4CE-7F98-4046-8A30-31A7793C8FEA}" type="slidenum">
              <a:rPr lang="en-GB" sz="1400" smtClean="0">
                <a:solidFill>
                  <a:srgbClr val="FFFFFF"/>
                </a:solidFill>
              </a:rPr>
              <a:pPr eaLnBrk="1" hangingPunct="1"/>
              <a:t>28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762000" y="1143000"/>
          <a:ext cx="7924800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Document" r:id="rId3" imgW="5483860" imgH="2864661" progId="Word.Document.8">
                  <p:embed/>
                </p:oleObj>
              </mc:Choice>
              <mc:Fallback>
                <p:oleObj name="Document" r:id="rId3" imgW="5483860" imgH="286466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7924800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Graf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4904158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C0FDDE-0B77-432D-B450-3B459D0020B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Rinaldi M/IF2091 Strukdis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9303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Pendahuluan</a:t>
            </a:r>
            <a:endParaRPr lang="en-GB" smtClean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FF6BEE-868E-43EC-8336-842B55F845CA}" type="slidenum">
              <a:rPr lang="en-GB" sz="1400" smtClean="0">
                <a:solidFill>
                  <a:srgbClr val="FFFFFF"/>
                </a:solidFill>
              </a:rPr>
              <a:pPr eaLnBrk="1" hangingPunct="1"/>
              <a:t>3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28625" y="1357313"/>
          <a:ext cx="7772400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3" imgW="5486400" imgH="3726180" progId="Word.Document.8">
                  <p:embed/>
                </p:oleObj>
              </mc:Choice>
              <mc:Fallback>
                <p:oleObj name="Document" r:id="rId3" imgW="5486400" imgH="37261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357313"/>
                        <a:ext cx="7772400" cy="550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cs typeface="Times New Roman" pitchFamily="18" charset="0"/>
              </a:rPr>
              <a:t>Representasi Graf</a:t>
            </a:r>
            <a:endParaRPr lang="en-GB" b="1" smtClean="0">
              <a:cs typeface="Times New Roman" pitchFamily="18" charset="0"/>
            </a:endParaRP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6E16C5-11FE-482E-B69B-FD99161CB4EE}" type="slidenum">
              <a:rPr lang="en-GB" sz="1400" smtClean="0">
                <a:solidFill>
                  <a:srgbClr val="FFFFFF"/>
                </a:solidFill>
              </a:rPr>
              <a:pPr eaLnBrk="1" hangingPunct="1"/>
              <a:t>30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09600" y="2362200"/>
          <a:ext cx="8382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Document" r:id="rId3" imgW="5486400" imgH="1379220" progId="Word.Document.8">
                  <p:embed/>
                </p:oleObj>
              </mc:Choice>
              <mc:Fallback>
                <p:oleObj name="Document" r:id="rId3" imgW="5486400" imgH="137922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83820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F90ACA-17C5-471C-B9F2-58D2FCD431DE}" type="slidenum">
              <a:rPr lang="en-GB" sz="1400" smtClean="0">
                <a:solidFill>
                  <a:srgbClr val="FFFFFF"/>
                </a:solidFill>
              </a:rPr>
              <a:pPr eaLnBrk="1" hangingPunct="1"/>
              <a:t>31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1000125" y="428625"/>
          <a:ext cx="6135688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Document" r:id="rId3" imgW="5715000" imgH="6244590" progId="Word.Document.8">
                  <p:embed/>
                </p:oleObj>
              </mc:Choice>
              <mc:Fallback>
                <p:oleObj name="Document" r:id="rId3" imgW="5715000" imgH="624459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28625"/>
                        <a:ext cx="6135688" cy="642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D45D61-A4A6-40A3-9AC9-BBCA1CD2E5CD}" type="slidenum">
              <a:rPr lang="en-GB" sz="1400" smtClean="0">
                <a:solidFill>
                  <a:srgbClr val="FFFFFF"/>
                </a:solidFill>
              </a:rPr>
              <a:pPr eaLnBrk="1" hangingPunct="1"/>
              <a:t>32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/>
        </p:nvGraphicFramePr>
        <p:xfrm>
          <a:off x="685800" y="1219200"/>
          <a:ext cx="80772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Document" r:id="rId3" imgW="5486400" imgH="2381250" progId="Word.Document.8">
                  <p:embed/>
                </p:oleObj>
              </mc:Choice>
              <mc:Fallback>
                <p:oleObj name="Document" r:id="rId3" imgW="5486400" imgH="238125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80772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1DCDD6-8C11-4E7A-A9BB-48EB16D00AE5}" type="slidenum">
              <a:rPr lang="en-GB" sz="1400" smtClean="0">
                <a:solidFill>
                  <a:srgbClr val="FFFFFF"/>
                </a:solidFill>
              </a:rPr>
              <a:pPr eaLnBrk="1" hangingPunct="1"/>
              <a:t>33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36867" name="Object 4"/>
          <p:cNvGraphicFramePr>
            <a:graphicFrameLocks noChangeAspect="1"/>
          </p:cNvGraphicFramePr>
          <p:nvPr/>
        </p:nvGraphicFramePr>
        <p:xfrm>
          <a:off x="609600" y="762000"/>
          <a:ext cx="8077200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Document" r:id="rId3" imgW="5806440" imgH="3426714" progId="Word.Document.8">
                  <p:embed/>
                </p:oleObj>
              </mc:Choice>
              <mc:Fallback>
                <p:oleObj name="Document" r:id="rId3" imgW="5806440" imgH="342671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8077200" cy="476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75916F-1A92-4E87-9B3A-23910A46D6B9}" type="slidenum">
              <a:rPr lang="en-GB" sz="1400" smtClean="0">
                <a:solidFill>
                  <a:srgbClr val="FFFFFF"/>
                </a:solidFill>
              </a:rPr>
              <a:pPr eaLnBrk="1" hangingPunct="1"/>
              <a:t>34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304800" y="457200"/>
          <a:ext cx="78486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Document" r:id="rId3" imgW="5486400" imgH="1583436" progId="Word.Document.8">
                  <p:embed/>
                </p:oleObj>
              </mc:Choice>
              <mc:Fallback>
                <p:oleObj name="Document" r:id="rId3" imgW="5486400" imgH="158343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784860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5"/>
          <p:cNvGraphicFramePr>
            <a:graphicFrameLocks noChangeAspect="1"/>
          </p:cNvGraphicFramePr>
          <p:nvPr/>
        </p:nvGraphicFramePr>
        <p:xfrm>
          <a:off x="457200" y="2590800"/>
          <a:ext cx="822960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Document" r:id="rId5" imgW="5989320" imgH="2870454" progId="Word.Document.8">
                  <p:embed/>
                </p:oleObj>
              </mc:Choice>
              <mc:Fallback>
                <p:oleObj name="Document" r:id="rId5" imgW="5989320" imgH="287045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8229600" cy="394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A4DBDF-C605-442C-8A78-17F2803F59D4}" type="slidenum">
              <a:rPr lang="en-GB" sz="1400" smtClean="0">
                <a:solidFill>
                  <a:srgbClr val="FFFFFF"/>
                </a:solidFill>
              </a:rPr>
              <a:pPr eaLnBrk="1" hangingPunct="1"/>
              <a:t>35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304800" y="914400"/>
          <a:ext cx="838200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Document" r:id="rId3" imgW="5989320" imgH="3307842" progId="Word.Document.8">
                  <p:embed/>
                </p:oleObj>
              </mc:Choice>
              <mc:Fallback>
                <p:oleObj name="Document" r:id="rId3" imgW="5989320" imgH="330784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382000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mtClean="0">
                <a:cs typeface="Times New Roman" pitchFamily="18" charset="0"/>
              </a:rPr>
              <a:t>Graf Isomorfik</a:t>
            </a:r>
            <a:endParaRPr lang="en-GB" sz="3600" smtClean="0">
              <a:cs typeface="Times New Roman" pitchFamily="18" charset="0"/>
            </a:endParaRP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15DCD9-F207-43D0-9A2C-22A1C59CA446}" type="slidenum">
              <a:rPr lang="en-GB" sz="1400" smtClean="0">
                <a:solidFill>
                  <a:srgbClr val="FFFFFF"/>
                </a:solidFill>
              </a:rPr>
              <a:pPr eaLnBrk="1" hangingPunct="1"/>
              <a:t>36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81000" y="1524000"/>
          <a:ext cx="8077200" cy="48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Document" r:id="rId3" imgW="5486400" imgH="3294126" progId="Word.Document.8">
                  <p:embed/>
                </p:oleObj>
              </mc:Choice>
              <mc:Fallback>
                <p:oleObj name="Document" r:id="rId3" imgW="5486400" imgH="329412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077200" cy="484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495B5C-5BA2-45F8-9FC4-404C741A078C}" type="slidenum">
              <a:rPr lang="en-GB" sz="1400" smtClean="0">
                <a:solidFill>
                  <a:srgbClr val="FFFFFF"/>
                </a:solidFill>
              </a:rPr>
              <a:pPr eaLnBrk="1" hangingPunct="1"/>
              <a:t>37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40963" name="Object 4"/>
          <p:cNvGraphicFramePr>
            <a:graphicFrameLocks noChangeAspect="1"/>
          </p:cNvGraphicFramePr>
          <p:nvPr/>
        </p:nvGraphicFramePr>
        <p:xfrm>
          <a:off x="381000" y="1219200"/>
          <a:ext cx="8229600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Document" r:id="rId3" imgW="5806440" imgH="2611374" progId="Word.Document.8">
                  <p:embed/>
                </p:oleObj>
              </mc:Choice>
              <mc:Fallback>
                <p:oleObj name="Document" r:id="rId3" imgW="5806440" imgH="261137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8229600" cy="370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165560-BA61-4478-8FAE-C66C4E6EAC31}" type="slidenum">
              <a:rPr lang="en-GB" sz="1400" smtClean="0">
                <a:solidFill>
                  <a:srgbClr val="FFFFFF"/>
                </a:solidFill>
              </a:rPr>
              <a:pPr eaLnBrk="1" hangingPunct="1"/>
              <a:t>38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41987" name="Object 4"/>
          <p:cNvGraphicFramePr>
            <a:graphicFrameLocks noChangeAspect="1"/>
          </p:cNvGraphicFramePr>
          <p:nvPr/>
        </p:nvGraphicFramePr>
        <p:xfrm>
          <a:off x="785813" y="500063"/>
          <a:ext cx="7848600" cy="556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Document" r:id="rId3" imgW="5693283" imgH="4122502" progId="Word.Document.8">
                  <p:embed/>
                </p:oleObj>
              </mc:Choice>
              <mc:Fallback>
                <p:oleObj name="Document" r:id="rId3" imgW="5693283" imgH="412250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00063"/>
                        <a:ext cx="7848600" cy="556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12F8F3-4AD2-436D-8F85-F4F18811C23F}" type="slidenum">
              <a:rPr lang="en-GB" sz="1400" smtClean="0">
                <a:solidFill>
                  <a:srgbClr val="FFFFFF"/>
                </a:solidFill>
              </a:rPr>
              <a:pPr eaLnBrk="1" hangingPunct="1"/>
              <a:t>39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430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60321"/>
              </p:ext>
            </p:extLst>
          </p:nvPr>
        </p:nvGraphicFramePr>
        <p:xfrm>
          <a:off x="533400" y="762000"/>
          <a:ext cx="8305800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Document" r:id="rId3" imgW="5615767" imgH="3751136" progId="Word.Document.8">
                  <p:embed/>
                </p:oleObj>
              </mc:Choice>
              <mc:Fallback>
                <p:oleObj name="Document" r:id="rId3" imgW="5615767" imgH="375113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62000"/>
                        <a:ext cx="8305800" cy="545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CD5064-2159-4293-8A95-29587943EC92}" type="slidenum">
              <a:rPr lang="en-GB" sz="1400" smtClean="0">
                <a:solidFill>
                  <a:srgbClr val="FFFFFF"/>
                </a:solidFill>
              </a:rPr>
              <a:pPr eaLnBrk="1" hangingPunct="1"/>
              <a:t>4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381000" y="228600"/>
          <a:ext cx="8458200" cy="624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" r:id="rId3" imgW="5486400" imgH="4051554" progId="Word.Document.8">
                  <p:embed/>
                </p:oleObj>
              </mc:Choice>
              <mc:Fallback>
                <p:oleObj name="Document" r:id="rId3" imgW="5486400" imgH="405155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8458200" cy="624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05CD7F-7279-49A7-B804-9E1D53CE2125}" type="slidenum">
              <a:rPr lang="en-GB" sz="1400" smtClean="0">
                <a:solidFill>
                  <a:srgbClr val="FFFFFF"/>
                </a:solidFill>
              </a:rPr>
              <a:pPr eaLnBrk="1" hangingPunct="1"/>
              <a:t>40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304800" y="685800"/>
          <a:ext cx="8534400" cy="584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Document" r:id="rId3" imgW="5806440" imgH="3978402" progId="Word.Document.8">
                  <p:embed/>
                </p:oleObj>
              </mc:Choice>
              <mc:Fallback>
                <p:oleObj name="Document" r:id="rId3" imgW="5806440" imgH="397840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85800"/>
                        <a:ext cx="8534400" cy="584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mtClean="0">
                <a:cs typeface="Times New Roman" pitchFamily="18" charset="0"/>
              </a:rPr>
              <a:t>Graf Planar (</a:t>
            </a:r>
            <a:r>
              <a:rPr lang="en-US" sz="3600" b="1" i="1" smtClean="0">
                <a:cs typeface="Times New Roman" pitchFamily="18" charset="0"/>
              </a:rPr>
              <a:t>Planar Graph</a:t>
            </a:r>
            <a:r>
              <a:rPr lang="en-US" sz="3600" b="1" smtClean="0">
                <a:cs typeface="Times New Roman" pitchFamily="18" charset="0"/>
              </a:rPr>
              <a:t>) dan Graf Bidang (</a:t>
            </a:r>
            <a:r>
              <a:rPr lang="en-US" sz="3600" b="1" i="1" smtClean="0">
                <a:cs typeface="Times New Roman" pitchFamily="18" charset="0"/>
              </a:rPr>
              <a:t>Plane Graph</a:t>
            </a:r>
            <a:r>
              <a:rPr lang="en-US" sz="3600" b="1" smtClean="0">
                <a:cs typeface="Times New Roman" pitchFamily="18" charset="0"/>
              </a:rPr>
              <a:t>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50507"/>
                </a:solidFill>
              </a:rPr>
              <a:t>Graf yang dapat digambarkan pada bidang datar dengan sisi-sisi tidak saling memotong (bersilangan) disebut </a:t>
            </a:r>
            <a:r>
              <a:rPr lang="en-US" b="1" smtClean="0">
                <a:solidFill>
                  <a:srgbClr val="050507"/>
                </a:solidFill>
              </a:rPr>
              <a:t>graf planar</a:t>
            </a:r>
            <a:r>
              <a:rPr lang="en-US" smtClean="0">
                <a:solidFill>
                  <a:srgbClr val="050507"/>
                </a:solidFill>
              </a:rPr>
              <a:t>, </a:t>
            </a:r>
          </a:p>
          <a:p>
            <a:pPr eaLnBrk="1" hangingPunct="1"/>
            <a:r>
              <a:rPr lang="en-US" smtClean="0">
                <a:solidFill>
                  <a:srgbClr val="050507"/>
                </a:solidFill>
              </a:rPr>
              <a:t>jika tidak, maka ia disebut </a:t>
            </a:r>
            <a:r>
              <a:rPr lang="en-US" b="1" smtClean="0">
                <a:solidFill>
                  <a:srgbClr val="050507"/>
                </a:solidFill>
              </a:rPr>
              <a:t>graf tak-planar</a:t>
            </a:r>
            <a:r>
              <a:rPr lang="en-US" smtClean="0">
                <a:solidFill>
                  <a:srgbClr val="050507"/>
                </a:solidFill>
              </a:rPr>
              <a:t>. </a:t>
            </a:r>
          </a:p>
          <a:p>
            <a:pPr eaLnBrk="1" hangingPunct="1"/>
            <a:r>
              <a:rPr lang="en-US" smtClean="0">
                <a:solidFill>
                  <a:srgbClr val="050507"/>
                </a:solidFill>
              </a:rPr>
              <a:t>K</a:t>
            </a:r>
            <a:r>
              <a:rPr lang="en-US" baseline="-25000" smtClean="0">
                <a:solidFill>
                  <a:srgbClr val="050507"/>
                </a:solidFill>
              </a:rPr>
              <a:t>4</a:t>
            </a:r>
            <a:r>
              <a:rPr lang="en-US" smtClean="0">
                <a:solidFill>
                  <a:srgbClr val="050507"/>
                </a:solidFill>
              </a:rPr>
              <a:t> adalah graf planar: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3FD245-5CD7-4A40-B2D2-FB5AB214059A}" type="slidenum">
              <a:rPr lang="en-GB" sz="1400" smtClean="0">
                <a:solidFill>
                  <a:srgbClr val="FFFFFF"/>
                </a:solidFill>
              </a:rPr>
              <a:pPr eaLnBrk="1" hangingPunct="1"/>
              <a:t>41</a:t>
            </a:fld>
            <a:endParaRPr lang="en-GB" sz="1400" smtClean="0">
              <a:solidFill>
                <a:srgbClr val="FFFFFF"/>
              </a:solidFill>
            </a:endParaRP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76700"/>
            <a:ext cx="504031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125538"/>
            <a:ext cx="7772400" cy="49704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50507"/>
                </a:solidFill>
              </a:rPr>
              <a:t>K</a:t>
            </a:r>
            <a:r>
              <a:rPr lang="en-US" baseline="-25000" smtClean="0">
                <a:solidFill>
                  <a:srgbClr val="050507"/>
                </a:solidFill>
              </a:rPr>
              <a:t>5</a:t>
            </a:r>
            <a:r>
              <a:rPr lang="en-US" smtClean="0">
                <a:solidFill>
                  <a:srgbClr val="050507"/>
                </a:solidFill>
              </a:rPr>
              <a:t> adalah graf tidak planar: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109CCA-F39A-4A16-86DB-AD16770FBC31}" type="slidenum">
              <a:rPr lang="en-GB" sz="1400" smtClean="0">
                <a:solidFill>
                  <a:srgbClr val="FFFFFF"/>
                </a:solidFill>
              </a:rPr>
              <a:pPr eaLnBrk="1" hangingPunct="1"/>
              <a:t>42</a:t>
            </a:fld>
            <a:endParaRPr lang="en-GB" sz="1400" smtClean="0">
              <a:solidFill>
                <a:srgbClr val="FFFFFF"/>
              </a:solidFill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3600"/>
            <a:ext cx="583247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53D78E-B810-4B4F-836B-28551F39B697}" type="slidenum">
              <a:rPr lang="en-GB" sz="1400" smtClean="0">
                <a:solidFill>
                  <a:srgbClr val="FFFFFF"/>
                </a:solidFill>
              </a:rPr>
              <a:pPr eaLnBrk="1" hangingPunct="1"/>
              <a:t>43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47107" name="Object 4"/>
          <p:cNvGraphicFramePr>
            <a:graphicFrameLocks noChangeAspect="1"/>
          </p:cNvGraphicFramePr>
          <p:nvPr/>
        </p:nvGraphicFramePr>
        <p:xfrm>
          <a:off x="536575" y="1379538"/>
          <a:ext cx="8158163" cy="465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Document" r:id="rId3" imgW="5695493" imgH="3319882" progId="Word.Document.8">
                  <p:embed/>
                </p:oleObj>
              </mc:Choice>
              <mc:Fallback>
                <p:oleObj name="Document" r:id="rId3" imgW="5695493" imgH="331988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379538"/>
                        <a:ext cx="8158163" cy="465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cs typeface="Times New Roman" pitchFamily="18" charset="0"/>
              </a:rPr>
              <a:t>Lintasan dan Sirkuit Euler</a:t>
            </a:r>
            <a:endParaRPr lang="en-GB" smtClean="0">
              <a:cs typeface="Times New Roman" pitchFamily="18" charset="0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495BCD-1246-4E2D-85BF-78D993BC559A}" type="slidenum">
              <a:rPr lang="en-GB" sz="1400" smtClean="0">
                <a:solidFill>
                  <a:srgbClr val="FFFFFF"/>
                </a:solidFill>
              </a:rPr>
              <a:pPr eaLnBrk="1" hangingPunct="1"/>
              <a:t>44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304800" y="2438400"/>
          <a:ext cx="8229600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Document" r:id="rId3" imgW="5486400" imgH="1865376" progId="Word.Document.8">
                  <p:embed/>
                </p:oleObj>
              </mc:Choice>
              <mc:Fallback>
                <p:oleObj name="Document" r:id="rId3" imgW="5486400" imgH="186537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8229600" cy="279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913862-1F00-4D2E-84DA-E64B39BEB5DF}" type="slidenum">
              <a:rPr lang="en-GB" sz="1400" smtClean="0">
                <a:solidFill>
                  <a:srgbClr val="FFFFFF"/>
                </a:solidFill>
              </a:rPr>
              <a:pPr eaLnBrk="1" hangingPunct="1"/>
              <a:t>45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chemeClr val="tx2"/>
                </a:solidFill>
              </a:rPr>
              <a:t>Rinaldi M/IF2091 Strukdis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909806"/>
              </p:ext>
            </p:extLst>
          </p:nvPr>
        </p:nvGraphicFramePr>
        <p:xfrm>
          <a:off x="542925" y="304800"/>
          <a:ext cx="7981950" cy="721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Document" r:id="rId3" imgW="6298480" imgH="5709041" progId="Word.Document.8">
                  <p:embed/>
                </p:oleObj>
              </mc:Choice>
              <mc:Fallback>
                <p:oleObj name="Document" r:id="rId3" imgW="6298480" imgH="570904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304800"/>
                        <a:ext cx="7981950" cy="721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cs typeface="Times New Roman" pitchFamily="18" charset="0"/>
              </a:rPr>
              <a:t>Lintasan dan Sirkuit Hamilton</a:t>
            </a:r>
            <a:endParaRPr lang="en-GB" b="1" smtClean="0">
              <a:cs typeface="Times New Roman" pitchFamily="18" charset="0"/>
            </a:endParaRP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FFDC59-FB18-4C71-8334-BFAB330578D9}" type="slidenum">
              <a:rPr lang="en-GB" sz="1400" smtClean="0">
                <a:solidFill>
                  <a:srgbClr val="FFFFFF"/>
                </a:solidFill>
              </a:rPr>
              <a:pPr eaLnBrk="1" hangingPunct="1"/>
              <a:t>46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chemeClr val="tx2"/>
                </a:solidFill>
              </a:rPr>
              <a:t>Rinaldi M/IF2091 Strukdis</a:t>
            </a:r>
          </a:p>
        </p:txBody>
      </p:sp>
      <p:graphicFrame>
        <p:nvGraphicFramePr>
          <p:cNvPr id="50181" name="Object 4"/>
          <p:cNvGraphicFramePr>
            <a:graphicFrameLocks noChangeAspect="1"/>
          </p:cNvGraphicFramePr>
          <p:nvPr/>
        </p:nvGraphicFramePr>
        <p:xfrm>
          <a:off x="304800" y="2133600"/>
          <a:ext cx="8229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Document" r:id="rId3" imgW="5486400" imgH="2082546" progId="Word.Document.8">
                  <p:embed/>
                </p:oleObj>
              </mc:Choice>
              <mc:Fallback>
                <p:oleObj name="Document" r:id="rId3" imgW="5486400" imgH="208254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8229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4642CD-EDEA-49FD-A207-CBA942F160DE}" type="slidenum">
              <a:rPr lang="en-GB" sz="1400" smtClean="0">
                <a:solidFill>
                  <a:srgbClr val="FFFFFF"/>
                </a:solidFill>
              </a:rPr>
              <a:pPr eaLnBrk="1" hangingPunct="1"/>
              <a:t>47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chemeClr val="tx2"/>
                </a:solidFill>
              </a:rPr>
              <a:t>Rinaldi M/IF2091 Strukdis</a:t>
            </a:r>
          </a:p>
        </p:txBody>
      </p:sp>
      <p:graphicFrame>
        <p:nvGraphicFramePr>
          <p:cNvPr id="51204" name="Object 5"/>
          <p:cNvGraphicFramePr>
            <a:graphicFrameLocks noChangeAspect="1"/>
          </p:cNvGraphicFramePr>
          <p:nvPr/>
        </p:nvGraphicFramePr>
        <p:xfrm>
          <a:off x="682625" y="1074738"/>
          <a:ext cx="808355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Document" r:id="rId3" imgW="5705246" imgH="3522878" progId="Word.Document.8">
                  <p:embed/>
                </p:oleObj>
              </mc:Choice>
              <mc:Fallback>
                <p:oleObj name="Document" r:id="rId3" imgW="5705246" imgH="352287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074738"/>
                        <a:ext cx="8083550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052CDC-C0D2-41D4-8D5F-0E658BDF2001}" type="slidenum">
              <a:rPr lang="en-GB" sz="1400" smtClean="0">
                <a:solidFill>
                  <a:srgbClr val="FFFFFF"/>
                </a:solidFill>
              </a:rPr>
              <a:pPr eaLnBrk="1" hangingPunct="1"/>
              <a:t>48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chemeClr val="tx2"/>
                </a:solidFill>
              </a:rPr>
              <a:t>Rinaldi M/IF2091 Strukdis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377825" y="841375"/>
          <a:ext cx="8258175" cy="56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Document" r:id="rId3" imgW="5705246" imgH="3903574" progId="Word.Document.8">
                  <p:embed/>
                </p:oleObj>
              </mc:Choice>
              <mc:Fallback>
                <p:oleObj name="Document" r:id="rId3" imgW="5705246" imgH="390357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841375"/>
                        <a:ext cx="8258175" cy="564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Beberapa Aplikasi Graf</a:t>
            </a:r>
            <a:endParaRPr lang="en-GB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60504"/>
                </a:solidFill>
              </a:rPr>
              <a:t>Lintasan terpendek (</a:t>
            </a:r>
            <a:r>
              <a:rPr lang="en-US" i="1" smtClean="0">
                <a:solidFill>
                  <a:srgbClr val="060504"/>
                </a:solidFill>
              </a:rPr>
              <a:t>shortest path</a:t>
            </a:r>
            <a:r>
              <a:rPr lang="en-US" smtClean="0">
                <a:solidFill>
                  <a:srgbClr val="060504"/>
                </a:solidFill>
              </a:rPr>
              <a:t>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mtClean="0">
                <a:solidFill>
                  <a:srgbClr val="060504"/>
                </a:solidFill>
              </a:rPr>
              <a:t>Persoalan pedagang keliling (</a:t>
            </a:r>
            <a:r>
              <a:rPr lang="en-US" i="1" smtClean="0">
                <a:solidFill>
                  <a:srgbClr val="060504"/>
                </a:solidFill>
              </a:rPr>
              <a:t>travelling salesperson problem</a:t>
            </a:r>
            <a:r>
              <a:rPr lang="en-US" smtClean="0">
                <a:solidFill>
                  <a:srgbClr val="060504"/>
                </a:solidFill>
              </a:rPr>
              <a:t>)</a:t>
            </a:r>
          </a:p>
          <a:p>
            <a:pPr eaLnBrk="1" hangingPunct="1"/>
            <a:r>
              <a:rPr lang="en-US" smtClean="0">
                <a:solidFill>
                  <a:srgbClr val="060504"/>
                </a:solidFill>
              </a:rPr>
              <a:t>Persoalan tukang pos Cina (</a:t>
            </a:r>
            <a:r>
              <a:rPr lang="en-US" i="1" smtClean="0">
                <a:solidFill>
                  <a:srgbClr val="060504"/>
                </a:solidFill>
              </a:rPr>
              <a:t>chinese postman problem</a:t>
            </a:r>
            <a:r>
              <a:rPr lang="en-US" smtClean="0">
                <a:solidFill>
                  <a:srgbClr val="060504"/>
                </a:solidFill>
              </a:rPr>
              <a:t>)</a:t>
            </a:r>
          </a:p>
          <a:p>
            <a:pPr eaLnBrk="1" hangingPunct="1"/>
            <a:r>
              <a:rPr lang="en-US" smtClean="0">
                <a:solidFill>
                  <a:srgbClr val="060504"/>
                </a:solidFill>
              </a:rPr>
              <a:t>Pewarnaan graf (</a:t>
            </a:r>
            <a:r>
              <a:rPr lang="en-US" i="1" smtClean="0">
                <a:solidFill>
                  <a:srgbClr val="060504"/>
                </a:solidFill>
              </a:rPr>
              <a:t>graph colouring</a:t>
            </a:r>
            <a:r>
              <a:rPr lang="en-US" smtClean="0">
                <a:solidFill>
                  <a:srgbClr val="060504"/>
                </a:solidFill>
              </a:rPr>
              <a:t>)</a:t>
            </a:r>
            <a:endParaRPr lang="en-GB" smtClean="0">
              <a:solidFill>
                <a:srgbClr val="060504"/>
              </a:solidFill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6E9D62-F6DB-4813-AAFC-4BE29C6099B8}" type="slidenum">
              <a:rPr lang="en-GB" sz="1400" smtClean="0">
                <a:solidFill>
                  <a:srgbClr val="FFFFFF"/>
                </a:solidFill>
              </a:rPr>
              <a:pPr eaLnBrk="1" hangingPunct="1"/>
              <a:t>49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chemeClr val="tx2"/>
                </a:solidFill>
              </a:rPr>
              <a:t>Rinaldi M/IF2151 Matdis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Definisi Graf</a:t>
            </a:r>
            <a:endParaRPr lang="en-GB" smtClean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2C3292-6436-4BF9-AB96-F808F5A8F520}" type="slidenum">
              <a:rPr lang="en-GB" sz="1400" smtClean="0">
                <a:solidFill>
                  <a:srgbClr val="FFFFFF"/>
                </a:solidFill>
              </a:rPr>
              <a:pPr eaLnBrk="1" hangingPunct="1"/>
              <a:t>5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52400" y="2286000"/>
          <a:ext cx="868680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3" imgW="5486400" imgH="1554480" progId="Word.Document.8">
                  <p:embed/>
                </p:oleObj>
              </mc:Choice>
              <mc:Fallback>
                <p:oleObj name="Document" r:id="rId3" imgW="5486400" imgH="15544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0"/>
                        <a:ext cx="8686800" cy="246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4B1618-F51C-48C3-A3A6-2A0E33204145}" type="slidenum">
              <a:rPr lang="en-GB" sz="1400" smtClean="0">
                <a:solidFill>
                  <a:srgbClr val="FFFFFF"/>
                </a:solidFill>
              </a:rPr>
              <a:pPr eaLnBrk="1" hangingPunct="1"/>
              <a:t>6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685800" y="-381000"/>
          <a:ext cx="65833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3" imgW="5486400" imgH="5715000" progId="Word.Document.8">
                  <p:embed/>
                </p:oleObj>
              </mc:Choice>
              <mc:Fallback>
                <p:oleObj name="Document" r:id="rId3" imgW="5486400" imgH="57150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-381000"/>
                        <a:ext cx="658336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0AED5B-280D-4359-9C58-1FE7DB7EBC24}" type="slidenum">
              <a:rPr lang="en-GB" sz="1400" smtClean="0">
                <a:solidFill>
                  <a:srgbClr val="FFFFFF"/>
                </a:solidFill>
              </a:rPr>
              <a:pPr eaLnBrk="1" hangingPunct="1"/>
              <a:t>7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381000" y="152400"/>
          <a:ext cx="7772400" cy="605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3" imgW="5486400" imgH="4271772" progId="Word.Document.8">
                  <p:embed/>
                </p:oleObj>
              </mc:Choice>
              <mc:Fallback>
                <p:oleObj name="Document" r:id="rId3" imgW="5486400" imgH="427177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"/>
                        <a:ext cx="7772400" cy="605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Jenis-Jenis Graf</a:t>
            </a:r>
            <a:endParaRPr lang="en-GB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D13D3E-0935-415F-89B5-1F7F3948990F}" type="slidenum">
              <a:rPr lang="en-GB" sz="1400" smtClean="0">
                <a:solidFill>
                  <a:srgbClr val="FFFFFF"/>
                </a:solidFill>
              </a:rPr>
              <a:pPr eaLnBrk="1" hangingPunct="1"/>
              <a:t>8</a:t>
            </a:fld>
            <a:endParaRPr lang="en-GB" sz="1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52400" y="1600200"/>
          <a:ext cx="8534400" cy="437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3" imgW="5486400" imgH="2813304" progId="Word.Document.8">
                  <p:embed/>
                </p:oleObj>
              </mc:Choice>
              <mc:Fallback>
                <p:oleObj name="Document" r:id="rId3" imgW="5486400" imgH="281330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8534400" cy="437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Graf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965934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C0FDDE-0B77-432D-B450-3B459D0020B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Rinaldi M/IF2091 Strukdis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63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798</TotalTime>
  <Words>238</Words>
  <Application>Microsoft Office PowerPoint</Application>
  <PresentationFormat>On-screen Show (4:3)</PresentationFormat>
  <Paragraphs>113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Century Schoolbook</vt:lpstr>
      <vt:lpstr>Courier New</vt:lpstr>
      <vt:lpstr>Times New Roman</vt:lpstr>
      <vt:lpstr>Wingdings</vt:lpstr>
      <vt:lpstr>Wingdings 2</vt:lpstr>
      <vt:lpstr>Oriel</vt:lpstr>
      <vt:lpstr>Document</vt:lpstr>
      <vt:lpstr>Microsoft Word 97 - 2003 Document</vt:lpstr>
      <vt:lpstr>Graf  </vt:lpstr>
      <vt:lpstr>PowerPoint Presentation</vt:lpstr>
      <vt:lpstr>Pendahuluan</vt:lpstr>
      <vt:lpstr>PowerPoint Presentation</vt:lpstr>
      <vt:lpstr>Definisi Graf</vt:lpstr>
      <vt:lpstr>PowerPoint Presentation</vt:lpstr>
      <vt:lpstr>PowerPoint Presentation</vt:lpstr>
      <vt:lpstr>Jenis-Jenis Graf</vt:lpstr>
      <vt:lpstr>Jenis Graf</vt:lpstr>
      <vt:lpstr>PowerPoint Presentation</vt:lpstr>
      <vt:lpstr>PowerPoint Presentation</vt:lpstr>
      <vt:lpstr>PowerPoint Presentation</vt:lpstr>
      <vt:lpstr>Terminologi Graf</vt:lpstr>
      <vt:lpstr>Terminologi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Representasi Graf</vt:lpstr>
      <vt:lpstr>Representasi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Graf Isomorfik</vt:lpstr>
      <vt:lpstr>PowerPoint Presentation</vt:lpstr>
      <vt:lpstr>PowerPoint Presentation</vt:lpstr>
      <vt:lpstr>PowerPoint Presentation</vt:lpstr>
      <vt:lpstr>PowerPoint Presentation</vt:lpstr>
      <vt:lpstr>Graf Planar (Planar Graph) dan Graf Bidang (Plane Graph)</vt:lpstr>
      <vt:lpstr>PowerPoint Presentation</vt:lpstr>
      <vt:lpstr>PowerPoint Presentation</vt:lpstr>
      <vt:lpstr>Lintasan dan Sirkuit Euler</vt:lpstr>
      <vt:lpstr>PowerPoint Presentation</vt:lpstr>
      <vt:lpstr>Lintasan dan Sirkuit Hamilton</vt:lpstr>
      <vt:lpstr>PowerPoint Presentation</vt:lpstr>
      <vt:lpstr>PowerPoint Presentation</vt:lpstr>
      <vt:lpstr>Beberapa Aplikasi Graf</vt:lpstr>
    </vt:vector>
  </TitlesOfParts>
  <Company>Institut Teknologi Bandung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</dc:title>
  <dc:creator>IF-User</dc:creator>
  <cp:lastModifiedBy>Ferda Ernawan</cp:lastModifiedBy>
  <cp:revision>28</cp:revision>
  <dcterms:created xsi:type="dcterms:W3CDTF">2005-11-12T03:08:40Z</dcterms:created>
  <dcterms:modified xsi:type="dcterms:W3CDTF">2015-12-10T14:31:59Z</dcterms:modified>
</cp:coreProperties>
</file>