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19" autoAdjust="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svg"/><Relationship Id="rId1" Type="http://schemas.openxmlformats.org/officeDocument/2006/relationships/image" Target="../media/image9.png"/><Relationship Id="rId6" Type="http://schemas.openxmlformats.org/officeDocument/2006/relationships/image" Target="../media/image8.svg"/><Relationship Id="rId5" Type="http://schemas.openxmlformats.org/officeDocument/2006/relationships/image" Target="../media/image11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Lorem ipsum dolor sit amet, consectetuer adipiscing elit. 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Nunc viverra imperdiet enim. Fusce est. Vivamus a tellus.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Pellentesque habitant morbi tristique senectus et netus.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Lorem ipsum dolor sit amet, consectetuer adipiscing elit. </a:t>
          </a:r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Nunc viverra imperdiet enim. Fusce est. Vivamus a tellus.</a:t>
          </a:r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500" kern="1200" dirty="0"/>
            <a:t>Pellentesque habitant morbi tristique senectus et netus.</a:t>
          </a:r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7vNZTG1wmWAyZ9eWiElWoDiI8byc4g7S?usp=shar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Tugas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Manajemen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pemasaran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8A67125-A3EC-422E-B25D-B4FC21658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5370" y="683400"/>
            <a:ext cx="8936846" cy="457201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Pertemuan</a:t>
            </a:r>
            <a:r>
              <a:rPr lang="en-US" dirty="0">
                <a:solidFill>
                  <a:srgbClr val="FF0000"/>
                </a:solidFill>
              </a:rPr>
              <a:t> ke-13 </a:t>
            </a:r>
            <a:r>
              <a:rPr lang="en-US" dirty="0" err="1">
                <a:solidFill>
                  <a:srgbClr val="FF0000"/>
                </a:solidFill>
              </a:rPr>
              <a:t>Manajemen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Pemasaran</a:t>
            </a:r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36144-3BA4-4D93-B09F-2A5288E68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7769-FD13-4A6A-9F0D-8A8A6C05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800" dirty="0" err="1"/>
              <a:t>Mahasiswa</a:t>
            </a:r>
            <a:r>
              <a:rPr lang="en-ID" sz="2800" dirty="0"/>
              <a:t> </a:t>
            </a:r>
            <a:r>
              <a:rPr lang="en-ID" sz="2800" dirty="0" err="1"/>
              <a:t>mampu</a:t>
            </a:r>
            <a:r>
              <a:rPr lang="en-ID" sz="2800" dirty="0"/>
              <a:t> </a:t>
            </a:r>
            <a:r>
              <a:rPr lang="en-ID" sz="2800" dirty="0" err="1"/>
              <a:t>mendesain</a:t>
            </a:r>
            <a:r>
              <a:rPr lang="en-ID" sz="2800" dirty="0"/>
              <a:t>, </a:t>
            </a:r>
            <a:r>
              <a:rPr lang="en-ID" sz="2800" dirty="0" err="1"/>
              <a:t>memproduksi</a:t>
            </a:r>
            <a:r>
              <a:rPr lang="en-ID" sz="2800" dirty="0"/>
              <a:t>, dan </a:t>
            </a:r>
            <a:r>
              <a:rPr lang="en-ID" sz="2800" dirty="0" err="1"/>
              <a:t>menyajikan</a:t>
            </a:r>
            <a:r>
              <a:rPr lang="en-ID" sz="2800" dirty="0"/>
              <a:t> video </a:t>
            </a:r>
            <a:r>
              <a:rPr lang="en-ID" sz="2800" dirty="0" err="1"/>
              <a:t>iklan</a:t>
            </a:r>
            <a:r>
              <a:rPr lang="en-ID" sz="2800" dirty="0"/>
              <a:t>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tugas</a:t>
            </a:r>
            <a:r>
              <a:rPr lang="en-ID" sz="2800" dirty="0"/>
              <a:t> </a:t>
            </a:r>
            <a:r>
              <a:rPr lang="en-ID" sz="2800" dirty="0" err="1"/>
              <a:t>akhir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22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0EAD1-52BF-4761-ADE0-11D7F969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</a:t>
            </a:r>
            <a:r>
              <a:rPr lang="en-US" dirty="0" err="1"/>
              <a:t>Iklan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C17C2-3EA4-4DA7-A4DB-78DE7D6B4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D" sz="2000" dirty="0"/>
              <a:t>Video </a:t>
            </a:r>
            <a:r>
              <a:rPr lang="en-ID" sz="2000" dirty="0" err="1"/>
              <a:t>iklan</a:t>
            </a:r>
            <a:r>
              <a:rPr lang="en-ID" sz="2000" dirty="0"/>
              <a:t> </a:t>
            </a:r>
            <a:r>
              <a:rPr lang="en-ID" sz="2000" dirty="0" err="1"/>
              <a:t>suatu</a:t>
            </a:r>
            <a:r>
              <a:rPr lang="en-ID" sz="2000" dirty="0"/>
              <a:t> </a:t>
            </a:r>
            <a:r>
              <a:rPr lang="en-ID" sz="2000" dirty="0" err="1"/>
              <a:t>bentuk</a:t>
            </a:r>
            <a:r>
              <a:rPr lang="en-ID" sz="2000" dirty="0"/>
              <a:t> </a:t>
            </a:r>
            <a:r>
              <a:rPr lang="en-ID" sz="2000" dirty="0" err="1"/>
              <a:t>informasi</a:t>
            </a:r>
            <a:r>
              <a:rPr lang="en-ID" sz="2000" dirty="0"/>
              <a:t> yang </a:t>
            </a:r>
            <a:r>
              <a:rPr lang="en-ID" sz="2000" dirty="0" err="1"/>
              <a:t>dilakukan</a:t>
            </a:r>
            <a:r>
              <a:rPr lang="en-ID" sz="2000" dirty="0"/>
              <a:t> oleh </a:t>
            </a:r>
            <a:r>
              <a:rPr lang="en-ID" sz="2000" dirty="0" err="1"/>
              <a:t>seseorang</a:t>
            </a:r>
            <a:r>
              <a:rPr lang="en-ID" sz="2000" dirty="0"/>
              <a:t>, </a:t>
            </a:r>
            <a:r>
              <a:rPr lang="en-ID" sz="2000" dirty="0" err="1"/>
              <a:t>instansi</a:t>
            </a:r>
            <a:r>
              <a:rPr lang="en-ID" sz="2000" dirty="0"/>
              <a:t>,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r>
              <a:rPr lang="en-ID" sz="2000" dirty="0"/>
              <a:t>, yang </a:t>
            </a:r>
            <a:r>
              <a:rPr lang="en-ID" sz="2000" dirty="0" err="1"/>
              <a:t>isinya</a:t>
            </a:r>
            <a:r>
              <a:rPr lang="en-ID" sz="2000" dirty="0"/>
              <a:t> </a:t>
            </a:r>
            <a:r>
              <a:rPr lang="en-ID" sz="2000" dirty="0" err="1"/>
              <a:t>berupa</a:t>
            </a:r>
            <a:r>
              <a:rPr lang="en-ID" sz="2000" dirty="0"/>
              <a:t> </a:t>
            </a:r>
            <a:r>
              <a:rPr lang="en-ID" sz="2000" dirty="0" err="1"/>
              <a:t>pesan</a:t>
            </a:r>
            <a:r>
              <a:rPr lang="en-ID" sz="2000" dirty="0"/>
              <a:t> yang </a:t>
            </a:r>
            <a:r>
              <a:rPr lang="en-ID" sz="2000" dirty="0" err="1"/>
              <a:t>menarik</a:t>
            </a:r>
            <a:r>
              <a:rPr lang="en-ID" sz="2000" dirty="0"/>
              <a:t>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sebuah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jasa</a:t>
            </a:r>
            <a:r>
              <a:rPr lang="en-ID" sz="2000" dirty="0"/>
              <a:t> yang Anda </a:t>
            </a:r>
            <a:r>
              <a:rPr lang="en-ID" sz="2000" dirty="0" err="1"/>
              <a:t>tawarkan</a:t>
            </a:r>
            <a:r>
              <a:rPr lang="en-ID" sz="2000" dirty="0"/>
              <a:t>. </a:t>
            </a:r>
            <a:r>
              <a:rPr lang="en-ID" sz="2000" dirty="0" err="1"/>
              <a:t>Maksud</a:t>
            </a:r>
            <a:r>
              <a:rPr lang="en-ID" sz="2000" dirty="0"/>
              <a:t> dan </a:t>
            </a:r>
            <a:r>
              <a:rPr lang="en-ID" sz="2000" dirty="0" err="1"/>
              <a:t>tujuan</a:t>
            </a:r>
            <a:r>
              <a:rPr lang="en-ID" sz="2000" dirty="0"/>
              <a:t> </a:t>
            </a:r>
            <a:r>
              <a:rPr lang="en-ID" sz="2000" dirty="0" err="1"/>
              <a:t>dibuatnya</a:t>
            </a:r>
            <a:r>
              <a:rPr lang="en-ID" sz="2000" dirty="0"/>
              <a:t> </a:t>
            </a:r>
            <a:r>
              <a:rPr lang="en-ID" sz="2000" dirty="0" err="1"/>
              <a:t>iklan</a:t>
            </a:r>
            <a:r>
              <a:rPr lang="en-ID" sz="2000" dirty="0"/>
              <a:t> </a:t>
            </a:r>
            <a:r>
              <a:rPr lang="en-ID" sz="2000" dirty="0" err="1"/>
              <a:t>adalah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membujuk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mendorong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menjadi</a:t>
            </a:r>
            <a:r>
              <a:rPr lang="en-ID" sz="2000" dirty="0"/>
              <a:t> </a:t>
            </a:r>
            <a:r>
              <a:rPr lang="en-ID" sz="2000" dirty="0" err="1"/>
              <a:t>tertarik</a:t>
            </a:r>
            <a:r>
              <a:rPr lang="en-ID" sz="2000" dirty="0"/>
              <a:t> </a:t>
            </a:r>
            <a:r>
              <a:rPr lang="en-ID" sz="2000" dirty="0" err="1"/>
              <a:t>menggunakan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jasa</a:t>
            </a:r>
            <a:r>
              <a:rPr lang="en-ID" sz="2000" dirty="0"/>
              <a:t> yang Anda </a:t>
            </a:r>
            <a:r>
              <a:rPr lang="en-ID" sz="2000" dirty="0" err="1"/>
              <a:t>tawarkan</a:t>
            </a:r>
            <a:r>
              <a:rPr lang="en-ID" sz="2000" dirty="0"/>
              <a:t>.</a:t>
            </a:r>
          </a:p>
          <a:p>
            <a:pPr fontAlgn="base"/>
            <a:r>
              <a:rPr lang="en-ID" sz="2000" dirty="0" err="1"/>
              <a:t>Biasanya</a:t>
            </a:r>
            <a:r>
              <a:rPr lang="en-ID" sz="2000" dirty="0"/>
              <a:t> video </a:t>
            </a:r>
            <a:r>
              <a:rPr lang="en-ID" sz="2000" dirty="0" err="1"/>
              <a:t>iklan</a:t>
            </a:r>
            <a:r>
              <a:rPr lang="en-ID" sz="2000" dirty="0"/>
              <a:t> </a:t>
            </a:r>
            <a:r>
              <a:rPr lang="en-ID" sz="2000" dirty="0" err="1"/>
              <a:t>dipasang</a:t>
            </a:r>
            <a:r>
              <a:rPr lang="en-ID" sz="2000" dirty="0"/>
              <a:t> di </a:t>
            </a:r>
            <a:r>
              <a:rPr lang="en-ID" sz="2000" dirty="0" err="1"/>
              <a:t>berbagai</a:t>
            </a:r>
            <a:r>
              <a:rPr lang="en-ID" sz="2000" dirty="0"/>
              <a:t> media agar </a:t>
            </a:r>
            <a:r>
              <a:rPr lang="en-ID" sz="2000" dirty="0" err="1"/>
              <a:t>terlihat</a:t>
            </a:r>
            <a:r>
              <a:rPr lang="en-ID" sz="2000" dirty="0"/>
              <a:t> oleh </a:t>
            </a:r>
            <a:r>
              <a:rPr lang="en-ID" sz="2000" dirty="0" err="1"/>
              <a:t>banyak</a:t>
            </a:r>
            <a:r>
              <a:rPr lang="en-ID" sz="2000" dirty="0"/>
              <a:t> orang, </a:t>
            </a:r>
            <a:r>
              <a:rPr lang="en-ID" sz="2000" dirty="0" err="1"/>
              <a:t>baik</a:t>
            </a:r>
            <a:r>
              <a:rPr lang="en-ID" sz="2000" dirty="0"/>
              <a:t> </a:t>
            </a:r>
            <a:r>
              <a:rPr lang="en-ID" sz="2000" dirty="0" err="1"/>
              <a:t>itu</a:t>
            </a:r>
            <a:r>
              <a:rPr lang="en-ID" sz="2000" dirty="0"/>
              <a:t> media offline </a:t>
            </a:r>
            <a:r>
              <a:rPr lang="en-ID" sz="2000" dirty="0" err="1"/>
              <a:t>maupun</a:t>
            </a:r>
            <a:r>
              <a:rPr lang="en-ID" sz="2000" dirty="0"/>
              <a:t> media online. </a:t>
            </a:r>
            <a:r>
              <a:rPr lang="en-ID" sz="2000" dirty="0" err="1"/>
              <a:t>berbagai</a:t>
            </a:r>
            <a:r>
              <a:rPr lang="en-ID" sz="2000" dirty="0"/>
              <a:t> media </a:t>
            </a:r>
            <a:r>
              <a:rPr lang="en-ID" sz="2000" dirty="0" err="1"/>
              <a:t>diantaranya</a:t>
            </a:r>
            <a:r>
              <a:rPr lang="en-ID" sz="2000" dirty="0"/>
              <a:t> Koran, </a:t>
            </a:r>
            <a:r>
              <a:rPr lang="en-ID" sz="2000" dirty="0" err="1"/>
              <a:t>Majalah</a:t>
            </a:r>
            <a:r>
              <a:rPr lang="en-ID" sz="2000" dirty="0"/>
              <a:t>, Tabloid, </a:t>
            </a:r>
            <a:r>
              <a:rPr lang="en-ID" sz="2000" dirty="0" err="1"/>
              <a:t>Televisi</a:t>
            </a:r>
            <a:r>
              <a:rPr lang="en-ID" sz="2000" dirty="0"/>
              <a:t>, Situs </a:t>
            </a:r>
            <a:r>
              <a:rPr lang="en-ID" sz="2000" dirty="0" err="1"/>
              <a:t>Berita</a:t>
            </a:r>
            <a:r>
              <a:rPr lang="en-ID" sz="2000" dirty="0"/>
              <a:t>, Blog, Media </a:t>
            </a:r>
            <a:r>
              <a:rPr lang="en-ID" sz="2000" dirty="0" err="1"/>
              <a:t>Sosial</a:t>
            </a:r>
            <a:r>
              <a:rPr lang="en-ID" sz="2000" dirty="0"/>
              <a:t>, </a:t>
            </a:r>
            <a:r>
              <a:rPr lang="en-ID" sz="2000" dirty="0" err="1"/>
              <a:t>Mesin</a:t>
            </a:r>
            <a:r>
              <a:rPr lang="en-ID" sz="2000" dirty="0"/>
              <a:t> </a:t>
            </a:r>
            <a:r>
              <a:rPr lang="en-ID" sz="2000" dirty="0" err="1"/>
              <a:t>Pencari</a:t>
            </a:r>
            <a:r>
              <a:rPr lang="en-ID" sz="2000" dirty="0"/>
              <a:t>, dan </a:t>
            </a:r>
            <a:r>
              <a:rPr lang="en-ID" sz="2000" dirty="0" err="1"/>
              <a:t>tempat-tempat</a:t>
            </a:r>
            <a:r>
              <a:rPr lang="en-ID" sz="2000" dirty="0"/>
              <a:t> </a:t>
            </a:r>
            <a:r>
              <a:rPr lang="en-ID" sz="2000" dirty="0" err="1"/>
              <a:t>umum</a:t>
            </a:r>
            <a:r>
              <a:rPr lang="en-ID" sz="2000" dirty="0"/>
              <a:t>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15049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75D58-70DD-49F9-B4CB-565C1CE21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Video </a:t>
            </a:r>
            <a:r>
              <a:rPr lang="en-US" dirty="0" err="1"/>
              <a:t>Iklan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80333-F592-494F-A418-788FAACB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D" sz="2400" dirty="0" err="1"/>
              <a:t>Memberikan</a:t>
            </a:r>
            <a:r>
              <a:rPr lang="en-ID" sz="2400" dirty="0"/>
              <a:t> </a:t>
            </a:r>
            <a:r>
              <a:rPr lang="en-ID" sz="2400" dirty="0" err="1"/>
              <a:t>informasi</a:t>
            </a:r>
            <a:r>
              <a:rPr lang="en-ID" sz="2400" dirty="0"/>
              <a:t> </a:t>
            </a:r>
            <a:r>
              <a:rPr lang="en-ID" sz="2400" dirty="0" err="1"/>
              <a:t>kepada</a:t>
            </a:r>
            <a:r>
              <a:rPr lang="en-ID" sz="2400" dirty="0"/>
              <a:t> </a:t>
            </a:r>
            <a:r>
              <a:rPr lang="en-ID" sz="2400" dirty="0" err="1"/>
              <a:t>pengunjung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</a:t>
            </a:r>
            <a:r>
              <a:rPr lang="en-ID" sz="2400" dirty="0" err="1"/>
              <a:t>suatu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barang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di </a:t>
            </a:r>
            <a:r>
              <a:rPr lang="en-ID" sz="2400" dirty="0" err="1"/>
              <a:t>tawarkan</a:t>
            </a:r>
            <a:r>
              <a:rPr lang="en-ID" sz="2400" dirty="0"/>
              <a:t>. </a:t>
            </a:r>
            <a:r>
              <a:rPr lang="en-ID" sz="2400" dirty="0" err="1"/>
              <a:t>Iklan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bahasa</a:t>
            </a:r>
            <a:r>
              <a:rPr lang="en-ID" sz="2400" dirty="0"/>
              <a:t> </a:t>
            </a:r>
            <a:r>
              <a:rPr lang="en-ID" sz="2400" dirty="0" err="1"/>
              <a:t>persuasif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menonjolkan</a:t>
            </a:r>
            <a:r>
              <a:rPr lang="en-ID" sz="2400" dirty="0"/>
              <a:t> </a:t>
            </a:r>
            <a:r>
              <a:rPr lang="en-ID" sz="2400" dirty="0" err="1"/>
              <a:t>kelebihan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</a:t>
            </a:r>
            <a:r>
              <a:rPr lang="en-ID" sz="2400" dirty="0" err="1"/>
              <a:t>ditawarkan</a:t>
            </a:r>
            <a:r>
              <a:rPr lang="en-ID" sz="2400" dirty="0"/>
              <a:t>.</a:t>
            </a:r>
          </a:p>
          <a:p>
            <a:pPr fontAlgn="base"/>
            <a:r>
              <a:rPr lang="en-ID" sz="2400" dirty="0" err="1"/>
              <a:t>Mempengaruhi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mengajak</a:t>
            </a:r>
            <a:r>
              <a:rPr lang="en-ID" sz="2400" dirty="0"/>
              <a:t> para </a:t>
            </a:r>
            <a:r>
              <a:rPr lang="en-ID" sz="2400" dirty="0" err="1"/>
              <a:t>pengunjung</a:t>
            </a:r>
            <a:r>
              <a:rPr lang="en-ID" sz="2400" dirty="0"/>
              <a:t> lain yang </a:t>
            </a:r>
            <a:r>
              <a:rPr lang="en-ID" sz="2400" dirty="0" err="1"/>
              <a:t>merupakan</a:t>
            </a:r>
            <a:r>
              <a:rPr lang="en-ID" sz="2400" dirty="0"/>
              <a:t> target market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dan </a:t>
            </a:r>
            <a:r>
              <a:rPr lang="en-ID" sz="2400" dirty="0" err="1"/>
              <a:t>membeli</a:t>
            </a:r>
            <a:r>
              <a:rPr lang="en-ID" sz="2400" dirty="0"/>
              <a:t> </a:t>
            </a:r>
            <a:r>
              <a:rPr lang="en-ID" sz="2400" dirty="0" err="1"/>
              <a:t>produk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jasa</a:t>
            </a:r>
            <a:r>
              <a:rPr lang="en-ID" sz="2400" dirty="0"/>
              <a:t> yang Anda </a:t>
            </a:r>
            <a:r>
              <a:rPr lang="en-ID" sz="2400" dirty="0" err="1"/>
              <a:t>tawarkan</a:t>
            </a:r>
            <a:r>
              <a:rPr lang="en-ID" sz="2400" dirty="0"/>
              <a:t>.</a:t>
            </a:r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18129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F09E3-1B10-4798-B55F-0D623F89E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Video </a:t>
            </a:r>
            <a:r>
              <a:rPr lang="en-US" dirty="0" err="1"/>
              <a:t>Iklan</a:t>
            </a:r>
            <a:r>
              <a:rPr lang="en-US" dirty="0"/>
              <a:t> 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91FB7-F195-4D28-B586-8AAA70E96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jasa</a:t>
            </a:r>
            <a:r>
              <a:rPr lang="en-ID" sz="2000" dirty="0"/>
              <a:t> yang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ditawarkan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diiklankan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dikenal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terkenal</a:t>
            </a:r>
            <a:r>
              <a:rPr lang="en-ID" sz="2000" dirty="0"/>
              <a:t> di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.</a:t>
            </a:r>
          </a:p>
          <a:p>
            <a:pPr fontAlgn="base"/>
            <a:r>
              <a:rPr lang="en-ID" sz="2000" dirty="0" err="1"/>
              <a:t>Konsumen</a:t>
            </a:r>
            <a:r>
              <a:rPr lang="en-ID" sz="2000" dirty="0"/>
              <a:t> </a:t>
            </a:r>
            <a:r>
              <a:rPr lang="en-ID" sz="2000" dirty="0" err="1"/>
              <a:t>baru</a:t>
            </a:r>
            <a:r>
              <a:rPr lang="en-ID" sz="2000" dirty="0"/>
              <a:t> </a:t>
            </a:r>
            <a:r>
              <a:rPr lang="en-ID" sz="2000" dirty="0" err="1"/>
              <a:t>semakin</a:t>
            </a:r>
            <a:r>
              <a:rPr lang="en-ID" sz="2000" dirty="0"/>
              <a:t> </a:t>
            </a:r>
            <a:r>
              <a:rPr lang="en-ID" sz="2000" dirty="0" err="1"/>
              <a:t>bertambah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meningkatkan</a:t>
            </a:r>
            <a:r>
              <a:rPr lang="en-ID" sz="2000" dirty="0"/>
              <a:t> </a:t>
            </a:r>
            <a:r>
              <a:rPr lang="en-ID" sz="2000" dirty="0" err="1"/>
              <a:t>angka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jasa</a:t>
            </a:r>
            <a:r>
              <a:rPr lang="en-ID" sz="2000" dirty="0"/>
              <a:t> yang </a:t>
            </a:r>
            <a:r>
              <a:rPr lang="en-ID" sz="2000" dirty="0" err="1"/>
              <a:t>diiklankan</a:t>
            </a:r>
            <a:r>
              <a:rPr lang="en-ID" sz="2000" dirty="0"/>
              <a:t>.</a:t>
            </a:r>
          </a:p>
          <a:p>
            <a:pPr fontAlgn="base"/>
            <a:r>
              <a:rPr lang="en-ID" sz="2000" dirty="0" err="1"/>
              <a:t>Keuntungan</a:t>
            </a:r>
            <a:r>
              <a:rPr lang="en-ID" sz="2000" dirty="0"/>
              <a:t> </a:t>
            </a:r>
            <a:r>
              <a:rPr lang="en-ID" sz="2000" dirty="0" err="1"/>
              <a:t>pihak</a:t>
            </a:r>
            <a:r>
              <a:rPr lang="en-ID" sz="2000" dirty="0"/>
              <a:t> </a:t>
            </a:r>
            <a:r>
              <a:rPr lang="en-ID" sz="2000" dirty="0" err="1"/>
              <a:t>pengiklan</a:t>
            </a:r>
            <a:r>
              <a:rPr lang="en-ID" sz="2000" dirty="0"/>
              <a:t>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meningkat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penjualan</a:t>
            </a:r>
            <a:r>
              <a:rPr lang="en-ID" sz="2000" dirty="0"/>
              <a:t> </a:t>
            </a:r>
            <a:r>
              <a:rPr lang="en-ID" sz="2000" dirty="0" err="1"/>
              <a:t>produk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jasanya</a:t>
            </a:r>
            <a:r>
              <a:rPr lang="en-ID" sz="2000" dirty="0"/>
              <a:t> yang </a:t>
            </a:r>
            <a:r>
              <a:rPr lang="en-ID" sz="2000" dirty="0" err="1"/>
              <a:t>diiklankan</a:t>
            </a:r>
            <a:r>
              <a:rPr lang="en-ID" sz="2000" dirty="0"/>
              <a:t>.</a:t>
            </a:r>
          </a:p>
          <a:p>
            <a:pPr fontAlgn="base"/>
            <a:r>
              <a:rPr lang="en-ID" sz="2000" dirty="0" err="1"/>
              <a:t>Meningkatkan</a:t>
            </a:r>
            <a:r>
              <a:rPr lang="en-ID" sz="2000" dirty="0"/>
              <a:t> brand awareness </a:t>
            </a:r>
            <a:r>
              <a:rPr lang="en-ID" sz="2000" dirty="0" err="1"/>
              <a:t>sebuah</a:t>
            </a:r>
            <a:r>
              <a:rPr lang="en-ID" sz="2000" dirty="0"/>
              <a:t> </a:t>
            </a:r>
            <a:r>
              <a:rPr lang="en-ID" sz="2000" dirty="0" err="1"/>
              <a:t>merek</a:t>
            </a:r>
            <a:r>
              <a:rPr lang="en-ID" sz="2000" dirty="0"/>
              <a:t> di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luas</a:t>
            </a:r>
            <a:r>
              <a:rPr lang="en-ID" sz="2000" dirty="0"/>
              <a:t> </a:t>
            </a:r>
            <a:r>
              <a:rPr lang="en-ID" sz="2000" dirty="0" err="1"/>
              <a:t>sehingga</a:t>
            </a:r>
            <a:r>
              <a:rPr lang="en-ID" sz="2000" dirty="0"/>
              <a:t> </a:t>
            </a:r>
            <a:r>
              <a:rPr lang="en-ID" sz="2000" dirty="0" err="1"/>
              <a:t>masyarakat</a:t>
            </a:r>
            <a:r>
              <a:rPr lang="en-ID" sz="2000" dirty="0"/>
              <a:t> </a:t>
            </a:r>
            <a:r>
              <a:rPr lang="en-ID" sz="2000" dirty="0" err="1"/>
              <a:t>mudah</a:t>
            </a:r>
            <a:r>
              <a:rPr lang="en-ID" sz="2000" dirty="0"/>
              <a:t> </a:t>
            </a:r>
            <a:r>
              <a:rPr lang="en-ID" sz="2000" dirty="0" err="1"/>
              <a:t>mengidentifikasi</a:t>
            </a:r>
            <a:r>
              <a:rPr lang="en-ID" sz="2000" dirty="0"/>
              <a:t> </a:t>
            </a:r>
            <a:r>
              <a:rPr lang="en-ID" sz="2000" dirty="0" err="1"/>
              <a:t>produknya</a:t>
            </a:r>
            <a:r>
              <a:rPr lang="en-ID" sz="2000" dirty="0"/>
              <a:t>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213685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4354-ABB5-47BB-A77A-78E8FA86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2B4C9-995A-48EB-AB7A-ECBA11A87D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sz="2400" dirty="0" err="1"/>
              <a:t>Mendesain</a:t>
            </a:r>
            <a:r>
              <a:rPr lang="en-ID" sz="2400" dirty="0"/>
              <a:t>, </a:t>
            </a:r>
            <a:r>
              <a:rPr lang="en-ID" sz="2400" dirty="0" err="1"/>
              <a:t>memproduksi</a:t>
            </a:r>
            <a:r>
              <a:rPr lang="en-ID" sz="2400" dirty="0"/>
              <a:t>, dan </a:t>
            </a:r>
            <a:r>
              <a:rPr lang="en-ID" sz="2400" dirty="0" err="1"/>
              <a:t>menyajikan</a:t>
            </a:r>
            <a:r>
              <a:rPr lang="en-ID" sz="2400" dirty="0"/>
              <a:t> video </a:t>
            </a:r>
            <a:r>
              <a:rPr lang="en-ID" sz="2400" dirty="0" err="1"/>
              <a:t>iklan</a:t>
            </a:r>
            <a:r>
              <a:rPr lang="en-ID" sz="2400" dirty="0"/>
              <a:t>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tugas</a:t>
            </a:r>
            <a:r>
              <a:rPr lang="en-ID" sz="2400" dirty="0"/>
              <a:t> </a:t>
            </a:r>
            <a:r>
              <a:rPr lang="en-ID" sz="2400" dirty="0" err="1"/>
              <a:t>Manajemen</a:t>
            </a:r>
            <a:r>
              <a:rPr lang="en-ID" sz="2400" dirty="0"/>
              <a:t> </a:t>
            </a:r>
            <a:r>
              <a:rPr lang="en-ID" sz="2400" dirty="0" err="1"/>
              <a:t>Pemasaran</a:t>
            </a:r>
            <a:r>
              <a:rPr lang="en-ID" sz="2400" dirty="0"/>
              <a:t>.</a:t>
            </a:r>
          </a:p>
          <a:p>
            <a:r>
              <a:rPr lang="en-ID" sz="2400" dirty="0" err="1"/>
              <a:t>Barang</a:t>
            </a:r>
            <a:r>
              <a:rPr lang="en-ID" sz="2400" dirty="0"/>
              <a:t> dan </a:t>
            </a:r>
            <a:r>
              <a:rPr lang="en-ID" sz="2400" dirty="0" err="1"/>
              <a:t>jasa</a:t>
            </a:r>
            <a:r>
              <a:rPr lang="en-ID" sz="2400" dirty="0"/>
              <a:t> yang </a:t>
            </a:r>
            <a:r>
              <a:rPr lang="en-ID" sz="2400" dirty="0" err="1"/>
              <a:t>diiklankan</a:t>
            </a:r>
            <a:r>
              <a:rPr lang="en-ID" sz="2400" dirty="0"/>
              <a:t> </a:t>
            </a:r>
            <a:r>
              <a:rPr lang="en-ID" sz="2400" dirty="0" err="1"/>
              <a:t>bebas</a:t>
            </a:r>
            <a:r>
              <a:rPr lang="en-ID" sz="2400" dirty="0"/>
              <a:t> </a:t>
            </a:r>
            <a:r>
              <a:rPr lang="en-ID" sz="2400" dirty="0" err="1"/>
              <a:t>menurut</a:t>
            </a:r>
            <a:r>
              <a:rPr lang="en-ID" sz="2400" dirty="0"/>
              <a:t> </a:t>
            </a:r>
            <a:r>
              <a:rPr lang="en-ID" sz="2400" dirty="0" err="1"/>
              <a:t>kreatifitas</a:t>
            </a:r>
            <a:r>
              <a:rPr lang="en-ID" sz="2400" dirty="0"/>
              <a:t> </a:t>
            </a:r>
            <a:r>
              <a:rPr lang="en-ID" sz="2400" dirty="0" err="1"/>
              <a:t>mahasiswa</a:t>
            </a:r>
            <a:r>
              <a:rPr lang="en-ID" sz="2400" dirty="0"/>
              <a:t>.</a:t>
            </a:r>
          </a:p>
          <a:p>
            <a:r>
              <a:rPr lang="en-ID" sz="2400" dirty="0" err="1"/>
              <a:t>Tugas</a:t>
            </a:r>
            <a:r>
              <a:rPr lang="en-ID" sz="2400" dirty="0"/>
              <a:t> </a:t>
            </a:r>
            <a:r>
              <a:rPr lang="en-ID" sz="2400" dirty="0" err="1"/>
              <a:t>dikerjakan</a:t>
            </a:r>
            <a:r>
              <a:rPr lang="en-ID" sz="2400" dirty="0"/>
              <a:t> </a:t>
            </a:r>
            <a:r>
              <a:rPr lang="en-ID" sz="2400" dirty="0" err="1"/>
              <a:t>secara</a:t>
            </a:r>
            <a:r>
              <a:rPr lang="en-ID" sz="2400" dirty="0"/>
              <a:t> </a:t>
            </a:r>
            <a:r>
              <a:rPr lang="en-ID" sz="2400" dirty="0" err="1"/>
              <a:t>kelompok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jumlah</a:t>
            </a:r>
            <a:r>
              <a:rPr lang="en-ID" sz="2400" dirty="0"/>
              <a:t> </a:t>
            </a:r>
            <a:r>
              <a:rPr lang="en-ID" sz="2400" dirty="0" err="1"/>
              <a:t>anggota</a:t>
            </a:r>
            <a:r>
              <a:rPr lang="en-ID" sz="2400" dirty="0"/>
              <a:t> </a:t>
            </a:r>
            <a:r>
              <a:rPr lang="en-ID" sz="2400" dirty="0" err="1"/>
              <a:t>maksimal</a:t>
            </a:r>
            <a:r>
              <a:rPr lang="en-ID" sz="2400" dirty="0"/>
              <a:t> 3 orang.</a:t>
            </a:r>
          </a:p>
          <a:p>
            <a:r>
              <a:rPr lang="en-ID" sz="2400" dirty="0"/>
              <a:t>Video </a:t>
            </a:r>
            <a:r>
              <a:rPr lang="en-ID" sz="2400" dirty="0" err="1"/>
              <a:t>iklan</a:t>
            </a:r>
            <a:r>
              <a:rPr lang="en-ID" sz="2400" dirty="0"/>
              <a:t> </a:t>
            </a:r>
            <a:r>
              <a:rPr lang="en-ID" sz="2400" dirty="0" err="1"/>
              <a:t>diupload</a:t>
            </a:r>
            <a:r>
              <a:rPr lang="en-ID" sz="2400" dirty="0"/>
              <a:t> di : </a:t>
            </a:r>
            <a:r>
              <a:rPr lang="en-ID" sz="2400" dirty="0">
                <a:hlinkClick r:id="rId2"/>
              </a:rPr>
              <a:t>https://drive.google.com/drive/folders/17vNZTG1wmWAyZ9eWiElWoDiI8byc4g7S?usp=sharing</a:t>
            </a:r>
            <a:r>
              <a:rPr lang="en-ID" sz="2400" dirty="0"/>
              <a:t> 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83835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Title Lorem Ipsum </a:t>
            </a:r>
          </a:p>
        </p:txBody>
      </p:sp>
      <p:graphicFrame>
        <p:nvGraphicFramePr>
          <p:cNvPr id="5" name="Content Placeholder 2" descr="SmartArt graphic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019551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{886EBFE8-5BD5-4CC6-BEE1-C407163D515C}tf78438558_win32</Template>
  <TotalTime>0</TotalTime>
  <Words>328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Garamond</vt:lpstr>
      <vt:lpstr>SavonVTI</vt:lpstr>
      <vt:lpstr>Tugas Manajemen pemasaran</vt:lpstr>
      <vt:lpstr>Tujuan Pembelajaran</vt:lpstr>
      <vt:lpstr>Video Iklan</vt:lpstr>
      <vt:lpstr>Tujuan Video Iklan</vt:lpstr>
      <vt:lpstr>Manfaat Video Iklan :</vt:lpstr>
      <vt:lpstr>Tugas :</vt:lpstr>
      <vt:lpstr>Title Lorem Ipsum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2021-12-30T05:28:29Z</dcterms:created>
  <dcterms:modified xsi:type="dcterms:W3CDTF">2021-12-30T05:58:43Z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