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81" r:id="rId26"/>
    <p:sldId id="295" r:id="rId27"/>
    <p:sldId id="296" r:id="rId28"/>
    <p:sldId id="297" r:id="rId29"/>
    <p:sldId id="298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9E0D3-9F87-4A77-99E4-81A92A55053F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44BA41-63AF-4878-970E-E7698B43980B}">
      <dgm:prSet phldrT="[Text]" custT="1"/>
      <dgm:spPr/>
      <dgm:t>
        <a:bodyPr/>
        <a:lstStyle/>
        <a:p>
          <a:r>
            <a:rPr lang="en-US" sz="1800" b="0" dirty="0">
              <a:solidFill>
                <a:schemeClr val="bg1"/>
              </a:solidFill>
            </a:rPr>
            <a:t>1. </a:t>
          </a:r>
          <a:r>
            <a:rPr lang="id-ID" sz="1800" b="0" dirty="0">
              <a:solidFill>
                <a:schemeClr val="bg1"/>
              </a:solidFill>
            </a:rPr>
            <a:t>Pengantar Information Retrieval</a:t>
          </a:r>
          <a:endParaRPr lang="en-US" sz="1800" b="0" dirty="0">
            <a:solidFill>
              <a:schemeClr val="bg1"/>
            </a:solidFill>
          </a:endParaRPr>
        </a:p>
      </dgm:t>
    </dgm:pt>
    <dgm:pt modelId="{3C5E5852-C738-4FB3-A665-C9ECE569935F}" type="parTrans" cxnId="{36445C0E-D5E5-4986-94FC-BE26289F69FA}">
      <dgm:prSet/>
      <dgm:spPr/>
      <dgm:t>
        <a:bodyPr/>
        <a:lstStyle/>
        <a:p>
          <a:endParaRPr lang="en-US" sz="6000"/>
        </a:p>
      </dgm:t>
    </dgm:pt>
    <dgm:pt modelId="{6D53B602-06AF-48FF-8288-872FF8919EE2}" type="sibTrans" cxnId="{36445C0E-D5E5-4986-94FC-BE26289F69FA}">
      <dgm:prSet/>
      <dgm:spPr/>
      <dgm:t>
        <a:bodyPr/>
        <a:lstStyle/>
        <a:p>
          <a:endParaRPr lang="en-US" sz="6000"/>
        </a:p>
      </dgm:t>
    </dgm:pt>
    <dgm:pt modelId="{14A8F8A9-7F42-4048-B6BA-DDDF046FCAAB}">
      <dgm:prSet phldrT="[Text]" custT="1"/>
      <dgm:spPr/>
      <dgm:t>
        <a:bodyPr/>
        <a:lstStyle/>
        <a:p>
          <a:r>
            <a:rPr lang="en-US" sz="1800" dirty="0"/>
            <a:t>2. </a:t>
          </a:r>
          <a:r>
            <a:rPr lang="id-ID" sz="1800" dirty="0"/>
            <a:t>Dokumen Preprocessing</a:t>
          </a:r>
          <a:endParaRPr lang="en-US" sz="1800" dirty="0"/>
        </a:p>
      </dgm:t>
    </dgm:pt>
    <dgm:pt modelId="{68B1ACD5-265E-426B-AEAA-201412980766}" type="parTrans" cxnId="{FFABBA65-5CD4-48AC-AB7B-24BAC863C009}">
      <dgm:prSet/>
      <dgm:spPr/>
      <dgm:t>
        <a:bodyPr/>
        <a:lstStyle/>
        <a:p>
          <a:endParaRPr lang="en-US" sz="6000"/>
        </a:p>
      </dgm:t>
    </dgm:pt>
    <dgm:pt modelId="{EA738219-1744-4771-B4B0-E724DE627A47}" type="sibTrans" cxnId="{FFABBA65-5CD4-48AC-AB7B-24BAC863C009}">
      <dgm:prSet/>
      <dgm:spPr/>
      <dgm:t>
        <a:bodyPr/>
        <a:lstStyle/>
        <a:p>
          <a:endParaRPr lang="en-US" sz="6000"/>
        </a:p>
      </dgm:t>
    </dgm:pt>
    <dgm:pt modelId="{C80A09C4-199C-4D1E-A72C-D934F24826F6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3. </a:t>
          </a:r>
          <a:r>
            <a:rPr lang="id-ID" sz="1800" b="1" dirty="0">
              <a:solidFill>
                <a:schemeClr val="tx1"/>
              </a:solidFill>
            </a:rPr>
            <a:t>Model Information Retrieval</a:t>
          </a:r>
          <a:endParaRPr lang="en-US" sz="1800" b="1" dirty="0">
            <a:solidFill>
              <a:schemeClr val="tx1"/>
            </a:solidFill>
          </a:endParaRPr>
        </a:p>
      </dgm:t>
    </dgm:pt>
    <dgm:pt modelId="{99014328-1942-43B3-B8F8-4EF31BEA45B8}" type="parTrans" cxnId="{406BEBC2-8665-439A-A743-9DD4C00DF73F}">
      <dgm:prSet/>
      <dgm:spPr/>
      <dgm:t>
        <a:bodyPr/>
        <a:lstStyle/>
        <a:p>
          <a:endParaRPr lang="en-US" sz="6000"/>
        </a:p>
      </dgm:t>
    </dgm:pt>
    <dgm:pt modelId="{56A92ABC-7C74-4A29-9644-305C047D1C08}" type="sibTrans" cxnId="{406BEBC2-8665-439A-A743-9DD4C00DF73F}">
      <dgm:prSet/>
      <dgm:spPr/>
      <dgm:t>
        <a:bodyPr/>
        <a:lstStyle/>
        <a:p>
          <a:endParaRPr lang="en-US" sz="6000"/>
        </a:p>
      </dgm:t>
    </dgm:pt>
    <dgm:pt modelId="{43742334-BA1E-4286-823B-E132C377F6FD}">
      <dgm:prSet phldrT="[Text]" custT="1"/>
      <dgm:spPr/>
      <dgm:t>
        <a:bodyPr/>
        <a:lstStyle/>
        <a:p>
          <a:r>
            <a:rPr lang="en-US" sz="1800" dirty="0"/>
            <a:t>4. </a:t>
          </a:r>
          <a:r>
            <a:rPr lang="id-ID" sz="1800" dirty="0"/>
            <a:t>Term Weighting</a:t>
          </a:r>
          <a:endParaRPr lang="en-US" sz="1800" dirty="0"/>
        </a:p>
      </dgm:t>
    </dgm:pt>
    <dgm:pt modelId="{426014B8-B639-442F-8508-1748649C1DD6}" type="parTrans" cxnId="{BD2F91A6-7DCF-4517-B36C-4636AE8AF952}">
      <dgm:prSet/>
      <dgm:spPr/>
      <dgm:t>
        <a:bodyPr/>
        <a:lstStyle/>
        <a:p>
          <a:endParaRPr lang="en-US"/>
        </a:p>
      </dgm:t>
    </dgm:pt>
    <dgm:pt modelId="{CD28BA5B-FD57-4CD0-B129-591DBC9F98CC}" type="sibTrans" cxnId="{BD2F91A6-7DCF-4517-B36C-4636AE8AF952}">
      <dgm:prSet/>
      <dgm:spPr/>
      <dgm:t>
        <a:bodyPr/>
        <a:lstStyle/>
        <a:p>
          <a:endParaRPr lang="en-US"/>
        </a:p>
      </dgm:t>
    </dgm:pt>
    <dgm:pt modelId="{CA560B47-A5E2-4FDB-9F63-D6E3F361BBAB}" type="pres">
      <dgm:prSet presAssocID="{3819E0D3-9F87-4A77-99E4-81A92A5505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40C3020B-9356-4BA5-A0CF-406D25696042}" type="pres">
      <dgm:prSet presAssocID="{3819E0D3-9F87-4A77-99E4-81A92A55053F}" presName="Name1" presStyleCnt="0"/>
      <dgm:spPr/>
    </dgm:pt>
    <dgm:pt modelId="{D02ADD82-853B-47CD-88EC-4B26C0929BF5}" type="pres">
      <dgm:prSet presAssocID="{3819E0D3-9F87-4A77-99E4-81A92A55053F}" presName="cycle" presStyleCnt="0"/>
      <dgm:spPr/>
    </dgm:pt>
    <dgm:pt modelId="{4B43AEE9-2516-423C-AB3A-88C1800D546C}" type="pres">
      <dgm:prSet presAssocID="{3819E0D3-9F87-4A77-99E4-81A92A55053F}" presName="srcNode" presStyleLbl="node1" presStyleIdx="0" presStyleCnt="4"/>
      <dgm:spPr/>
    </dgm:pt>
    <dgm:pt modelId="{74D0469A-D86D-4064-ACE0-3177C5DD85BA}" type="pres">
      <dgm:prSet presAssocID="{3819E0D3-9F87-4A77-99E4-81A92A55053F}" presName="conn" presStyleLbl="parChTrans1D2" presStyleIdx="0" presStyleCnt="1"/>
      <dgm:spPr/>
      <dgm:t>
        <a:bodyPr/>
        <a:lstStyle/>
        <a:p>
          <a:endParaRPr lang="en-GB"/>
        </a:p>
      </dgm:t>
    </dgm:pt>
    <dgm:pt modelId="{9FC6C086-6C5B-4096-A568-5FE1F47BCB55}" type="pres">
      <dgm:prSet presAssocID="{3819E0D3-9F87-4A77-99E4-81A92A55053F}" presName="extraNode" presStyleLbl="node1" presStyleIdx="0" presStyleCnt="4"/>
      <dgm:spPr/>
    </dgm:pt>
    <dgm:pt modelId="{22AE7882-BCCD-485F-BCCF-784B7417FA11}" type="pres">
      <dgm:prSet presAssocID="{3819E0D3-9F87-4A77-99E4-81A92A55053F}" presName="dstNode" presStyleLbl="node1" presStyleIdx="0" presStyleCnt="4"/>
      <dgm:spPr/>
    </dgm:pt>
    <dgm:pt modelId="{84A39762-83F2-48C3-A8F6-D7EB16648F28}" type="pres">
      <dgm:prSet presAssocID="{5744BA41-63AF-4878-970E-E7698B43980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D586B9-4E0F-4804-852E-91B77308398A}" type="pres">
      <dgm:prSet presAssocID="{5744BA41-63AF-4878-970E-E7698B43980B}" presName="accent_1" presStyleCnt="0"/>
      <dgm:spPr/>
    </dgm:pt>
    <dgm:pt modelId="{163BD5D3-DC7F-408B-ABAE-D5E424531EB4}" type="pres">
      <dgm:prSet presAssocID="{5744BA41-63AF-4878-970E-E7698B43980B}" presName="accentRepeatNode" presStyleLbl="solidFgAcc1" presStyleIdx="0" presStyleCnt="4"/>
      <dgm:spPr/>
    </dgm:pt>
    <dgm:pt modelId="{9DE8BF29-0784-4738-BCB2-AC3C5CF8C6C6}" type="pres">
      <dgm:prSet presAssocID="{14A8F8A9-7F42-4048-B6BA-DDDF046FCAA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5E6995-383F-443E-81B5-34654BB42B7B}" type="pres">
      <dgm:prSet presAssocID="{14A8F8A9-7F42-4048-B6BA-DDDF046FCAAB}" presName="accent_2" presStyleCnt="0"/>
      <dgm:spPr/>
    </dgm:pt>
    <dgm:pt modelId="{7DFC4457-A2B9-4E8A-B491-563867564CB1}" type="pres">
      <dgm:prSet presAssocID="{14A8F8A9-7F42-4048-B6BA-DDDF046FCAAB}" presName="accentRepeatNode" presStyleLbl="solidFgAcc1" presStyleIdx="1" presStyleCnt="4"/>
      <dgm:spPr/>
    </dgm:pt>
    <dgm:pt modelId="{89C83959-914C-4F34-A775-C320F126E823}" type="pres">
      <dgm:prSet presAssocID="{C80A09C4-199C-4D1E-A72C-D934F24826F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FEA67B-25EC-4179-B11E-974BA2AE140B}" type="pres">
      <dgm:prSet presAssocID="{C80A09C4-199C-4D1E-A72C-D934F24826F6}" presName="accent_3" presStyleCnt="0"/>
      <dgm:spPr/>
    </dgm:pt>
    <dgm:pt modelId="{0F87AD00-3D6C-4704-B90F-F15E3FD3B0D2}" type="pres">
      <dgm:prSet presAssocID="{C80A09C4-199C-4D1E-A72C-D934F24826F6}" presName="accentRepeatNode" presStyleLbl="solidFgAcc1" presStyleIdx="2" presStyleCnt="4"/>
      <dgm:spPr/>
    </dgm:pt>
    <dgm:pt modelId="{224A5565-896B-41FB-8BE5-5FA5010B344C}" type="pres">
      <dgm:prSet presAssocID="{43742334-BA1E-4286-823B-E132C377F6F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A2AB45-B632-4FD1-84E6-89F7F18EEA87}" type="pres">
      <dgm:prSet presAssocID="{43742334-BA1E-4286-823B-E132C377F6FD}" presName="accent_4" presStyleCnt="0"/>
      <dgm:spPr/>
    </dgm:pt>
    <dgm:pt modelId="{E5C319FD-122F-4DED-8954-18E63094D818}" type="pres">
      <dgm:prSet presAssocID="{43742334-BA1E-4286-823B-E132C377F6FD}" presName="accentRepeatNode" presStyleLbl="solidFgAcc1" presStyleIdx="3" presStyleCnt="4"/>
      <dgm:spPr/>
    </dgm:pt>
  </dgm:ptLst>
  <dgm:cxnLst>
    <dgm:cxn modelId="{FFABBA65-5CD4-48AC-AB7B-24BAC863C009}" srcId="{3819E0D3-9F87-4A77-99E4-81A92A55053F}" destId="{14A8F8A9-7F42-4048-B6BA-DDDF046FCAAB}" srcOrd="1" destOrd="0" parTransId="{68B1ACD5-265E-426B-AEAA-201412980766}" sibTransId="{EA738219-1744-4771-B4B0-E724DE627A47}"/>
    <dgm:cxn modelId="{A2ED884B-1C06-4EF7-9A2F-D3C2C831745E}" type="presOf" srcId="{14A8F8A9-7F42-4048-B6BA-DDDF046FCAAB}" destId="{9DE8BF29-0784-4738-BCB2-AC3C5CF8C6C6}" srcOrd="0" destOrd="0" presId="urn:microsoft.com/office/officeart/2008/layout/VerticalCurvedList"/>
    <dgm:cxn modelId="{BD2F91A6-7DCF-4517-B36C-4636AE8AF952}" srcId="{3819E0D3-9F87-4A77-99E4-81A92A55053F}" destId="{43742334-BA1E-4286-823B-E132C377F6FD}" srcOrd="3" destOrd="0" parTransId="{426014B8-B639-442F-8508-1748649C1DD6}" sibTransId="{CD28BA5B-FD57-4CD0-B129-591DBC9F98CC}"/>
    <dgm:cxn modelId="{36445C0E-D5E5-4986-94FC-BE26289F69FA}" srcId="{3819E0D3-9F87-4A77-99E4-81A92A55053F}" destId="{5744BA41-63AF-4878-970E-E7698B43980B}" srcOrd="0" destOrd="0" parTransId="{3C5E5852-C738-4FB3-A665-C9ECE569935F}" sibTransId="{6D53B602-06AF-48FF-8288-872FF8919EE2}"/>
    <dgm:cxn modelId="{5B7DDA25-C567-4C9C-8119-B9298708D827}" type="presOf" srcId="{43742334-BA1E-4286-823B-E132C377F6FD}" destId="{224A5565-896B-41FB-8BE5-5FA5010B344C}" srcOrd="0" destOrd="0" presId="urn:microsoft.com/office/officeart/2008/layout/VerticalCurvedList"/>
    <dgm:cxn modelId="{BFC9D406-EBF1-4629-B81B-6D23542F4C68}" type="presOf" srcId="{5744BA41-63AF-4878-970E-E7698B43980B}" destId="{84A39762-83F2-48C3-A8F6-D7EB16648F28}" srcOrd="0" destOrd="0" presId="urn:microsoft.com/office/officeart/2008/layout/VerticalCurvedList"/>
    <dgm:cxn modelId="{AC60A4E4-DCEE-440C-8E20-5AFCE106E965}" type="presOf" srcId="{6D53B602-06AF-48FF-8288-872FF8919EE2}" destId="{74D0469A-D86D-4064-ACE0-3177C5DD85BA}" srcOrd="0" destOrd="0" presId="urn:microsoft.com/office/officeart/2008/layout/VerticalCurvedList"/>
    <dgm:cxn modelId="{406BEBC2-8665-439A-A743-9DD4C00DF73F}" srcId="{3819E0D3-9F87-4A77-99E4-81A92A55053F}" destId="{C80A09C4-199C-4D1E-A72C-D934F24826F6}" srcOrd="2" destOrd="0" parTransId="{99014328-1942-43B3-B8F8-4EF31BEA45B8}" sibTransId="{56A92ABC-7C74-4A29-9644-305C047D1C08}"/>
    <dgm:cxn modelId="{B4A16558-74C9-49B9-9238-D1319595B54C}" type="presOf" srcId="{3819E0D3-9F87-4A77-99E4-81A92A55053F}" destId="{CA560B47-A5E2-4FDB-9F63-D6E3F361BBAB}" srcOrd="0" destOrd="0" presId="urn:microsoft.com/office/officeart/2008/layout/VerticalCurvedList"/>
    <dgm:cxn modelId="{4D0183E3-ACD2-48A3-A70F-30D9FB79E9A6}" type="presOf" srcId="{C80A09C4-199C-4D1E-A72C-D934F24826F6}" destId="{89C83959-914C-4F34-A775-C320F126E823}" srcOrd="0" destOrd="0" presId="urn:microsoft.com/office/officeart/2008/layout/VerticalCurvedList"/>
    <dgm:cxn modelId="{24105428-31EB-4191-89DF-986710222F09}" type="presParOf" srcId="{CA560B47-A5E2-4FDB-9F63-D6E3F361BBAB}" destId="{40C3020B-9356-4BA5-A0CF-406D25696042}" srcOrd="0" destOrd="0" presId="urn:microsoft.com/office/officeart/2008/layout/VerticalCurvedList"/>
    <dgm:cxn modelId="{79B597C8-7044-4F2D-92E5-0CDF352434CF}" type="presParOf" srcId="{40C3020B-9356-4BA5-A0CF-406D25696042}" destId="{D02ADD82-853B-47CD-88EC-4B26C0929BF5}" srcOrd="0" destOrd="0" presId="urn:microsoft.com/office/officeart/2008/layout/VerticalCurvedList"/>
    <dgm:cxn modelId="{1351BDE5-C0EA-491C-AB92-04A017898315}" type="presParOf" srcId="{D02ADD82-853B-47CD-88EC-4B26C0929BF5}" destId="{4B43AEE9-2516-423C-AB3A-88C1800D546C}" srcOrd="0" destOrd="0" presId="urn:microsoft.com/office/officeart/2008/layout/VerticalCurvedList"/>
    <dgm:cxn modelId="{9F4CFFF4-B766-4329-A224-04DF3FC45DAD}" type="presParOf" srcId="{D02ADD82-853B-47CD-88EC-4B26C0929BF5}" destId="{74D0469A-D86D-4064-ACE0-3177C5DD85BA}" srcOrd="1" destOrd="0" presId="urn:microsoft.com/office/officeart/2008/layout/VerticalCurvedList"/>
    <dgm:cxn modelId="{EFF2A0EF-F832-4BD3-A697-AD64C1338720}" type="presParOf" srcId="{D02ADD82-853B-47CD-88EC-4B26C0929BF5}" destId="{9FC6C086-6C5B-4096-A568-5FE1F47BCB55}" srcOrd="2" destOrd="0" presId="urn:microsoft.com/office/officeart/2008/layout/VerticalCurvedList"/>
    <dgm:cxn modelId="{BC852174-3789-48DF-BDCF-41BC5B1359AB}" type="presParOf" srcId="{D02ADD82-853B-47CD-88EC-4B26C0929BF5}" destId="{22AE7882-BCCD-485F-BCCF-784B7417FA11}" srcOrd="3" destOrd="0" presId="urn:microsoft.com/office/officeart/2008/layout/VerticalCurvedList"/>
    <dgm:cxn modelId="{4ADCD30F-9038-4E0E-8934-29B16083606D}" type="presParOf" srcId="{40C3020B-9356-4BA5-A0CF-406D25696042}" destId="{84A39762-83F2-48C3-A8F6-D7EB16648F28}" srcOrd="1" destOrd="0" presId="urn:microsoft.com/office/officeart/2008/layout/VerticalCurvedList"/>
    <dgm:cxn modelId="{6F8FEBC9-16BE-42AA-9020-A145E37DBC8A}" type="presParOf" srcId="{40C3020B-9356-4BA5-A0CF-406D25696042}" destId="{29D586B9-4E0F-4804-852E-91B77308398A}" srcOrd="2" destOrd="0" presId="urn:microsoft.com/office/officeart/2008/layout/VerticalCurvedList"/>
    <dgm:cxn modelId="{524DDC9D-9E91-4D13-8C65-37D1E3A44FCB}" type="presParOf" srcId="{29D586B9-4E0F-4804-852E-91B77308398A}" destId="{163BD5D3-DC7F-408B-ABAE-D5E424531EB4}" srcOrd="0" destOrd="0" presId="urn:microsoft.com/office/officeart/2008/layout/VerticalCurvedList"/>
    <dgm:cxn modelId="{63B2B62A-31F6-4465-8C7A-095A7D76B311}" type="presParOf" srcId="{40C3020B-9356-4BA5-A0CF-406D25696042}" destId="{9DE8BF29-0784-4738-BCB2-AC3C5CF8C6C6}" srcOrd="3" destOrd="0" presId="urn:microsoft.com/office/officeart/2008/layout/VerticalCurvedList"/>
    <dgm:cxn modelId="{55FE1B5C-9B82-4317-9EE7-18476C963EF2}" type="presParOf" srcId="{40C3020B-9356-4BA5-A0CF-406D25696042}" destId="{2B5E6995-383F-443E-81B5-34654BB42B7B}" srcOrd="4" destOrd="0" presId="urn:microsoft.com/office/officeart/2008/layout/VerticalCurvedList"/>
    <dgm:cxn modelId="{5FAF8375-0E38-4F7A-A666-435C147347B9}" type="presParOf" srcId="{2B5E6995-383F-443E-81B5-34654BB42B7B}" destId="{7DFC4457-A2B9-4E8A-B491-563867564CB1}" srcOrd="0" destOrd="0" presId="urn:microsoft.com/office/officeart/2008/layout/VerticalCurvedList"/>
    <dgm:cxn modelId="{CB910748-B3B0-4831-89B7-B1E8E38341D2}" type="presParOf" srcId="{40C3020B-9356-4BA5-A0CF-406D25696042}" destId="{89C83959-914C-4F34-A775-C320F126E823}" srcOrd="5" destOrd="0" presId="urn:microsoft.com/office/officeart/2008/layout/VerticalCurvedList"/>
    <dgm:cxn modelId="{DE3FC4B7-C29F-4AB1-9236-973ED7E943D0}" type="presParOf" srcId="{40C3020B-9356-4BA5-A0CF-406D25696042}" destId="{72FEA67B-25EC-4179-B11E-974BA2AE140B}" srcOrd="6" destOrd="0" presId="urn:microsoft.com/office/officeart/2008/layout/VerticalCurvedList"/>
    <dgm:cxn modelId="{74E725E7-B53D-414A-8CBE-E9C3C3E450BA}" type="presParOf" srcId="{72FEA67B-25EC-4179-B11E-974BA2AE140B}" destId="{0F87AD00-3D6C-4704-B90F-F15E3FD3B0D2}" srcOrd="0" destOrd="0" presId="urn:microsoft.com/office/officeart/2008/layout/VerticalCurvedList"/>
    <dgm:cxn modelId="{D68EECE1-1F54-4FE7-A802-FF3922EDF979}" type="presParOf" srcId="{40C3020B-9356-4BA5-A0CF-406D25696042}" destId="{224A5565-896B-41FB-8BE5-5FA5010B344C}" srcOrd="7" destOrd="0" presId="urn:microsoft.com/office/officeart/2008/layout/VerticalCurvedList"/>
    <dgm:cxn modelId="{5BEBC05D-E6FE-44B2-8A72-5DDBB416B856}" type="presParOf" srcId="{40C3020B-9356-4BA5-A0CF-406D25696042}" destId="{A1A2AB45-B632-4FD1-84E6-89F7F18EEA87}" srcOrd="8" destOrd="0" presId="urn:microsoft.com/office/officeart/2008/layout/VerticalCurvedList"/>
    <dgm:cxn modelId="{C7E6E483-E420-437C-969E-30299F451237}" type="presParOf" srcId="{A1A2AB45-B632-4FD1-84E6-89F7F18EEA87}" destId="{E5C319FD-122F-4DED-8954-18E63094D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9E0D3-9F87-4A77-99E4-81A92A55053F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44BA41-63AF-4878-970E-E7698B43980B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5. </a:t>
          </a:r>
          <a:r>
            <a:rPr lang="id-ID" sz="1800" dirty="0">
              <a:solidFill>
                <a:schemeClr val="bg1"/>
              </a:solidFill>
            </a:rPr>
            <a:t>Search Engine Concepts</a:t>
          </a:r>
          <a:endParaRPr lang="en-US" sz="1800" dirty="0">
            <a:solidFill>
              <a:schemeClr val="bg1"/>
            </a:solidFill>
          </a:endParaRPr>
        </a:p>
      </dgm:t>
    </dgm:pt>
    <dgm:pt modelId="{3C5E5852-C738-4FB3-A665-C9ECE569935F}" type="parTrans" cxnId="{36445C0E-D5E5-4986-94FC-BE26289F69FA}">
      <dgm:prSet/>
      <dgm:spPr/>
      <dgm:t>
        <a:bodyPr/>
        <a:lstStyle/>
        <a:p>
          <a:endParaRPr lang="en-US" sz="6000"/>
        </a:p>
      </dgm:t>
    </dgm:pt>
    <dgm:pt modelId="{6D53B602-06AF-48FF-8288-872FF8919EE2}" type="sibTrans" cxnId="{36445C0E-D5E5-4986-94FC-BE26289F69FA}">
      <dgm:prSet/>
      <dgm:spPr/>
      <dgm:t>
        <a:bodyPr/>
        <a:lstStyle/>
        <a:p>
          <a:endParaRPr lang="en-US" sz="6000"/>
        </a:p>
      </dgm:t>
    </dgm:pt>
    <dgm:pt modelId="{14A8F8A9-7F42-4048-B6BA-DDDF046FCAAB}">
      <dgm:prSet phldrT="[Text]" custT="1"/>
      <dgm:spPr/>
      <dgm:t>
        <a:bodyPr/>
        <a:lstStyle/>
        <a:p>
          <a:r>
            <a:rPr lang="en-US" sz="1800" dirty="0"/>
            <a:t>6. </a:t>
          </a:r>
          <a:r>
            <a:rPr lang="id-ID" sz="1800" dirty="0"/>
            <a:t>Index Ranking</a:t>
          </a:r>
          <a:endParaRPr lang="en-US" sz="1800" dirty="0"/>
        </a:p>
      </dgm:t>
    </dgm:pt>
    <dgm:pt modelId="{68B1ACD5-265E-426B-AEAA-201412980766}" type="parTrans" cxnId="{FFABBA65-5CD4-48AC-AB7B-24BAC863C009}">
      <dgm:prSet/>
      <dgm:spPr/>
      <dgm:t>
        <a:bodyPr/>
        <a:lstStyle/>
        <a:p>
          <a:endParaRPr lang="en-US" sz="6000"/>
        </a:p>
      </dgm:t>
    </dgm:pt>
    <dgm:pt modelId="{EA738219-1744-4771-B4B0-E724DE627A47}" type="sibTrans" cxnId="{FFABBA65-5CD4-48AC-AB7B-24BAC863C009}">
      <dgm:prSet/>
      <dgm:spPr/>
      <dgm:t>
        <a:bodyPr/>
        <a:lstStyle/>
        <a:p>
          <a:endParaRPr lang="en-US" sz="6000"/>
        </a:p>
      </dgm:t>
    </dgm:pt>
    <dgm:pt modelId="{C80A09C4-199C-4D1E-A72C-D934F24826F6}">
      <dgm:prSet phldrT="[Text]" custT="1"/>
      <dgm:spPr/>
      <dgm:t>
        <a:bodyPr/>
        <a:lstStyle/>
        <a:p>
          <a:r>
            <a:rPr lang="en-US" sz="1800" dirty="0"/>
            <a:t>7. </a:t>
          </a:r>
          <a:r>
            <a:rPr lang="id-ID" sz="1800" dirty="0"/>
            <a:t>Document Classification</a:t>
          </a:r>
          <a:endParaRPr lang="en-US" sz="1800" dirty="0"/>
        </a:p>
      </dgm:t>
    </dgm:pt>
    <dgm:pt modelId="{99014328-1942-43B3-B8F8-4EF31BEA45B8}" type="parTrans" cxnId="{406BEBC2-8665-439A-A743-9DD4C00DF73F}">
      <dgm:prSet/>
      <dgm:spPr/>
      <dgm:t>
        <a:bodyPr/>
        <a:lstStyle/>
        <a:p>
          <a:endParaRPr lang="en-US" sz="6000"/>
        </a:p>
      </dgm:t>
    </dgm:pt>
    <dgm:pt modelId="{56A92ABC-7C74-4A29-9644-305C047D1C08}" type="sibTrans" cxnId="{406BEBC2-8665-439A-A743-9DD4C00DF73F}">
      <dgm:prSet/>
      <dgm:spPr/>
      <dgm:t>
        <a:bodyPr/>
        <a:lstStyle/>
        <a:p>
          <a:endParaRPr lang="en-US" sz="6000"/>
        </a:p>
      </dgm:t>
    </dgm:pt>
    <dgm:pt modelId="{43742334-BA1E-4286-823B-E132C377F6FD}">
      <dgm:prSet phldrT="[Text]" custT="1"/>
      <dgm:spPr/>
      <dgm:t>
        <a:bodyPr/>
        <a:lstStyle/>
        <a:p>
          <a:r>
            <a:rPr lang="en-US" sz="1800" dirty="0"/>
            <a:t>8.</a:t>
          </a:r>
          <a:r>
            <a:rPr lang="en-US" sz="1800" baseline="0" dirty="0"/>
            <a:t> </a:t>
          </a:r>
          <a:r>
            <a:rPr lang="id-ID" sz="1800" dirty="0"/>
            <a:t>Document Clustering</a:t>
          </a:r>
          <a:endParaRPr lang="en-US" sz="1800" dirty="0"/>
        </a:p>
      </dgm:t>
    </dgm:pt>
    <dgm:pt modelId="{426014B8-B639-442F-8508-1748649C1DD6}" type="parTrans" cxnId="{BD2F91A6-7DCF-4517-B36C-4636AE8AF952}">
      <dgm:prSet/>
      <dgm:spPr/>
      <dgm:t>
        <a:bodyPr/>
        <a:lstStyle/>
        <a:p>
          <a:endParaRPr lang="en-US"/>
        </a:p>
      </dgm:t>
    </dgm:pt>
    <dgm:pt modelId="{CD28BA5B-FD57-4CD0-B129-591DBC9F98CC}" type="sibTrans" cxnId="{BD2F91A6-7DCF-4517-B36C-4636AE8AF952}">
      <dgm:prSet/>
      <dgm:spPr/>
      <dgm:t>
        <a:bodyPr/>
        <a:lstStyle/>
        <a:p>
          <a:endParaRPr lang="en-US"/>
        </a:p>
      </dgm:t>
    </dgm:pt>
    <dgm:pt modelId="{CA560B47-A5E2-4FDB-9F63-D6E3F361BBAB}" type="pres">
      <dgm:prSet presAssocID="{3819E0D3-9F87-4A77-99E4-81A92A5505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40C3020B-9356-4BA5-A0CF-406D25696042}" type="pres">
      <dgm:prSet presAssocID="{3819E0D3-9F87-4A77-99E4-81A92A55053F}" presName="Name1" presStyleCnt="0"/>
      <dgm:spPr/>
    </dgm:pt>
    <dgm:pt modelId="{D02ADD82-853B-47CD-88EC-4B26C0929BF5}" type="pres">
      <dgm:prSet presAssocID="{3819E0D3-9F87-4A77-99E4-81A92A55053F}" presName="cycle" presStyleCnt="0"/>
      <dgm:spPr/>
    </dgm:pt>
    <dgm:pt modelId="{4B43AEE9-2516-423C-AB3A-88C1800D546C}" type="pres">
      <dgm:prSet presAssocID="{3819E0D3-9F87-4A77-99E4-81A92A55053F}" presName="srcNode" presStyleLbl="node1" presStyleIdx="0" presStyleCnt="4"/>
      <dgm:spPr/>
    </dgm:pt>
    <dgm:pt modelId="{74D0469A-D86D-4064-ACE0-3177C5DD85BA}" type="pres">
      <dgm:prSet presAssocID="{3819E0D3-9F87-4A77-99E4-81A92A55053F}" presName="conn" presStyleLbl="parChTrans1D2" presStyleIdx="0" presStyleCnt="1"/>
      <dgm:spPr/>
      <dgm:t>
        <a:bodyPr/>
        <a:lstStyle/>
        <a:p>
          <a:endParaRPr lang="en-GB"/>
        </a:p>
      </dgm:t>
    </dgm:pt>
    <dgm:pt modelId="{9FC6C086-6C5B-4096-A568-5FE1F47BCB55}" type="pres">
      <dgm:prSet presAssocID="{3819E0D3-9F87-4A77-99E4-81A92A55053F}" presName="extraNode" presStyleLbl="node1" presStyleIdx="0" presStyleCnt="4"/>
      <dgm:spPr/>
    </dgm:pt>
    <dgm:pt modelId="{22AE7882-BCCD-485F-BCCF-784B7417FA11}" type="pres">
      <dgm:prSet presAssocID="{3819E0D3-9F87-4A77-99E4-81A92A55053F}" presName="dstNode" presStyleLbl="node1" presStyleIdx="0" presStyleCnt="4"/>
      <dgm:spPr/>
    </dgm:pt>
    <dgm:pt modelId="{84A39762-83F2-48C3-A8F6-D7EB16648F28}" type="pres">
      <dgm:prSet presAssocID="{5744BA41-63AF-4878-970E-E7698B43980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D586B9-4E0F-4804-852E-91B77308398A}" type="pres">
      <dgm:prSet presAssocID="{5744BA41-63AF-4878-970E-E7698B43980B}" presName="accent_1" presStyleCnt="0"/>
      <dgm:spPr/>
    </dgm:pt>
    <dgm:pt modelId="{163BD5D3-DC7F-408B-ABAE-D5E424531EB4}" type="pres">
      <dgm:prSet presAssocID="{5744BA41-63AF-4878-970E-E7698B43980B}" presName="accentRepeatNode" presStyleLbl="solidFgAcc1" presStyleIdx="0" presStyleCnt="4"/>
      <dgm:spPr/>
    </dgm:pt>
    <dgm:pt modelId="{9DE8BF29-0784-4738-BCB2-AC3C5CF8C6C6}" type="pres">
      <dgm:prSet presAssocID="{14A8F8A9-7F42-4048-B6BA-DDDF046FCAA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5E6995-383F-443E-81B5-34654BB42B7B}" type="pres">
      <dgm:prSet presAssocID="{14A8F8A9-7F42-4048-B6BA-DDDF046FCAAB}" presName="accent_2" presStyleCnt="0"/>
      <dgm:spPr/>
    </dgm:pt>
    <dgm:pt modelId="{7DFC4457-A2B9-4E8A-B491-563867564CB1}" type="pres">
      <dgm:prSet presAssocID="{14A8F8A9-7F42-4048-B6BA-DDDF046FCAAB}" presName="accentRepeatNode" presStyleLbl="solidFgAcc1" presStyleIdx="1" presStyleCnt="4"/>
      <dgm:spPr/>
    </dgm:pt>
    <dgm:pt modelId="{89C83959-914C-4F34-A775-C320F126E823}" type="pres">
      <dgm:prSet presAssocID="{C80A09C4-199C-4D1E-A72C-D934F24826F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FEA67B-25EC-4179-B11E-974BA2AE140B}" type="pres">
      <dgm:prSet presAssocID="{C80A09C4-199C-4D1E-A72C-D934F24826F6}" presName="accent_3" presStyleCnt="0"/>
      <dgm:spPr/>
    </dgm:pt>
    <dgm:pt modelId="{0F87AD00-3D6C-4704-B90F-F15E3FD3B0D2}" type="pres">
      <dgm:prSet presAssocID="{C80A09C4-199C-4D1E-A72C-D934F24826F6}" presName="accentRepeatNode" presStyleLbl="solidFgAcc1" presStyleIdx="2" presStyleCnt="4"/>
      <dgm:spPr/>
    </dgm:pt>
    <dgm:pt modelId="{224A5565-896B-41FB-8BE5-5FA5010B344C}" type="pres">
      <dgm:prSet presAssocID="{43742334-BA1E-4286-823B-E132C377F6F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A2AB45-B632-4FD1-84E6-89F7F18EEA87}" type="pres">
      <dgm:prSet presAssocID="{43742334-BA1E-4286-823B-E132C377F6FD}" presName="accent_4" presStyleCnt="0"/>
      <dgm:spPr/>
    </dgm:pt>
    <dgm:pt modelId="{E5C319FD-122F-4DED-8954-18E63094D818}" type="pres">
      <dgm:prSet presAssocID="{43742334-BA1E-4286-823B-E132C377F6FD}" presName="accentRepeatNode" presStyleLbl="solidFgAcc1" presStyleIdx="3" presStyleCnt="4"/>
      <dgm:spPr/>
    </dgm:pt>
  </dgm:ptLst>
  <dgm:cxnLst>
    <dgm:cxn modelId="{929CB1D6-A70B-4658-8BB4-6D60F02B324B}" type="presOf" srcId="{C80A09C4-199C-4D1E-A72C-D934F24826F6}" destId="{89C83959-914C-4F34-A775-C320F126E823}" srcOrd="0" destOrd="0" presId="urn:microsoft.com/office/officeart/2008/layout/VerticalCurvedList"/>
    <dgm:cxn modelId="{FFABBA65-5CD4-48AC-AB7B-24BAC863C009}" srcId="{3819E0D3-9F87-4A77-99E4-81A92A55053F}" destId="{14A8F8A9-7F42-4048-B6BA-DDDF046FCAAB}" srcOrd="1" destOrd="0" parTransId="{68B1ACD5-265E-426B-AEAA-201412980766}" sibTransId="{EA738219-1744-4771-B4B0-E724DE627A47}"/>
    <dgm:cxn modelId="{BEC62048-0A55-426E-9FD6-836F7D6830B4}" type="presOf" srcId="{5744BA41-63AF-4878-970E-E7698B43980B}" destId="{84A39762-83F2-48C3-A8F6-D7EB16648F28}" srcOrd="0" destOrd="0" presId="urn:microsoft.com/office/officeart/2008/layout/VerticalCurvedList"/>
    <dgm:cxn modelId="{36445C0E-D5E5-4986-94FC-BE26289F69FA}" srcId="{3819E0D3-9F87-4A77-99E4-81A92A55053F}" destId="{5744BA41-63AF-4878-970E-E7698B43980B}" srcOrd="0" destOrd="0" parTransId="{3C5E5852-C738-4FB3-A665-C9ECE569935F}" sibTransId="{6D53B602-06AF-48FF-8288-872FF8919EE2}"/>
    <dgm:cxn modelId="{BD2F91A6-7DCF-4517-B36C-4636AE8AF952}" srcId="{3819E0D3-9F87-4A77-99E4-81A92A55053F}" destId="{43742334-BA1E-4286-823B-E132C377F6FD}" srcOrd="3" destOrd="0" parTransId="{426014B8-B639-442F-8508-1748649C1DD6}" sibTransId="{CD28BA5B-FD57-4CD0-B129-591DBC9F98CC}"/>
    <dgm:cxn modelId="{6BC2BA2A-0E7C-4358-A9CB-CD6EE45746B5}" type="presOf" srcId="{14A8F8A9-7F42-4048-B6BA-DDDF046FCAAB}" destId="{9DE8BF29-0784-4738-BCB2-AC3C5CF8C6C6}" srcOrd="0" destOrd="0" presId="urn:microsoft.com/office/officeart/2008/layout/VerticalCurvedList"/>
    <dgm:cxn modelId="{A426FEE3-C54E-4BD1-B50E-F67DBA83AB05}" type="presOf" srcId="{43742334-BA1E-4286-823B-E132C377F6FD}" destId="{224A5565-896B-41FB-8BE5-5FA5010B344C}" srcOrd="0" destOrd="0" presId="urn:microsoft.com/office/officeart/2008/layout/VerticalCurvedList"/>
    <dgm:cxn modelId="{E53769D4-74D8-4886-AFA5-3156B5369804}" type="presOf" srcId="{3819E0D3-9F87-4A77-99E4-81A92A55053F}" destId="{CA560B47-A5E2-4FDB-9F63-D6E3F361BBAB}" srcOrd="0" destOrd="0" presId="urn:microsoft.com/office/officeart/2008/layout/VerticalCurvedList"/>
    <dgm:cxn modelId="{406BEBC2-8665-439A-A743-9DD4C00DF73F}" srcId="{3819E0D3-9F87-4A77-99E4-81A92A55053F}" destId="{C80A09C4-199C-4D1E-A72C-D934F24826F6}" srcOrd="2" destOrd="0" parTransId="{99014328-1942-43B3-B8F8-4EF31BEA45B8}" sibTransId="{56A92ABC-7C74-4A29-9644-305C047D1C08}"/>
    <dgm:cxn modelId="{7739E968-0C83-41F2-8B8E-D9C2607E922F}" type="presOf" srcId="{6D53B602-06AF-48FF-8288-872FF8919EE2}" destId="{74D0469A-D86D-4064-ACE0-3177C5DD85BA}" srcOrd="0" destOrd="0" presId="urn:microsoft.com/office/officeart/2008/layout/VerticalCurvedList"/>
    <dgm:cxn modelId="{DB3A4D88-E01A-4B62-BEC0-4A936E078FBF}" type="presParOf" srcId="{CA560B47-A5E2-4FDB-9F63-D6E3F361BBAB}" destId="{40C3020B-9356-4BA5-A0CF-406D25696042}" srcOrd="0" destOrd="0" presId="urn:microsoft.com/office/officeart/2008/layout/VerticalCurvedList"/>
    <dgm:cxn modelId="{84AD6C10-C4EB-4E58-A168-034F66702785}" type="presParOf" srcId="{40C3020B-9356-4BA5-A0CF-406D25696042}" destId="{D02ADD82-853B-47CD-88EC-4B26C0929BF5}" srcOrd="0" destOrd="0" presId="urn:microsoft.com/office/officeart/2008/layout/VerticalCurvedList"/>
    <dgm:cxn modelId="{38B96608-04C3-419D-80DB-2777CF8007C3}" type="presParOf" srcId="{D02ADD82-853B-47CD-88EC-4B26C0929BF5}" destId="{4B43AEE9-2516-423C-AB3A-88C1800D546C}" srcOrd="0" destOrd="0" presId="urn:microsoft.com/office/officeart/2008/layout/VerticalCurvedList"/>
    <dgm:cxn modelId="{57BF6367-8391-4D05-AEB6-2F5D4EE920EF}" type="presParOf" srcId="{D02ADD82-853B-47CD-88EC-4B26C0929BF5}" destId="{74D0469A-D86D-4064-ACE0-3177C5DD85BA}" srcOrd="1" destOrd="0" presId="urn:microsoft.com/office/officeart/2008/layout/VerticalCurvedList"/>
    <dgm:cxn modelId="{FE04AC7E-8B63-4AC8-8E2F-7B17E34EAE9E}" type="presParOf" srcId="{D02ADD82-853B-47CD-88EC-4B26C0929BF5}" destId="{9FC6C086-6C5B-4096-A568-5FE1F47BCB55}" srcOrd="2" destOrd="0" presId="urn:microsoft.com/office/officeart/2008/layout/VerticalCurvedList"/>
    <dgm:cxn modelId="{D584C99A-C653-449B-BB16-53A4B59E18BD}" type="presParOf" srcId="{D02ADD82-853B-47CD-88EC-4B26C0929BF5}" destId="{22AE7882-BCCD-485F-BCCF-784B7417FA11}" srcOrd="3" destOrd="0" presId="urn:microsoft.com/office/officeart/2008/layout/VerticalCurvedList"/>
    <dgm:cxn modelId="{F6956536-19EF-49C0-9F15-DBC4D0437450}" type="presParOf" srcId="{40C3020B-9356-4BA5-A0CF-406D25696042}" destId="{84A39762-83F2-48C3-A8F6-D7EB16648F28}" srcOrd="1" destOrd="0" presId="urn:microsoft.com/office/officeart/2008/layout/VerticalCurvedList"/>
    <dgm:cxn modelId="{179D63D1-73D6-45E9-881E-F4979ACD7701}" type="presParOf" srcId="{40C3020B-9356-4BA5-A0CF-406D25696042}" destId="{29D586B9-4E0F-4804-852E-91B77308398A}" srcOrd="2" destOrd="0" presId="urn:microsoft.com/office/officeart/2008/layout/VerticalCurvedList"/>
    <dgm:cxn modelId="{CC52069A-9604-4105-A2DC-EC98C34DD515}" type="presParOf" srcId="{29D586B9-4E0F-4804-852E-91B77308398A}" destId="{163BD5D3-DC7F-408B-ABAE-D5E424531EB4}" srcOrd="0" destOrd="0" presId="urn:microsoft.com/office/officeart/2008/layout/VerticalCurvedList"/>
    <dgm:cxn modelId="{0EA50820-077D-4150-B969-215E8EB7F8BC}" type="presParOf" srcId="{40C3020B-9356-4BA5-A0CF-406D25696042}" destId="{9DE8BF29-0784-4738-BCB2-AC3C5CF8C6C6}" srcOrd="3" destOrd="0" presId="urn:microsoft.com/office/officeart/2008/layout/VerticalCurvedList"/>
    <dgm:cxn modelId="{A93B8D73-DB3A-4DDC-A63D-39758A3490E7}" type="presParOf" srcId="{40C3020B-9356-4BA5-A0CF-406D25696042}" destId="{2B5E6995-383F-443E-81B5-34654BB42B7B}" srcOrd="4" destOrd="0" presId="urn:microsoft.com/office/officeart/2008/layout/VerticalCurvedList"/>
    <dgm:cxn modelId="{C9C363EE-FEC2-4DB5-82B7-327B08D7C321}" type="presParOf" srcId="{2B5E6995-383F-443E-81B5-34654BB42B7B}" destId="{7DFC4457-A2B9-4E8A-B491-563867564CB1}" srcOrd="0" destOrd="0" presId="urn:microsoft.com/office/officeart/2008/layout/VerticalCurvedList"/>
    <dgm:cxn modelId="{32913672-0E81-40FA-94B3-72DE9F18DA1A}" type="presParOf" srcId="{40C3020B-9356-4BA5-A0CF-406D25696042}" destId="{89C83959-914C-4F34-A775-C320F126E823}" srcOrd="5" destOrd="0" presId="urn:microsoft.com/office/officeart/2008/layout/VerticalCurvedList"/>
    <dgm:cxn modelId="{C491BD52-7766-4101-B76D-C6770FB2C2B0}" type="presParOf" srcId="{40C3020B-9356-4BA5-A0CF-406D25696042}" destId="{72FEA67B-25EC-4179-B11E-974BA2AE140B}" srcOrd="6" destOrd="0" presId="urn:microsoft.com/office/officeart/2008/layout/VerticalCurvedList"/>
    <dgm:cxn modelId="{BDB7DDEE-AF91-4D70-80CE-5EC8415CF1E6}" type="presParOf" srcId="{72FEA67B-25EC-4179-B11E-974BA2AE140B}" destId="{0F87AD00-3D6C-4704-B90F-F15E3FD3B0D2}" srcOrd="0" destOrd="0" presId="urn:microsoft.com/office/officeart/2008/layout/VerticalCurvedList"/>
    <dgm:cxn modelId="{50587CD0-4F23-415E-81EF-688D94F2A619}" type="presParOf" srcId="{40C3020B-9356-4BA5-A0CF-406D25696042}" destId="{224A5565-896B-41FB-8BE5-5FA5010B344C}" srcOrd="7" destOrd="0" presId="urn:microsoft.com/office/officeart/2008/layout/VerticalCurvedList"/>
    <dgm:cxn modelId="{2FAA37F7-5571-4B74-842C-CC9AC25656DA}" type="presParOf" srcId="{40C3020B-9356-4BA5-A0CF-406D25696042}" destId="{A1A2AB45-B632-4FD1-84E6-89F7F18EEA87}" srcOrd="8" destOrd="0" presId="urn:microsoft.com/office/officeart/2008/layout/VerticalCurvedList"/>
    <dgm:cxn modelId="{C70DCD75-CCDE-4998-B2FC-645CCA46FCF9}" type="presParOf" srcId="{A1A2AB45-B632-4FD1-84E6-89F7F18EEA87}" destId="{E5C319FD-122F-4DED-8954-18E63094D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19E0D3-9F87-4A77-99E4-81A92A55053F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44BA41-63AF-4878-970E-E7698B43980B}">
      <dgm:prSet phldrT="[Text]" custT="1"/>
      <dgm:spPr/>
      <dgm:t>
        <a:bodyPr/>
        <a:lstStyle/>
        <a:p>
          <a:r>
            <a:rPr lang="en-US" sz="1800" dirty="0"/>
            <a:t>9. </a:t>
          </a:r>
          <a:r>
            <a:rPr lang="id-ID" sz="1800" dirty="0"/>
            <a:t>Validation</a:t>
          </a:r>
          <a:endParaRPr lang="en-US" sz="1800" dirty="0">
            <a:solidFill>
              <a:schemeClr val="bg1"/>
            </a:solidFill>
          </a:endParaRPr>
        </a:p>
      </dgm:t>
    </dgm:pt>
    <dgm:pt modelId="{3C5E5852-C738-4FB3-A665-C9ECE569935F}" type="parTrans" cxnId="{36445C0E-D5E5-4986-94FC-BE26289F69FA}">
      <dgm:prSet/>
      <dgm:spPr/>
      <dgm:t>
        <a:bodyPr/>
        <a:lstStyle/>
        <a:p>
          <a:endParaRPr lang="en-US" sz="6000"/>
        </a:p>
      </dgm:t>
    </dgm:pt>
    <dgm:pt modelId="{6D53B602-06AF-48FF-8288-872FF8919EE2}" type="sibTrans" cxnId="{36445C0E-D5E5-4986-94FC-BE26289F69FA}">
      <dgm:prSet/>
      <dgm:spPr/>
      <dgm:t>
        <a:bodyPr/>
        <a:lstStyle/>
        <a:p>
          <a:endParaRPr lang="en-US" sz="6000"/>
        </a:p>
      </dgm:t>
    </dgm:pt>
    <dgm:pt modelId="{14A8F8A9-7F42-4048-B6BA-DDDF046FCAAB}">
      <dgm:prSet phldrT="[Text]" custT="1"/>
      <dgm:spPr/>
      <dgm:t>
        <a:bodyPr/>
        <a:lstStyle/>
        <a:p>
          <a:r>
            <a:rPr lang="en-US" sz="1800" dirty="0"/>
            <a:t>10. </a:t>
          </a:r>
          <a:r>
            <a:rPr lang="id-ID" sz="1800" dirty="0"/>
            <a:t>Evaluation</a:t>
          </a:r>
          <a:endParaRPr lang="en-US" sz="1800" dirty="0"/>
        </a:p>
      </dgm:t>
    </dgm:pt>
    <dgm:pt modelId="{68B1ACD5-265E-426B-AEAA-201412980766}" type="parTrans" cxnId="{FFABBA65-5CD4-48AC-AB7B-24BAC863C009}">
      <dgm:prSet/>
      <dgm:spPr/>
      <dgm:t>
        <a:bodyPr/>
        <a:lstStyle/>
        <a:p>
          <a:endParaRPr lang="en-US" sz="6000"/>
        </a:p>
      </dgm:t>
    </dgm:pt>
    <dgm:pt modelId="{EA738219-1744-4771-B4B0-E724DE627A47}" type="sibTrans" cxnId="{FFABBA65-5CD4-48AC-AB7B-24BAC863C009}">
      <dgm:prSet/>
      <dgm:spPr/>
      <dgm:t>
        <a:bodyPr/>
        <a:lstStyle/>
        <a:p>
          <a:endParaRPr lang="en-US" sz="6000"/>
        </a:p>
      </dgm:t>
    </dgm:pt>
    <dgm:pt modelId="{C80A09C4-199C-4D1E-A72C-D934F24826F6}">
      <dgm:prSet phldrT="[Text]" custT="1"/>
      <dgm:spPr/>
      <dgm:t>
        <a:bodyPr/>
        <a:lstStyle/>
        <a:p>
          <a:r>
            <a:rPr lang="en-US" sz="1800" dirty="0"/>
            <a:t>11. </a:t>
          </a:r>
          <a:r>
            <a:rPr lang="id-ID" sz="1800" dirty="0"/>
            <a:t>Tool Information Retrieval</a:t>
          </a:r>
          <a:endParaRPr lang="en-US" sz="1800" dirty="0"/>
        </a:p>
      </dgm:t>
    </dgm:pt>
    <dgm:pt modelId="{99014328-1942-43B3-B8F8-4EF31BEA45B8}" type="parTrans" cxnId="{406BEBC2-8665-439A-A743-9DD4C00DF73F}">
      <dgm:prSet/>
      <dgm:spPr/>
      <dgm:t>
        <a:bodyPr/>
        <a:lstStyle/>
        <a:p>
          <a:endParaRPr lang="en-US" sz="6000"/>
        </a:p>
      </dgm:t>
    </dgm:pt>
    <dgm:pt modelId="{56A92ABC-7C74-4A29-9644-305C047D1C08}" type="sibTrans" cxnId="{406BEBC2-8665-439A-A743-9DD4C00DF73F}">
      <dgm:prSet/>
      <dgm:spPr/>
      <dgm:t>
        <a:bodyPr/>
        <a:lstStyle/>
        <a:p>
          <a:endParaRPr lang="en-US" sz="6000"/>
        </a:p>
      </dgm:t>
    </dgm:pt>
    <dgm:pt modelId="{43742334-BA1E-4286-823B-E132C377F6FD}">
      <dgm:prSet phldrT="[Text]" custT="1"/>
      <dgm:spPr/>
      <dgm:t>
        <a:bodyPr/>
        <a:lstStyle/>
        <a:p>
          <a:r>
            <a:rPr lang="en-US" sz="1800" dirty="0"/>
            <a:t>12. </a:t>
          </a:r>
          <a:r>
            <a:rPr lang="id-ID" sz="1800" dirty="0"/>
            <a:t>Sentiment Analysis</a:t>
          </a:r>
          <a:endParaRPr lang="en-US" sz="1800" dirty="0"/>
        </a:p>
      </dgm:t>
    </dgm:pt>
    <dgm:pt modelId="{426014B8-B639-442F-8508-1748649C1DD6}" type="parTrans" cxnId="{BD2F91A6-7DCF-4517-B36C-4636AE8AF952}">
      <dgm:prSet/>
      <dgm:spPr/>
      <dgm:t>
        <a:bodyPr/>
        <a:lstStyle/>
        <a:p>
          <a:endParaRPr lang="en-US"/>
        </a:p>
      </dgm:t>
    </dgm:pt>
    <dgm:pt modelId="{CD28BA5B-FD57-4CD0-B129-591DBC9F98CC}" type="sibTrans" cxnId="{BD2F91A6-7DCF-4517-B36C-4636AE8AF952}">
      <dgm:prSet/>
      <dgm:spPr/>
      <dgm:t>
        <a:bodyPr/>
        <a:lstStyle/>
        <a:p>
          <a:endParaRPr lang="en-US"/>
        </a:p>
      </dgm:t>
    </dgm:pt>
    <dgm:pt modelId="{CA560B47-A5E2-4FDB-9F63-D6E3F361BBAB}" type="pres">
      <dgm:prSet presAssocID="{3819E0D3-9F87-4A77-99E4-81A92A5505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40C3020B-9356-4BA5-A0CF-406D25696042}" type="pres">
      <dgm:prSet presAssocID="{3819E0D3-9F87-4A77-99E4-81A92A55053F}" presName="Name1" presStyleCnt="0"/>
      <dgm:spPr/>
    </dgm:pt>
    <dgm:pt modelId="{D02ADD82-853B-47CD-88EC-4B26C0929BF5}" type="pres">
      <dgm:prSet presAssocID="{3819E0D3-9F87-4A77-99E4-81A92A55053F}" presName="cycle" presStyleCnt="0"/>
      <dgm:spPr/>
    </dgm:pt>
    <dgm:pt modelId="{4B43AEE9-2516-423C-AB3A-88C1800D546C}" type="pres">
      <dgm:prSet presAssocID="{3819E0D3-9F87-4A77-99E4-81A92A55053F}" presName="srcNode" presStyleLbl="node1" presStyleIdx="0" presStyleCnt="4"/>
      <dgm:spPr/>
    </dgm:pt>
    <dgm:pt modelId="{74D0469A-D86D-4064-ACE0-3177C5DD85BA}" type="pres">
      <dgm:prSet presAssocID="{3819E0D3-9F87-4A77-99E4-81A92A55053F}" presName="conn" presStyleLbl="parChTrans1D2" presStyleIdx="0" presStyleCnt="1"/>
      <dgm:spPr/>
      <dgm:t>
        <a:bodyPr/>
        <a:lstStyle/>
        <a:p>
          <a:endParaRPr lang="en-GB"/>
        </a:p>
      </dgm:t>
    </dgm:pt>
    <dgm:pt modelId="{9FC6C086-6C5B-4096-A568-5FE1F47BCB55}" type="pres">
      <dgm:prSet presAssocID="{3819E0D3-9F87-4A77-99E4-81A92A55053F}" presName="extraNode" presStyleLbl="node1" presStyleIdx="0" presStyleCnt="4"/>
      <dgm:spPr/>
    </dgm:pt>
    <dgm:pt modelId="{22AE7882-BCCD-485F-BCCF-784B7417FA11}" type="pres">
      <dgm:prSet presAssocID="{3819E0D3-9F87-4A77-99E4-81A92A55053F}" presName="dstNode" presStyleLbl="node1" presStyleIdx="0" presStyleCnt="4"/>
      <dgm:spPr/>
    </dgm:pt>
    <dgm:pt modelId="{84A39762-83F2-48C3-A8F6-D7EB16648F28}" type="pres">
      <dgm:prSet presAssocID="{5744BA41-63AF-4878-970E-E7698B43980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D586B9-4E0F-4804-852E-91B77308398A}" type="pres">
      <dgm:prSet presAssocID="{5744BA41-63AF-4878-970E-E7698B43980B}" presName="accent_1" presStyleCnt="0"/>
      <dgm:spPr/>
    </dgm:pt>
    <dgm:pt modelId="{163BD5D3-DC7F-408B-ABAE-D5E424531EB4}" type="pres">
      <dgm:prSet presAssocID="{5744BA41-63AF-4878-970E-E7698B43980B}" presName="accentRepeatNode" presStyleLbl="solidFgAcc1" presStyleIdx="0" presStyleCnt="4"/>
      <dgm:spPr/>
    </dgm:pt>
    <dgm:pt modelId="{9DE8BF29-0784-4738-BCB2-AC3C5CF8C6C6}" type="pres">
      <dgm:prSet presAssocID="{14A8F8A9-7F42-4048-B6BA-DDDF046FCAA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5E6995-383F-443E-81B5-34654BB42B7B}" type="pres">
      <dgm:prSet presAssocID="{14A8F8A9-7F42-4048-B6BA-DDDF046FCAAB}" presName="accent_2" presStyleCnt="0"/>
      <dgm:spPr/>
    </dgm:pt>
    <dgm:pt modelId="{7DFC4457-A2B9-4E8A-B491-563867564CB1}" type="pres">
      <dgm:prSet presAssocID="{14A8F8A9-7F42-4048-B6BA-DDDF046FCAAB}" presName="accentRepeatNode" presStyleLbl="solidFgAcc1" presStyleIdx="1" presStyleCnt="4"/>
      <dgm:spPr/>
    </dgm:pt>
    <dgm:pt modelId="{89C83959-914C-4F34-A775-C320F126E823}" type="pres">
      <dgm:prSet presAssocID="{C80A09C4-199C-4D1E-A72C-D934F24826F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FEA67B-25EC-4179-B11E-974BA2AE140B}" type="pres">
      <dgm:prSet presAssocID="{C80A09C4-199C-4D1E-A72C-D934F24826F6}" presName="accent_3" presStyleCnt="0"/>
      <dgm:spPr/>
    </dgm:pt>
    <dgm:pt modelId="{0F87AD00-3D6C-4704-B90F-F15E3FD3B0D2}" type="pres">
      <dgm:prSet presAssocID="{C80A09C4-199C-4D1E-A72C-D934F24826F6}" presName="accentRepeatNode" presStyleLbl="solidFgAcc1" presStyleIdx="2" presStyleCnt="4"/>
      <dgm:spPr/>
    </dgm:pt>
    <dgm:pt modelId="{224A5565-896B-41FB-8BE5-5FA5010B344C}" type="pres">
      <dgm:prSet presAssocID="{43742334-BA1E-4286-823B-E132C377F6F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A2AB45-B632-4FD1-84E6-89F7F18EEA87}" type="pres">
      <dgm:prSet presAssocID="{43742334-BA1E-4286-823B-E132C377F6FD}" presName="accent_4" presStyleCnt="0"/>
      <dgm:spPr/>
    </dgm:pt>
    <dgm:pt modelId="{E5C319FD-122F-4DED-8954-18E63094D818}" type="pres">
      <dgm:prSet presAssocID="{43742334-BA1E-4286-823B-E132C377F6FD}" presName="accentRepeatNode" presStyleLbl="solidFgAcc1" presStyleIdx="3" presStyleCnt="4"/>
      <dgm:spPr/>
    </dgm:pt>
  </dgm:ptLst>
  <dgm:cxnLst>
    <dgm:cxn modelId="{FFABBA65-5CD4-48AC-AB7B-24BAC863C009}" srcId="{3819E0D3-9F87-4A77-99E4-81A92A55053F}" destId="{14A8F8A9-7F42-4048-B6BA-DDDF046FCAAB}" srcOrd="1" destOrd="0" parTransId="{68B1ACD5-265E-426B-AEAA-201412980766}" sibTransId="{EA738219-1744-4771-B4B0-E724DE627A47}"/>
    <dgm:cxn modelId="{8184050B-B171-4BC7-BBBD-7FF42AC995F0}" type="presOf" srcId="{43742334-BA1E-4286-823B-E132C377F6FD}" destId="{224A5565-896B-41FB-8BE5-5FA5010B344C}" srcOrd="0" destOrd="0" presId="urn:microsoft.com/office/officeart/2008/layout/VerticalCurvedList"/>
    <dgm:cxn modelId="{36445C0E-D5E5-4986-94FC-BE26289F69FA}" srcId="{3819E0D3-9F87-4A77-99E4-81A92A55053F}" destId="{5744BA41-63AF-4878-970E-E7698B43980B}" srcOrd="0" destOrd="0" parTransId="{3C5E5852-C738-4FB3-A665-C9ECE569935F}" sibTransId="{6D53B602-06AF-48FF-8288-872FF8919EE2}"/>
    <dgm:cxn modelId="{BD2F91A6-7DCF-4517-B36C-4636AE8AF952}" srcId="{3819E0D3-9F87-4A77-99E4-81A92A55053F}" destId="{43742334-BA1E-4286-823B-E132C377F6FD}" srcOrd="3" destOrd="0" parTransId="{426014B8-B639-442F-8508-1748649C1DD6}" sibTransId="{CD28BA5B-FD57-4CD0-B129-591DBC9F98CC}"/>
    <dgm:cxn modelId="{83A592DF-5404-4975-94A8-D2963660D8EF}" type="presOf" srcId="{3819E0D3-9F87-4A77-99E4-81A92A55053F}" destId="{CA560B47-A5E2-4FDB-9F63-D6E3F361BBAB}" srcOrd="0" destOrd="0" presId="urn:microsoft.com/office/officeart/2008/layout/VerticalCurvedList"/>
    <dgm:cxn modelId="{14CF8024-D6F2-432C-9691-85FC24C0BB7F}" type="presOf" srcId="{6D53B602-06AF-48FF-8288-872FF8919EE2}" destId="{74D0469A-D86D-4064-ACE0-3177C5DD85BA}" srcOrd="0" destOrd="0" presId="urn:microsoft.com/office/officeart/2008/layout/VerticalCurvedList"/>
    <dgm:cxn modelId="{FD258465-8367-4AC3-8083-05A616631BAF}" type="presOf" srcId="{C80A09C4-199C-4D1E-A72C-D934F24826F6}" destId="{89C83959-914C-4F34-A775-C320F126E823}" srcOrd="0" destOrd="0" presId="urn:microsoft.com/office/officeart/2008/layout/VerticalCurvedList"/>
    <dgm:cxn modelId="{406BEBC2-8665-439A-A743-9DD4C00DF73F}" srcId="{3819E0D3-9F87-4A77-99E4-81A92A55053F}" destId="{C80A09C4-199C-4D1E-A72C-D934F24826F6}" srcOrd="2" destOrd="0" parTransId="{99014328-1942-43B3-B8F8-4EF31BEA45B8}" sibTransId="{56A92ABC-7C74-4A29-9644-305C047D1C08}"/>
    <dgm:cxn modelId="{F2BD2EE3-ACE6-4D0F-8094-4200C57488A2}" type="presOf" srcId="{5744BA41-63AF-4878-970E-E7698B43980B}" destId="{84A39762-83F2-48C3-A8F6-D7EB16648F28}" srcOrd="0" destOrd="0" presId="urn:microsoft.com/office/officeart/2008/layout/VerticalCurvedList"/>
    <dgm:cxn modelId="{730B96B2-A1B8-462A-9B36-8733B525E199}" type="presOf" srcId="{14A8F8A9-7F42-4048-B6BA-DDDF046FCAAB}" destId="{9DE8BF29-0784-4738-BCB2-AC3C5CF8C6C6}" srcOrd="0" destOrd="0" presId="urn:microsoft.com/office/officeart/2008/layout/VerticalCurvedList"/>
    <dgm:cxn modelId="{C8EB109A-9CD6-416B-98A1-A9E857731309}" type="presParOf" srcId="{CA560B47-A5E2-4FDB-9F63-D6E3F361BBAB}" destId="{40C3020B-9356-4BA5-A0CF-406D25696042}" srcOrd="0" destOrd="0" presId="urn:microsoft.com/office/officeart/2008/layout/VerticalCurvedList"/>
    <dgm:cxn modelId="{35661104-56E1-4417-864E-F8F37839198F}" type="presParOf" srcId="{40C3020B-9356-4BA5-A0CF-406D25696042}" destId="{D02ADD82-853B-47CD-88EC-4B26C0929BF5}" srcOrd="0" destOrd="0" presId="urn:microsoft.com/office/officeart/2008/layout/VerticalCurvedList"/>
    <dgm:cxn modelId="{73749138-9738-4428-88AE-D9A7F5BD1AD8}" type="presParOf" srcId="{D02ADD82-853B-47CD-88EC-4B26C0929BF5}" destId="{4B43AEE9-2516-423C-AB3A-88C1800D546C}" srcOrd="0" destOrd="0" presId="urn:microsoft.com/office/officeart/2008/layout/VerticalCurvedList"/>
    <dgm:cxn modelId="{F5E28FA7-205D-44BA-A441-D76D54CCF51B}" type="presParOf" srcId="{D02ADD82-853B-47CD-88EC-4B26C0929BF5}" destId="{74D0469A-D86D-4064-ACE0-3177C5DD85BA}" srcOrd="1" destOrd="0" presId="urn:microsoft.com/office/officeart/2008/layout/VerticalCurvedList"/>
    <dgm:cxn modelId="{F57D6D52-FC0D-4CCF-8C5F-0CED40F77E11}" type="presParOf" srcId="{D02ADD82-853B-47CD-88EC-4B26C0929BF5}" destId="{9FC6C086-6C5B-4096-A568-5FE1F47BCB55}" srcOrd="2" destOrd="0" presId="urn:microsoft.com/office/officeart/2008/layout/VerticalCurvedList"/>
    <dgm:cxn modelId="{7C988E05-ABF9-4DB9-831F-3FBEFF86B967}" type="presParOf" srcId="{D02ADD82-853B-47CD-88EC-4B26C0929BF5}" destId="{22AE7882-BCCD-485F-BCCF-784B7417FA11}" srcOrd="3" destOrd="0" presId="urn:microsoft.com/office/officeart/2008/layout/VerticalCurvedList"/>
    <dgm:cxn modelId="{E9949285-D223-4B4C-8FD3-5CC08A592951}" type="presParOf" srcId="{40C3020B-9356-4BA5-A0CF-406D25696042}" destId="{84A39762-83F2-48C3-A8F6-D7EB16648F28}" srcOrd="1" destOrd="0" presId="urn:microsoft.com/office/officeart/2008/layout/VerticalCurvedList"/>
    <dgm:cxn modelId="{5A752582-EC4D-4992-9F52-F9315DDE97DE}" type="presParOf" srcId="{40C3020B-9356-4BA5-A0CF-406D25696042}" destId="{29D586B9-4E0F-4804-852E-91B77308398A}" srcOrd="2" destOrd="0" presId="urn:microsoft.com/office/officeart/2008/layout/VerticalCurvedList"/>
    <dgm:cxn modelId="{3B92DFFF-94CB-4C3B-B1FD-2066EC487BBF}" type="presParOf" srcId="{29D586B9-4E0F-4804-852E-91B77308398A}" destId="{163BD5D3-DC7F-408B-ABAE-D5E424531EB4}" srcOrd="0" destOrd="0" presId="urn:microsoft.com/office/officeart/2008/layout/VerticalCurvedList"/>
    <dgm:cxn modelId="{71A9971A-75D1-4CF4-B187-5C66FA52DF9C}" type="presParOf" srcId="{40C3020B-9356-4BA5-A0CF-406D25696042}" destId="{9DE8BF29-0784-4738-BCB2-AC3C5CF8C6C6}" srcOrd="3" destOrd="0" presId="urn:microsoft.com/office/officeart/2008/layout/VerticalCurvedList"/>
    <dgm:cxn modelId="{0D4F8ABC-2849-4E84-AE43-D58ED359FED6}" type="presParOf" srcId="{40C3020B-9356-4BA5-A0CF-406D25696042}" destId="{2B5E6995-383F-443E-81B5-34654BB42B7B}" srcOrd="4" destOrd="0" presId="urn:microsoft.com/office/officeart/2008/layout/VerticalCurvedList"/>
    <dgm:cxn modelId="{A34B5786-C8B5-45C8-9A93-ABFB1B48A237}" type="presParOf" srcId="{2B5E6995-383F-443E-81B5-34654BB42B7B}" destId="{7DFC4457-A2B9-4E8A-B491-563867564CB1}" srcOrd="0" destOrd="0" presId="urn:microsoft.com/office/officeart/2008/layout/VerticalCurvedList"/>
    <dgm:cxn modelId="{955195BA-F0B0-4881-90C5-65E8C2F85634}" type="presParOf" srcId="{40C3020B-9356-4BA5-A0CF-406D25696042}" destId="{89C83959-914C-4F34-A775-C320F126E823}" srcOrd="5" destOrd="0" presId="urn:microsoft.com/office/officeart/2008/layout/VerticalCurvedList"/>
    <dgm:cxn modelId="{422D13EC-7B3E-4FE1-AA6A-E7139ABDE9B3}" type="presParOf" srcId="{40C3020B-9356-4BA5-A0CF-406D25696042}" destId="{72FEA67B-25EC-4179-B11E-974BA2AE140B}" srcOrd="6" destOrd="0" presId="urn:microsoft.com/office/officeart/2008/layout/VerticalCurvedList"/>
    <dgm:cxn modelId="{93AD8E1B-EA08-433B-91B9-1D32DACE13C4}" type="presParOf" srcId="{72FEA67B-25EC-4179-B11E-974BA2AE140B}" destId="{0F87AD00-3D6C-4704-B90F-F15E3FD3B0D2}" srcOrd="0" destOrd="0" presId="urn:microsoft.com/office/officeart/2008/layout/VerticalCurvedList"/>
    <dgm:cxn modelId="{1767AA32-1BF3-490E-83FB-FB92577BC48A}" type="presParOf" srcId="{40C3020B-9356-4BA5-A0CF-406D25696042}" destId="{224A5565-896B-41FB-8BE5-5FA5010B344C}" srcOrd="7" destOrd="0" presId="urn:microsoft.com/office/officeart/2008/layout/VerticalCurvedList"/>
    <dgm:cxn modelId="{7042CDF8-F0FE-48AC-A5E9-61419F8E5883}" type="presParOf" srcId="{40C3020B-9356-4BA5-A0CF-406D25696042}" destId="{A1A2AB45-B632-4FD1-84E6-89F7F18EEA87}" srcOrd="8" destOrd="0" presId="urn:microsoft.com/office/officeart/2008/layout/VerticalCurvedList"/>
    <dgm:cxn modelId="{E41ECA00-92E5-41F9-8132-56D21333F26C}" type="presParOf" srcId="{A1A2AB45-B632-4FD1-84E6-89F7F18EEA87}" destId="{E5C319FD-122F-4DED-8954-18E63094D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0469A-D86D-4064-ACE0-3177C5DD85BA}">
      <dsp:nvSpPr>
        <dsp:cNvPr id="0" name=""/>
        <dsp:cNvSpPr/>
      </dsp:nvSpPr>
      <dsp:spPr>
        <a:xfrm>
          <a:off x="-4174180" y="-640533"/>
          <a:ext cx="4973701" cy="4973701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9762-83F2-48C3-A8F6-D7EB16648F28}">
      <dsp:nvSpPr>
        <dsp:cNvPr id="0" name=""/>
        <dsp:cNvSpPr/>
      </dsp:nvSpPr>
      <dsp:spPr>
        <a:xfrm>
          <a:off x="418904" y="283889"/>
          <a:ext cx="8239573" cy="568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solidFill>
                <a:schemeClr val="bg1"/>
              </a:solidFill>
            </a:rPr>
            <a:t>1. </a:t>
          </a:r>
          <a:r>
            <a:rPr lang="id-ID" sz="1800" b="0" kern="1200" dirty="0">
              <a:solidFill>
                <a:schemeClr val="bg1"/>
              </a:solidFill>
            </a:rPr>
            <a:t>Pengantar Information Retrieval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418904" y="283889"/>
        <a:ext cx="8239573" cy="568074"/>
      </dsp:txXfrm>
    </dsp:sp>
    <dsp:sp modelId="{163BD5D3-DC7F-408B-ABAE-D5E424531EB4}">
      <dsp:nvSpPr>
        <dsp:cNvPr id="0" name=""/>
        <dsp:cNvSpPr/>
      </dsp:nvSpPr>
      <dsp:spPr>
        <a:xfrm>
          <a:off x="63858" y="212880"/>
          <a:ext cx="710093" cy="710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E8BF29-0784-4738-BCB2-AC3C5CF8C6C6}">
      <dsp:nvSpPr>
        <dsp:cNvPr id="0" name=""/>
        <dsp:cNvSpPr/>
      </dsp:nvSpPr>
      <dsp:spPr>
        <a:xfrm>
          <a:off x="744595" y="1136149"/>
          <a:ext cx="7913883" cy="568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2. </a:t>
          </a:r>
          <a:r>
            <a:rPr lang="id-ID" sz="1800" kern="1200" dirty="0"/>
            <a:t>Dokumen Preprocessing</a:t>
          </a:r>
          <a:endParaRPr lang="en-US" sz="1800" kern="1200" dirty="0"/>
        </a:p>
      </dsp:txBody>
      <dsp:txXfrm>
        <a:off x="744595" y="1136149"/>
        <a:ext cx="7913883" cy="568074"/>
      </dsp:txXfrm>
    </dsp:sp>
    <dsp:sp modelId="{7DFC4457-A2B9-4E8A-B491-563867564CB1}">
      <dsp:nvSpPr>
        <dsp:cNvPr id="0" name=""/>
        <dsp:cNvSpPr/>
      </dsp:nvSpPr>
      <dsp:spPr>
        <a:xfrm>
          <a:off x="389548" y="1065140"/>
          <a:ext cx="710093" cy="710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C83959-914C-4F34-A775-C320F126E823}">
      <dsp:nvSpPr>
        <dsp:cNvPr id="0" name=""/>
        <dsp:cNvSpPr/>
      </dsp:nvSpPr>
      <dsp:spPr>
        <a:xfrm>
          <a:off x="744595" y="1988410"/>
          <a:ext cx="7913883" cy="568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3. </a:t>
          </a:r>
          <a:r>
            <a:rPr lang="id-ID" sz="1800" b="1" kern="1200" dirty="0">
              <a:solidFill>
                <a:schemeClr val="tx1"/>
              </a:solidFill>
            </a:rPr>
            <a:t>Model Information Retrieval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44595" y="1988410"/>
        <a:ext cx="7913883" cy="568074"/>
      </dsp:txXfrm>
    </dsp:sp>
    <dsp:sp modelId="{0F87AD00-3D6C-4704-B90F-F15E3FD3B0D2}">
      <dsp:nvSpPr>
        <dsp:cNvPr id="0" name=""/>
        <dsp:cNvSpPr/>
      </dsp:nvSpPr>
      <dsp:spPr>
        <a:xfrm>
          <a:off x="389548" y="1917400"/>
          <a:ext cx="710093" cy="710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4A5565-896B-41FB-8BE5-5FA5010B344C}">
      <dsp:nvSpPr>
        <dsp:cNvPr id="0" name=""/>
        <dsp:cNvSpPr/>
      </dsp:nvSpPr>
      <dsp:spPr>
        <a:xfrm>
          <a:off x="418904" y="2840670"/>
          <a:ext cx="8239573" cy="568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4. </a:t>
          </a:r>
          <a:r>
            <a:rPr lang="id-ID" sz="1800" kern="1200" dirty="0"/>
            <a:t>Term Weighting</a:t>
          </a:r>
          <a:endParaRPr lang="en-US" sz="1800" kern="1200" dirty="0"/>
        </a:p>
      </dsp:txBody>
      <dsp:txXfrm>
        <a:off x="418904" y="2840670"/>
        <a:ext cx="8239573" cy="568074"/>
      </dsp:txXfrm>
    </dsp:sp>
    <dsp:sp modelId="{E5C319FD-122F-4DED-8954-18E63094D818}">
      <dsp:nvSpPr>
        <dsp:cNvPr id="0" name=""/>
        <dsp:cNvSpPr/>
      </dsp:nvSpPr>
      <dsp:spPr>
        <a:xfrm>
          <a:off x="63858" y="2769660"/>
          <a:ext cx="710093" cy="710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0469A-D86D-4064-ACE0-3177C5DD85BA}">
      <dsp:nvSpPr>
        <dsp:cNvPr id="0" name=""/>
        <dsp:cNvSpPr/>
      </dsp:nvSpPr>
      <dsp:spPr>
        <a:xfrm>
          <a:off x="-4174180" y="-640533"/>
          <a:ext cx="4973701" cy="4973701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9762-83F2-48C3-A8F6-D7EB16648F28}">
      <dsp:nvSpPr>
        <dsp:cNvPr id="0" name=""/>
        <dsp:cNvSpPr/>
      </dsp:nvSpPr>
      <dsp:spPr>
        <a:xfrm>
          <a:off x="418904" y="283889"/>
          <a:ext cx="8239573" cy="568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5. </a:t>
          </a:r>
          <a:r>
            <a:rPr lang="id-ID" sz="1800" kern="1200" dirty="0">
              <a:solidFill>
                <a:schemeClr val="bg1"/>
              </a:solidFill>
            </a:rPr>
            <a:t>Search Engine Concepts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18904" y="283889"/>
        <a:ext cx="8239573" cy="568074"/>
      </dsp:txXfrm>
    </dsp:sp>
    <dsp:sp modelId="{163BD5D3-DC7F-408B-ABAE-D5E424531EB4}">
      <dsp:nvSpPr>
        <dsp:cNvPr id="0" name=""/>
        <dsp:cNvSpPr/>
      </dsp:nvSpPr>
      <dsp:spPr>
        <a:xfrm>
          <a:off x="63858" y="212880"/>
          <a:ext cx="710093" cy="710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E8BF29-0784-4738-BCB2-AC3C5CF8C6C6}">
      <dsp:nvSpPr>
        <dsp:cNvPr id="0" name=""/>
        <dsp:cNvSpPr/>
      </dsp:nvSpPr>
      <dsp:spPr>
        <a:xfrm>
          <a:off x="744595" y="1136149"/>
          <a:ext cx="7913883" cy="568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6. </a:t>
          </a:r>
          <a:r>
            <a:rPr lang="id-ID" sz="1800" kern="1200" dirty="0"/>
            <a:t>Index Ranking</a:t>
          </a:r>
          <a:endParaRPr lang="en-US" sz="1800" kern="1200" dirty="0"/>
        </a:p>
      </dsp:txBody>
      <dsp:txXfrm>
        <a:off x="744595" y="1136149"/>
        <a:ext cx="7913883" cy="568074"/>
      </dsp:txXfrm>
    </dsp:sp>
    <dsp:sp modelId="{7DFC4457-A2B9-4E8A-B491-563867564CB1}">
      <dsp:nvSpPr>
        <dsp:cNvPr id="0" name=""/>
        <dsp:cNvSpPr/>
      </dsp:nvSpPr>
      <dsp:spPr>
        <a:xfrm>
          <a:off x="389548" y="1065140"/>
          <a:ext cx="710093" cy="710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C83959-914C-4F34-A775-C320F126E823}">
      <dsp:nvSpPr>
        <dsp:cNvPr id="0" name=""/>
        <dsp:cNvSpPr/>
      </dsp:nvSpPr>
      <dsp:spPr>
        <a:xfrm>
          <a:off x="744595" y="1988410"/>
          <a:ext cx="7913883" cy="568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7. </a:t>
          </a:r>
          <a:r>
            <a:rPr lang="id-ID" sz="1800" kern="1200" dirty="0"/>
            <a:t>Document Classification</a:t>
          </a:r>
          <a:endParaRPr lang="en-US" sz="1800" kern="1200" dirty="0"/>
        </a:p>
      </dsp:txBody>
      <dsp:txXfrm>
        <a:off x="744595" y="1988410"/>
        <a:ext cx="7913883" cy="568074"/>
      </dsp:txXfrm>
    </dsp:sp>
    <dsp:sp modelId="{0F87AD00-3D6C-4704-B90F-F15E3FD3B0D2}">
      <dsp:nvSpPr>
        <dsp:cNvPr id="0" name=""/>
        <dsp:cNvSpPr/>
      </dsp:nvSpPr>
      <dsp:spPr>
        <a:xfrm>
          <a:off x="389548" y="1917400"/>
          <a:ext cx="710093" cy="710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4A5565-896B-41FB-8BE5-5FA5010B344C}">
      <dsp:nvSpPr>
        <dsp:cNvPr id="0" name=""/>
        <dsp:cNvSpPr/>
      </dsp:nvSpPr>
      <dsp:spPr>
        <a:xfrm>
          <a:off x="418904" y="2840670"/>
          <a:ext cx="8239573" cy="568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8.</a:t>
          </a:r>
          <a:r>
            <a:rPr lang="en-US" sz="1800" kern="1200" baseline="0" dirty="0"/>
            <a:t> </a:t>
          </a:r>
          <a:r>
            <a:rPr lang="id-ID" sz="1800" kern="1200" dirty="0"/>
            <a:t>Document Clustering</a:t>
          </a:r>
          <a:endParaRPr lang="en-US" sz="1800" kern="1200" dirty="0"/>
        </a:p>
      </dsp:txBody>
      <dsp:txXfrm>
        <a:off x="418904" y="2840670"/>
        <a:ext cx="8239573" cy="568074"/>
      </dsp:txXfrm>
    </dsp:sp>
    <dsp:sp modelId="{E5C319FD-122F-4DED-8954-18E63094D818}">
      <dsp:nvSpPr>
        <dsp:cNvPr id="0" name=""/>
        <dsp:cNvSpPr/>
      </dsp:nvSpPr>
      <dsp:spPr>
        <a:xfrm>
          <a:off x="63858" y="2769660"/>
          <a:ext cx="710093" cy="710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0469A-D86D-4064-ACE0-3177C5DD85BA}">
      <dsp:nvSpPr>
        <dsp:cNvPr id="0" name=""/>
        <dsp:cNvSpPr/>
      </dsp:nvSpPr>
      <dsp:spPr>
        <a:xfrm>
          <a:off x="-4174180" y="-640533"/>
          <a:ext cx="4973701" cy="4973701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9762-83F2-48C3-A8F6-D7EB16648F28}">
      <dsp:nvSpPr>
        <dsp:cNvPr id="0" name=""/>
        <dsp:cNvSpPr/>
      </dsp:nvSpPr>
      <dsp:spPr>
        <a:xfrm>
          <a:off x="418904" y="283889"/>
          <a:ext cx="8239573" cy="568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9. </a:t>
          </a:r>
          <a:r>
            <a:rPr lang="id-ID" sz="1800" kern="1200" dirty="0"/>
            <a:t>Validation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18904" y="283889"/>
        <a:ext cx="8239573" cy="568074"/>
      </dsp:txXfrm>
    </dsp:sp>
    <dsp:sp modelId="{163BD5D3-DC7F-408B-ABAE-D5E424531EB4}">
      <dsp:nvSpPr>
        <dsp:cNvPr id="0" name=""/>
        <dsp:cNvSpPr/>
      </dsp:nvSpPr>
      <dsp:spPr>
        <a:xfrm>
          <a:off x="63858" y="212880"/>
          <a:ext cx="710093" cy="710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E8BF29-0784-4738-BCB2-AC3C5CF8C6C6}">
      <dsp:nvSpPr>
        <dsp:cNvPr id="0" name=""/>
        <dsp:cNvSpPr/>
      </dsp:nvSpPr>
      <dsp:spPr>
        <a:xfrm>
          <a:off x="744595" y="1136149"/>
          <a:ext cx="7913883" cy="568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10. </a:t>
          </a:r>
          <a:r>
            <a:rPr lang="id-ID" sz="1800" kern="1200" dirty="0"/>
            <a:t>Evaluation</a:t>
          </a:r>
          <a:endParaRPr lang="en-US" sz="1800" kern="1200" dirty="0"/>
        </a:p>
      </dsp:txBody>
      <dsp:txXfrm>
        <a:off x="744595" y="1136149"/>
        <a:ext cx="7913883" cy="568074"/>
      </dsp:txXfrm>
    </dsp:sp>
    <dsp:sp modelId="{7DFC4457-A2B9-4E8A-B491-563867564CB1}">
      <dsp:nvSpPr>
        <dsp:cNvPr id="0" name=""/>
        <dsp:cNvSpPr/>
      </dsp:nvSpPr>
      <dsp:spPr>
        <a:xfrm>
          <a:off x="389548" y="1065140"/>
          <a:ext cx="710093" cy="710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C83959-914C-4F34-A775-C320F126E823}">
      <dsp:nvSpPr>
        <dsp:cNvPr id="0" name=""/>
        <dsp:cNvSpPr/>
      </dsp:nvSpPr>
      <dsp:spPr>
        <a:xfrm>
          <a:off x="744595" y="1988410"/>
          <a:ext cx="7913883" cy="568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11. </a:t>
          </a:r>
          <a:r>
            <a:rPr lang="id-ID" sz="1800" kern="1200" dirty="0"/>
            <a:t>Tool Information Retrieval</a:t>
          </a:r>
          <a:endParaRPr lang="en-US" sz="1800" kern="1200" dirty="0"/>
        </a:p>
      </dsp:txBody>
      <dsp:txXfrm>
        <a:off x="744595" y="1988410"/>
        <a:ext cx="7913883" cy="568074"/>
      </dsp:txXfrm>
    </dsp:sp>
    <dsp:sp modelId="{0F87AD00-3D6C-4704-B90F-F15E3FD3B0D2}">
      <dsp:nvSpPr>
        <dsp:cNvPr id="0" name=""/>
        <dsp:cNvSpPr/>
      </dsp:nvSpPr>
      <dsp:spPr>
        <a:xfrm>
          <a:off x="389548" y="1917400"/>
          <a:ext cx="710093" cy="710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4A5565-896B-41FB-8BE5-5FA5010B344C}">
      <dsp:nvSpPr>
        <dsp:cNvPr id="0" name=""/>
        <dsp:cNvSpPr/>
      </dsp:nvSpPr>
      <dsp:spPr>
        <a:xfrm>
          <a:off x="418904" y="2840670"/>
          <a:ext cx="8239573" cy="568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9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12. </a:t>
          </a:r>
          <a:r>
            <a:rPr lang="id-ID" sz="1800" kern="1200" dirty="0"/>
            <a:t>Sentiment Analysis</a:t>
          </a:r>
          <a:endParaRPr lang="en-US" sz="1800" kern="1200" dirty="0"/>
        </a:p>
      </dsp:txBody>
      <dsp:txXfrm>
        <a:off x="418904" y="2840670"/>
        <a:ext cx="8239573" cy="568074"/>
      </dsp:txXfrm>
    </dsp:sp>
    <dsp:sp modelId="{E5C319FD-122F-4DED-8954-18E63094D818}">
      <dsp:nvSpPr>
        <dsp:cNvPr id="0" name=""/>
        <dsp:cNvSpPr/>
      </dsp:nvSpPr>
      <dsp:spPr>
        <a:xfrm>
          <a:off x="63858" y="2769660"/>
          <a:ext cx="710093" cy="7100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48104-A7BB-4059-980C-74B94A406C1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58D62-CDD4-42B5-A72F-C4BE1E97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7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342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757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34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646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646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6469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980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606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355F6-D4E0-4FE9-B0AB-7C48B425D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708C00-FFEE-4E5E-A9B1-CDC6D6489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F13C58-B305-4A9F-BCEB-5627688E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512D-6D7D-4AB2-8B8B-6DDE5B5AE924}" type="datetimeFigureOut">
              <a:rPr lang="id-ID" smtClean="0"/>
              <a:t>10/10/2018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510829-34CB-41EA-B2BC-A5AEFDC7E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6284A3-0511-4859-89A0-AC745A00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7BB-3A57-4027-901D-98C7BA6E39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507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35F65-FD0F-4570-940E-B572734E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D75381-6DD9-4066-8F9D-3D092BDCF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28451-907A-4305-924D-2467A3F5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512D-6D7D-4AB2-8B8B-6DDE5B5AE924}" type="datetimeFigureOut">
              <a:rPr lang="id-ID" smtClean="0"/>
              <a:t>10/10/2018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1D459-96D5-4C69-B273-E1806DFE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AFE99F-2607-4F5A-8A11-F749E680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7BB-3A57-4027-901D-98C7BA6E39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932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B5035C-F5E1-4AB3-B46E-00EC39599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65559E-4590-43E7-9C1C-D44B3102C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8D42D8-8709-41BD-B0C8-513B15ED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512D-6D7D-4AB2-8B8B-6DDE5B5AE924}" type="datetimeFigureOut">
              <a:rPr lang="id-ID" smtClean="0"/>
              <a:t>10/10/2018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9CF516-2599-4BA1-B7DB-DBF49186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0F304D-F528-4119-A7D3-80C194B0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7BB-3A57-4027-901D-98C7BA6E39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256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1089967" y="1238355"/>
            <a:ext cx="5411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897" tIns="121897" rIns="121897" bIns="121897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7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7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7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7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7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7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7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7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7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841667" y="2155293"/>
            <a:ext cx="9079600" cy="4149600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 rtl="0">
              <a:spcBef>
                <a:spcPts val="8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32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640"/>
              </a:spcBef>
              <a:buClr>
                <a:srgbClr val="FFCD00"/>
              </a:buClr>
              <a:buSzPct val="100000"/>
              <a:buFont typeface="Quattrocento Sans"/>
              <a:defRPr sz="27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640"/>
              </a:spcBef>
              <a:buClr>
                <a:srgbClr val="FFCD00"/>
              </a:buClr>
              <a:buSzPct val="100000"/>
              <a:buFont typeface="Quattrocento Sans"/>
              <a:defRPr sz="27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7020867" y="1508967"/>
            <a:ext cx="51711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47347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96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28841" y="2671851"/>
            <a:ext cx="6031599" cy="1546399"/>
          </a:xfrm>
          <a:prstGeom prst="rect">
            <a:avLst/>
          </a:prstGeom>
        </p:spPr>
        <p:txBody>
          <a:bodyPr lIns="121897" tIns="121897" rIns="121897" bIns="121897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8033" y="4902015"/>
            <a:ext cx="12215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490601" y="4524001"/>
            <a:ext cx="755999" cy="755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767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2688E-CF25-4C54-BB74-42F0B363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F55645-CBDB-4EB8-9EA6-0A67E4E1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2B5981-60CB-4F60-A74A-515CC3FC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512D-6D7D-4AB2-8B8B-6DDE5B5AE924}" type="datetimeFigureOut">
              <a:rPr lang="id-ID" smtClean="0"/>
              <a:t>10/10/2018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3F116B-23E3-47BA-AF7F-32E94E1C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19D62-0A64-49C7-9C62-40581A25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7BB-3A57-4027-901D-98C7BA6E39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376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A4543-C17A-4284-84DE-A7D175B2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1B403C-805B-4BF9-9B43-074B5DC75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E26DD8-D5A9-4C16-8BF3-A9D65E26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512D-6D7D-4AB2-8B8B-6DDE5B5AE924}" type="datetimeFigureOut">
              <a:rPr lang="id-ID" smtClean="0"/>
              <a:t>10/10/2018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A3E779-3663-46BA-9AEB-BDD6F7DD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B54B33-C9C9-456B-9113-B5BC362B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7BB-3A57-4027-901D-98C7BA6E39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347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3D56F-707E-4263-9E82-D35041F0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1B25F-0CEA-4623-A4CF-874F72FFF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3B46BD-0614-470D-A3F3-252DA4363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049904-9666-4CC2-81CD-5BA96DF0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512D-6D7D-4AB2-8B8B-6DDE5B5AE924}" type="datetimeFigureOut">
              <a:rPr lang="id-ID" smtClean="0"/>
              <a:t>10/10/2018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8EE6E3-283C-414B-9C7F-BCC5D318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D5A8EB-0292-441D-B83C-93FFC2A5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7BB-3A57-4027-901D-98C7BA6E39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929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8AD7C-E806-4BB4-9ABF-4B671F00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C8E054-8FD1-4682-816A-5C27FADA8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8E6E00-1BCD-45F7-B38C-0A89BFA0E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0EC451-52D3-4A55-8DBF-B8A4E4929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13F25F9-ED75-4905-BEF3-CE787328D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388E49-77F3-4B04-A373-5688A1F2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512D-6D7D-4AB2-8B8B-6DDE5B5AE924}" type="datetimeFigureOut">
              <a:rPr lang="id-ID" smtClean="0"/>
              <a:t>10/10/2018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EE5F1-8621-46AB-B2A6-92D1057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4C9C0A-E6B8-48F5-B95E-DCC731A6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7BB-3A57-4027-901D-98C7BA6E39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0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1431F-3FB7-4C82-8AC2-B09B998F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BF158E-2928-4B5E-A6D6-924778B1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512D-6D7D-4AB2-8B8B-6DDE5B5AE924}" type="datetimeFigureOut">
              <a:rPr lang="id-ID" smtClean="0"/>
              <a:t>10/10/2018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804954-AF5C-4BA7-AFD7-BD19492A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02A51B-88AF-4F14-BEBC-932E9620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7BB-3A57-4027-901D-98C7BA6E39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596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E7F46E-51E0-45E5-B6AB-2F9CEEFC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512D-6D7D-4AB2-8B8B-6DDE5B5AE924}" type="datetimeFigureOut">
              <a:rPr lang="id-ID" smtClean="0"/>
              <a:t>10/10/2018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E49507-E21E-42F8-B02A-8723A606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552509-EB76-4B56-92F5-021BF478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7BB-3A57-4027-901D-98C7BA6E39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075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26B440-32E7-439D-8F78-FB3677A9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A695E0-FDCD-47D1-BB93-C989D146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A05063-CE19-43BB-A67B-CCCB8725F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47CE9A-B280-425D-A617-A0AF6A66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512D-6D7D-4AB2-8B8B-6DDE5B5AE924}" type="datetimeFigureOut">
              <a:rPr lang="id-ID" smtClean="0"/>
              <a:t>10/10/2018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9B2893-4D67-4A00-94DD-A04BAC4C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052ABE-904E-46BD-AAAE-7A8FED1A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7BB-3A57-4027-901D-98C7BA6E39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58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76E49-ED77-464E-87EA-69F0E9CA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D7EC941-52BC-4ED0-8617-E52EC634C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62967E-BAF9-4363-AC01-76006E6BB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739133-E308-4289-BC09-B870B58A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512D-6D7D-4AB2-8B8B-6DDE5B5AE924}" type="datetimeFigureOut">
              <a:rPr lang="id-ID" smtClean="0"/>
              <a:t>10/10/2018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E7A3C7-3D96-4A8F-8D29-9F3C572B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728E20-FA71-4697-954D-D258A0EB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7BB-3A57-4027-901D-98C7BA6E39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698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F134B8-513B-40D5-9066-A30672D8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226BB4-22EE-45BA-91AB-A0C25A816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577D91-3CEB-464A-B645-6B6D6F68D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512D-6D7D-4AB2-8B8B-6DDE5B5AE924}" type="datetimeFigureOut">
              <a:rPr lang="id-ID" smtClean="0"/>
              <a:t>10/10/2018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CF54EF-06DC-4100-9B49-048C37144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B4666-88FF-4C03-844E-A09C9E307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7D7BB-3A57-4027-901D-98C7BA6E39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949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hyperlink" Target="http://kulino.dinus.ac.id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hyperlink" Target="http://juntazeniarja.com/" TargetMode="External"/><Relationship Id="rId4" Type="http://schemas.openxmlformats.org/officeDocument/2006/relationships/hyperlink" Target="http://kulino.dinus.ac.id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8.xml"/><Relationship Id="rId7" Type="http://schemas.openxmlformats.org/officeDocument/2006/relationships/hyperlink" Target="mailto:junta@dsn.dinus.ac.id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hyperlink" Target="mailto:ardytha.luthfiarta@dsn.dinus.ac.id" TargetMode="External"/><Relationship Id="rId5" Type="http://schemas.openxmlformats.org/officeDocument/2006/relationships/hyperlink" Target="http://juntazen.com/" TargetMode="External"/><Relationship Id="rId4" Type="http://schemas.openxmlformats.org/officeDocument/2006/relationships/hyperlink" Target="http://kulino.dinus.ac.id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328841" y="2671851"/>
            <a:ext cx="7231500" cy="1546399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r>
              <a:rPr lang="id-ID" dirty="0"/>
              <a:t>Information Retrieval</a:t>
            </a:r>
            <a:br>
              <a:rPr lang="id-ID" dirty="0"/>
            </a:br>
            <a:r>
              <a:rPr lang="id-ID" sz="2700" dirty="0"/>
              <a:t>“Pengenalan Information Retrieval”</a:t>
            </a:r>
            <a:endParaRPr lang="en" sz="2700" dirty="0"/>
          </a:p>
        </p:txBody>
      </p:sp>
      <p:grpSp>
        <p:nvGrpSpPr>
          <p:cNvPr id="62" name="Shape 62"/>
          <p:cNvGrpSpPr/>
          <p:nvPr/>
        </p:nvGrpSpPr>
        <p:grpSpPr>
          <a:xfrm>
            <a:off x="1732219" y="4681897"/>
            <a:ext cx="287955" cy="456531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BD9CC4-4C35-4D41-8598-5DA88B4E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0124"/>
            <a:ext cx="12192000" cy="11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Setiap kata (term) merupakan satu dimensi dalam ruang vektor.</a:t>
            </a:r>
          </a:p>
          <a:p>
            <a:r>
              <a:rPr lang="id-ID" dirty="0"/>
              <a:t>Setiap titik merupakan satu dokumen.</a:t>
            </a:r>
          </a:p>
          <a:p>
            <a:r>
              <a:rPr lang="id-ID" dirty="0"/>
              <a:t>Nilai vektor merepresentasikan jumlah kemunculan kata tertentu dalam dokumen tersebut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1782" y="4699856"/>
            <a:ext cx="4023768" cy="215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9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3000" dirty="0"/>
              <a:t>Kemiripan dua vektor bisa dihitung dari seberapa dekat dua titik tersebut dalam ruang vektor.</a:t>
            </a:r>
          </a:p>
          <a:p>
            <a:r>
              <a:rPr lang="id-ID" sz="3000" dirty="0"/>
              <a:t>Salah satunya dengan menghitung jarak dengan euclidean distance.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981" y="4135760"/>
            <a:ext cx="7080019" cy="272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1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Memiliki kelemahan karena hanya menghitung kemiripan dari jumlah kemunculan kata.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3387478"/>
            <a:ext cx="7049840" cy="347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4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Angular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Contoh penghitungan kemiripan lain adalah berdasarkan sudut diantara 2 vektor.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8073" y="3263314"/>
            <a:ext cx="6266926" cy="359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Contoh perhitungn kemiripan dengan menghitung nilai cos dari sudut diantara dua vektor.</a:t>
            </a:r>
          </a:p>
        </p:txBody>
      </p:sp>
    </p:spTree>
    <p:extLst>
      <p:ext uri="{BB962C8B-B14F-4D97-AF65-F5344CB8AC3E}">
        <p14:creationId xmlns:p14="http://schemas.microsoft.com/office/powerpoint/2010/main" val="17346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Similarity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889" y="3187632"/>
            <a:ext cx="7776864" cy="80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667" y="3797688"/>
            <a:ext cx="6912768" cy="332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1667" y="1668147"/>
            <a:ext cx="7852835" cy="169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1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Document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Misalkan q sebagai vector dari query dan (D1, D2,..., Dn) sebagai dokumen yang akan dibandingkan.</a:t>
            </a:r>
          </a:p>
          <a:p>
            <a:r>
              <a:rPr lang="id-ID" dirty="0"/>
              <a:t>Hitung nilai kemiripan kosinus q dengan setiap dokumen (D1, D2, ..., Dn)</a:t>
            </a:r>
          </a:p>
          <a:p>
            <a:r>
              <a:rPr lang="id-ID" dirty="0"/>
              <a:t>Urutkan dokumen berdasarkan nilai kemiripan yang dihasilkan.</a:t>
            </a:r>
          </a:p>
        </p:txBody>
      </p:sp>
    </p:spTree>
    <p:extLst>
      <p:ext uri="{BB962C8B-B14F-4D97-AF65-F5344CB8AC3E}">
        <p14:creationId xmlns:p14="http://schemas.microsoft.com/office/powerpoint/2010/main" val="28418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Pengertian</a:t>
            </a:r>
            <a:r>
              <a:rPr lang="en-US" dirty="0"/>
              <a:t> Vector Space Model (VSM) -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Vector Space Model (VSM) </a:t>
            </a:r>
            <a:r>
              <a:rPr lang="en-US" dirty="0" err="1"/>
              <a:t>adalah</a:t>
            </a:r>
            <a:r>
              <a:rPr lang="en-US" dirty="0"/>
              <a:t> model </a:t>
            </a:r>
            <a:r>
              <a:rPr lang="en-US" i="1" dirty="0"/>
              <a:t>Information Retrieval</a:t>
            </a:r>
            <a:r>
              <a:rPr lang="en-US" dirty="0"/>
              <a:t> yang </a:t>
            </a:r>
            <a:r>
              <a:rPr lang="en-US" dirty="0" err="1"/>
              <a:t>berbasis</a:t>
            </a:r>
            <a:r>
              <a:rPr lang="en-US" dirty="0"/>
              <a:t> token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i="1" dirty="0"/>
              <a:t>partial matching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pemeringkatan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pengindexan</a:t>
            </a:r>
            <a:r>
              <a:rPr lang="en-US" i="1" dirty="0"/>
              <a:t>)</a:t>
            </a:r>
            <a:r>
              <a:rPr lang="en-US" dirty="0"/>
              <a:t>.</a:t>
            </a:r>
          </a:p>
          <a:p>
            <a:r>
              <a:rPr lang="en-US" dirty="0" err="1"/>
              <a:t>Atau</a:t>
            </a:r>
            <a:r>
              <a:rPr lang="en-US" dirty="0"/>
              <a:t> model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kemiripan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.</a:t>
            </a:r>
            <a:endParaRPr lang="en-US" i="1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token-token.</a:t>
            </a:r>
          </a:p>
          <a:p>
            <a:r>
              <a:rPr lang="en-US" i="1" dirty="0"/>
              <a:t>Query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vector</a:t>
            </a:r>
            <a:r>
              <a:rPr lang="en-US" dirty="0"/>
              <a:t> token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token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i="1" dirty="0"/>
              <a:t>vector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query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i="1" dirty="0"/>
              <a:t>vector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Pengertian</a:t>
            </a:r>
            <a:r>
              <a:rPr lang="en-US" dirty="0"/>
              <a:t> Vector Space Model (VSM) -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i="1" dirty="0"/>
                  <a:t>Query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dokumen</a:t>
                </a:r>
                <a:r>
                  <a:rPr lang="en-US" dirty="0"/>
                  <a:t> </a:t>
                </a:r>
                <a:r>
                  <a:rPr lang="en-US" dirty="0" err="1"/>
                  <a:t>dianggap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vector-vector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ruang</a:t>
                </a:r>
                <a:r>
                  <a:rPr lang="en-US" dirty="0"/>
                  <a:t> n-</a:t>
                </a:r>
                <a:r>
                  <a:rPr lang="en-US" dirty="0" err="1"/>
                  <a:t>dimensi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), </a:t>
                </a:r>
                <a:r>
                  <a:rPr lang="en-US" dirty="0" err="1"/>
                  <a:t>dimana</a:t>
                </a:r>
                <a:r>
                  <a:rPr lang="en-US" dirty="0"/>
                  <a:t> t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jumlah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seluruh</a:t>
                </a:r>
                <a:r>
                  <a:rPr lang="en-US" dirty="0"/>
                  <a:t> </a:t>
                </a:r>
                <a:r>
                  <a:rPr lang="en-US" i="1" dirty="0"/>
                  <a:t>term</a:t>
                </a:r>
                <a:r>
                  <a:rPr lang="en-US" dirty="0"/>
                  <a:t> yang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leksikon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Leksikon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daftar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r>
                  <a:rPr lang="en-US" dirty="0"/>
                  <a:t> term yang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indeks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:r>
                  <a:rPr lang="en-US" i="1" dirty="0"/>
                  <a:t>term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hanya</a:t>
                </a:r>
                <a:r>
                  <a:rPr lang="en-US" dirty="0"/>
                  <a:t> </a:t>
                </a:r>
                <a:r>
                  <a:rPr lang="en-US" dirty="0" err="1"/>
                  <a:t>dilihat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dokumen</a:t>
                </a:r>
                <a:r>
                  <a:rPr lang="en-US" dirty="0"/>
                  <a:t> </a:t>
                </a:r>
                <a:r>
                  <a:rPr lang="en-US" dirty="0" err="1"/>
                  <a:t>namun</a:t>
                </a:r>
                <a:r>
                  <a:rPr lang="en-US" dirty="0"/>
                  <a:t> </a:t>
                </a:r>
                <a:r>
                  <a:rPr lang="en-US" dirty="0" err="1"/>
                  <a:t>diberi</a:t>
                </a:r>
                <a:r>
                  <a:rPr lang="en-US" dirty="0"/>
                  <a:t> </a:t>
                </a:r>
                <a:r>
                  <a:rPr lang="en-US" dirty="0" err="1"/>
                  <a:t>bobot</a:t>
                </a:r>
                <a:r>
                  <a:rPr lang="en-US" dirty="0"/>
                  <a:t> </a:t>
                </a:r>
                <a:r>
                  <a:rPr lang="en-US" dirty="0" err="1"/>
                  <a:t>menggunakan</a:t>
                </a:r>
                <a:r>
                  <a:rPr lang="en-US" dirty="0"/>
                  <a:t> </a:t>
                </a:r>
                <a:r>
                  <a:rPr lang="en-US" i="1" dirty="0"/>
                  <a:t>scheme</a:t>
                </a:r>
                <a:r>
                  <a:rPr lang="en-US" dirty="0"/>
                  <a:t> </a:t>
                </a:r>
                <a:r>
                  <a:rPr lang="en-US" i="1" dirty="0"/>
                  <a:t>TF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i="1" dirty="0"/>
                  <a:t>TF-IDF</a:t>
                </a:r>
                <a:r>
                  <a:rPr lang="en-US" dirty="0"/>
                  <a:t>.</a:t>
                </a:r>
              </a:p>
              <a:p>
                <a:r>
                  <a:rPr lang="en-US" i="1" dirty="0"/>
                  <a:t>TF-IDF</a:t>
                </a:r>
                <a:r>
                  <a:rPr lang="en-US" dirty="0"/>
                  <a:t> 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skema</a:t>
                </a:r>
                <a:r>
                  <a:rPr lang="en-US" dirty="0"/>
                  <a:t> </a:t>
                </a:r>
                <a:r>
                  <a:rPr lang="en-US" dirty="0" err="1"/>
                  <a:t>pembobotan</a:t>
                </a:r>
                <a:r>
                  <a:rPr lang="en-US" dirty="0"/>
                  <a:t> yang </a:t>
                </a:r>
                <a:r>
                  <a:rPr lang="en-US" dirty="0" err="1"/>
                  <a:t>sering</a:t>
                </a:r>
                <a:r>
                  <a:rPr lang="en-US" dirty="0"/>
                  <a:t> </a:t>
                </a:r>
                <a:r>
                  <a:rPr lang="en-US" dirty="0" err="1"/>
                  <a:t>digunakan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i="1" dirty="0"/>
                  <a:t>Vector Space Model (VSM) </a:t>
                </a:r>
                <a:r>
                  <a:rPr lang="en-US" dirty="0" err="1"/>
                  <a:t>bersama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i="1" dirty="0"/>
                  <a:t>cosine similarity</a:t>
                </a:r>
                <a:r>
                  <a:rPr lang="en-US" dirty="0"/>
                  <a:t> 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menentukan</a:t>
                </a:r>
                <a:r>
                  <a:rPr lang="en-US" dirty="0"/>
                  <a:t> </a:t>
                </a:r>
                <a:r>
                  <a:rPr lang="en-US" dirty="0" err="1"/>
                  <a:t>kesamaan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buah</a:t>
                </a:r>
                <a:r>
                  <a:rPr lang="en-US" dirty="0"/>
                  <a:t> </a:t>
                </a:r>
                <a:r>
                  <a:rPr lang="en-US" dirty="0" err="1"/>
                  <a:t>dokumen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738" t="-1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Pembobotan</a:t>
            </a:r>
            <a:r>
              <a:rPr lang="en-US" dirty="0"/>
              <a:t> Kata (TF-IDF) –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TF –IDF </a:t>
            </a:r>
            <a:r>
              <a:rPr lang="en-US" dirty="0" err="1"/>
              <a:t>mempertimbangakan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kata-kata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Vector Space Model (VSM)</a:t>
            </a:r>
            <a:r>
              <a:rPr lang="en-US" dirty="0"/>
              <a:t>, </a:t>
            </a:r>
            <a:r>
              <a:rPr lang="en-US" dirty="0" err="1"/>
              <a:t>setipa</a:t>
            </a:r>
            <a:r>
              <a:rPr lang="en-US" dirty="0"/>
              <a:t> vector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term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yang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.</a:t>
            </a:r>
          </a:p>
          <a:p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vector,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3161999" y="2791701"/>
            <a:ext cx="8804223" cy="1046399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1" i="1" dirty="0">
                <a:latin typeface="Lora"/>
                <a:ea typeface="Lora"/>
                <a:cs typeface="Lora"/>
                <a:sym typeface="Lora"/>
              </a:rPr>
              <a:t>I am </a:t>
            </a:r>
            <a:r>
              <a:rPr lang="id-ID" sz="4800" b="1" i="1" dirty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Ardytha Luthfiarta</a:t>
            </a:r>
            <a:endParaRPr lang="en" sz="4800" b="1" i="1" dirty="0"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en" sz="2400" dirty="0">
                <a:solidFill>
                  <a:schemeClr val="dk1"/>
                </a:solidFill>
              </a:rPr>
              <a:t>I am here because I </a:t>
            </a:r>
            <a:r>
              <a:rPr lang="id-ID" sz="2400" dirty="0">
                <a:solidFill>
                  <a:schemeClr val="dk1"/>
                </a:solidFill>
              </a:rPr>
              <a:t>want</a:t>
            </a:r>
            <a:r>
              <a:rPr lang="en" sz="2400" dirty="0">
                <a:solidFill>
                  <a:schemeClr val="dk1"/>
                </a:solidFill>
              </a:rPr>
              <a:t> to </a:t>
            </a:r>
            <a:r>
              <a:rPr lang="id-ID" sz="2400" dirty="0">
                <a:solidFill>
                  <a:schemeClr val="dk1"/>
                </a:solidFill>
              </a:rPr>
              <a:t>share about Information Retrieval</a:t>
            </a:r>
            <a:r>
              <a:rPr lang="en" sz="2400" dirty="0">
                <a:solidFill>
                  <a:schemeClr val="dk1"/>
                </a:solidFill>
              </a:rPr>
              <a:t>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en" sz="2400" dirty="0">
                <a:solidFill>
                  <a:schemeClr val="dk1"/>
                </a:solidFill>
              </a:rPr>
              <a:t>You can find me at </a:t>
            </a:r>
            <a:r>
              <a:rPr lang="id-ID" sz="2400" dirty="0">
                <a:solidFill>
                  <a:schemeClr val="dk1"/>
                </a:solidFill>
                <a:highlight>
                  <a:srgbClr val="FFCD00"/>
                </a:highlight>
                <a:hlinkClick r:id="rId4"/>
              </a:rPr>
              <a:t>http://kulino.dinus.ac.id/</a:t>
            </a:r>
            <a:r>
              <a:rPr lang="id-ID" sz="2400" dirty="0">
                <a:solidFill>
                  <a:schemeClr val="dk1"/>
                </a:solidFill>
                <a:highlight>
                  <a:srgbClr val="FFCD00"/>
                </a:highlight>
              </a:rPr>
              <a:t> </a:t>
            </a:r>
            <a:endParaRPr b="1" dirty="0"/>
          </a:p>
        </p:txBody>
      </p:sp>
      <p:cxnSp>
        <p:nvCxnSpPr>
          <p:cNvPr id="91" name="Shape 91"/>
          <p:cNvCxnSpPr/>
          <p:nvPr/>
        </p:nvCxnSpPr>
        <p:spPr>
          <a:xfrm>
            <a:off x="8601" y="1905000"/>
            <a:ext cx="3196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3162167" y="1088734"/>
            <a:ext cx="6544000" cy="1546399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id-ID" sz="8000" dirty="0"/>
              <a:t>CV</a:t>
            </a:r>
            <a:endParaRPr lang="en" sz="8000" dirty="0"/>
          </a:p>
        </p:txBody>
      </p:sp>
      <p:cxnSp>
        <p:nvCxnSpPr>
          <p:cNvPr id="94" name="Shape 94"/>
          <p:cNvCxnSpPr/>
          <p:nvPr/>
        </p:nvCxnSpPr>
        <p:spPr>
          <a:xfrm>
            <a:off x="4681126" y="1905000"/>
            <a:ext cx="7510741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133" y="875694"/>
            <a:ext cx="2058612" cy="2058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036466-3BAD-449F-B531-F0F8437B7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30124"/>
            <a:ext cx="12192000" cy="116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27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Pembobotan</a:t>
            </a:r>
            <a:r>
              <a:rPr lang="en-US" dirty="0"/>
              <a:t> Kata (TF-IDF) –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TF (Term Frequency)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i="1" dirty="0"/>
              <a:t>term (t)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(d).</a:t>
            </a:r>
          </a:p>
          <a:p>
            <a:r>
              <a:rPr lang="en-US" i="1" dirty="0"/>
              <a:t>DF (Document Frequency)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/>
              <a:t>term (t)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.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i="1" dirty="0"/>
              <a:t>term (t)</a:t>
            </a:r>
            <a:r>
              <a:rPr lang="en-US" dirty="0"/>
              <a:t>.</a:t>
            </a:r>
          </a:p>
          <a:p>
            <a:r>
              <a:rPr lang="en-US" i="1" dirty="0"/>
              <a:t>IDF (Inverse Document Frequency)</a:t>
            </a:r>
          </a:p>
        </p:txBody>
      </p:sp>
    </p:spTree>
    <p:extLst>
      <p:ext uri="{BB962C8B-B14F-4D97-AF65-F5344CB8AC3E}">
        <p14:creationId xmlns:p14="http://schemas.microsoft.com/office/powerpoint/2010/main" val="1173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Pembobotan</a:t>
            </a:r>
            <a:r>
              <a:rPr lang="en-US" dirty="0"/>
              <a:t> Kata (TF-IDF) –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TF-IDF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72" y="2857388"/>
            <a:ext cx="5058711" cy="34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Perankingan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Prangkingan </a:t>
                </a:r>
                <a:r>
                  <a:rPr lang="en-US" dirty="0" err="1"/>
                  <a:t>dilakukan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mengukur</a:t>
                </a:r>
                <a:r>
                  <a:rPr lang="en-US" dirty="0"/>
                  <a:t> </a:t>
                </a:r>
                <a:r>
                  <a:rPr lang="en-US" dirty="0" err="1"/>
                  <a:t>kemiripan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i="1" dirty="0"/>
                  <a:t>vector query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i="1" dirty="0"/>
                  <a:t>vector document </a:t>
                </a:r>
                <a:r>
                  <a:rPr lang="en-US" dirty="0"/>
                  <a:t>yang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dibandingkan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Salah </a:t>
                </a:r>
                <a:r>
                  <a:rPr lang="en-US" dirty="0" err="1"/>
                  <a:t>satu</a:t>
                </a:r>
                <a:r>
                  <a:rPr lang="en-US" dirty="0"/>
                  <a:t> </a:t>
                </a:r>
                <a:r>
                  <a:rPr lang="en-US" dirty="0" err="1"/>
                  <a:t>metode</a:t>
                </a:r>
                <a:r>
                  <a:rPr lang="en-US" dirty="0"/>
                  <a:t> yang </a:t>
                </a:r>
                <a:r>
                  <a:rPr lang="en-US" dirty="0" err="1"/>
                  <a:t>biasa</a:t>
                </a:r>
                <a:r>
                  <a:rPr lang="en-US" dirty="0"/>
                  <a:t> </a:t>
                </a:r>
                <a:r>
                  <a:rPr lang="en-US" dirty="0" err="1"/>
                  <a:t>digunakan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perhitungan</a:t>
                </a:r>
                <a:r>
                  <a:rPr lang="en-US" dirty="0"/>
                  <a:t> </a:t>
                </a:r>
                <a:r>
                  <a:rPr lang="en-US" dirty="0" err="1"/>
                  <a:t>kemiripan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pengukuran</a:t>
                </a:r>
                <a:r>
                  <a:rPr lang="en-US" dirty="0"/>
                  <a:t> </a:t>
                </a:r>
                <a:r>
                  <a:rPr lang="en-US" i="1" dirty="0"/>
                  <a:t>cosine</a:t>
                </a:r>
                <a:r>
                  <a:rPr lang="en-US" dirty="0"/>
                  <a:t>, yang </a:t>
                </a:r>
                <a:r>
                  <a:rPr lang="en-US" dirty="0" err="1"/>
                  <a:t>enentukan</a:t>
                </a:r>
                <a:r>
                  <a:rPr lang="en-US" dirty="0"/>
                  <a:t> </a:t>
                </a:r>
                <a:r>
                  <a:rPr lang="en-US" dirty="0" err="1"/>
                  <a:t>sudut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i="1" dirty="0"/>
                  <a:t>vector document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i="1" dirty="0"/>
                  <a:t>vector query </a:t>
                </a:r>
                <a:r>
                  <a:rPr lang="en-US" dirty="0"/>
                  <a:t>yang </a:t>
                </a:r>
                <a:r>
                  <a:rPr lang="en-US" dirty="0" err="1"/>
                  <a:t>didefinisikan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:</a:t>
                </a:r>
                <a:endParaRPr lang="id-ID" dirty="0"/>
              </a:p>
              <a:p>
                <a:endParaRPr lang="id-ID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Dimana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bobot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i="1" dirty="0"/>
                  <a:t>term (t)</a:t>
                </a:r>
                <a:r>
                  <a:rPr lang="en-US" dirty="0"/>
                  <a:t>, </a:t>
                </a:r>
                <a:r>
                  <a:rPr lang="en-US" dirty="0" err="1"/>
                  <a:t>penyebut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dirty="0" err="1"/>
                  <a:t>faktor</a:t>
                </a:r>
                <a:r>
                  <a:rPr lang="en-US" dirty="0"/>
                  <a:t> </a:t>
                </a:r>
                <a:r>
                  <a:rPr lang="en-US" dirty="0" err="1"/>
                  <a:t>normalisasi</a:t>
                </a:r>
                <a:r>
                  <a:rPr lang="en-US" dirty="0"/>
                  <a:t> yang </a:t>
                </a:r>
                <a:r>
                  <a:rPr lang="en-US" dirty="0" err="1"/>
                  <a:t>berfungsi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menghilangkan</a:t>
                </a:r>
                <a:r>
                  <a:rPr lang="en-US" dirty="0"/>
                  <a:t> </a:t>
                </a:r>
                <a:r>
                  <a:rPr lang="en-US" dirty="0" err="1"/>
                  <a:t>pengaruh</a:t>
                </a:r>
                <a:r>
                  <a:rPr lang="en-US" dirty="0"/>
                  <a:t> </a:t>
                </a:r>
                <a:r>
                  <a:rPr lang="en-US" dirty="0" err="1"/>
                  <a:t>panjang</a:t>
                </a:r>
                <a:r>
                  <a:rPr lang="en-US" dirty="0"/>
                  <a:t> </a:t>
                </a:r>
                <a:r>
                  <a:rPr lang="en-US" dirty="0" err="1"/>
                  <a:t>dokumen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Panjang</a:t>
                </a:r>
                <a:r>
                  <a:rPr lang="en-US" dirty="0"/>
                  <a:t> </a:t>
                </a:r>
                <a:r>
                  <a:rPr lang="en-US" dirty="0" err="1"/>
                  <a:t>dokumen</a:t>
                </a:r>
                <a:r>
                  <a:rPr lang="en-US" dirty="0"/>
                  <a:t> </a:t>
                </a:r>
                <a:r>
                  <a:rPr lang="en-US" dirty="0" err="1"/>
                  <a:t>cenderung</a:t>
                </a:r>
                <a:r>
                  <a:rPr lang="en-US" dirty="0"/>
                  <a:t>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yang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besar</a:t>
                </a:r>
                <a:r>
                  <a:rPr lang="en-US" dirty="0"/>
                  <a:t> 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memiliki</a:t>
                </a:r>
                <a:r>
                  <a:rPr lang="en-US" dirty="0"/>
                  <a:t> </a:t>
                </a:r>
                <a:r>
                  <a:rPr lang="en-US" dirty="0" err="1"/>
                  <a:t>frekuensi</a:t>
                </a:r>
                <a:r>
                  <a:rPr lang="en-US" dirty="0"/>
                  <a:t> </a:t>
                </a:r>
                <a:r>
                  <a:rPr lang="en-US" dirty="0" err="1"/>
                  <a:t>kemunculan</a:t>
                </a:r>
                <a:r>
                  <a:rPr lang="en-US" dirty="0"/>
                  <a:t> kata yang </a:t>
                </a:r>
                <a:r>
                  <a:rPr lang="en-US" dirty="0" err="1"/>
                  <a:t>besar</a:t>
                </a:r>
                <a:r>
                  <a:rPr lang="en-US" dirty="0"/>
                  <a:t> pula.</a:t>
                </a:r>
              </a:p>
              <a:p>
                <a:pPr marL="4572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537" t="-205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70" y="3668998"/>
            <a:ext cx="6587915" cy="11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-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55293"/>
            <a:ext cx="4019550" cy="38481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65" y="1988840"/>
            <a:ext cx="4029637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–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" y="2155293"/>
            <a:ext cx="3952875" cy="32289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42" y="2155293"/>
            <a:ext cx="4182059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– 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67" y="2198398"/>
            <a:ext cx="4276725" cy="35718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43" y="2198398"/>
            <a:ext cx="4067743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Cosine Similarity –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similarity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mengembalikan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kemiripan</a:t>
            </a:r>
            <a:r>
              <a:rPr lang="en-US" dirty="0"/>
              <a:t> (</a:t>
            </a:r>
            <a:r>
              <a:rPr lang="en-US" i="1" dirty="0"/>
              <a:t>similarity</a:t>
            </a:r>
            <a:r>
              <a:rPr lang="en-US" dirty="0"/>
              <a:t>)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riil</a:t>
            </a:r>
            <a:r>
              <a:rPr lang="en-US" dirty="0"/>
              <a:t>.</a:t>
            </a:r>
          </a:p>
          <a:p>
            <a:r>
              <a:rPr lang="en-US" dirty="0" err="1"/>
              <a:t>Umumnya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similarity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interval [0…1].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juga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diluar</a:t>
            </a:r>
            <a:r>
              <a:rPr lang="en-US" dirty="0"/>
              <a:t> interval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memetakanya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normalisasi</a:t>
            </a:r>
            <a:r>
              <a:rPr lang="en-US" dirty="0"/>
              <a:t>.</a:t>
            </a:r>
          </a:p>
          <a:p>
            <a:r>
              <a:rPr lang="en-US" i="1" dirty="0"/>
              <a:t>Cosine similarity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i="1" dirty="0"/>
              <a:t>vector </a:t>
            </a:r>
            <a:r>
              <a:rPr lang="en-US" dirty="0"/>
              <a:t>n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kosinus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text mining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08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Cosine Similarity –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Cosine Similarity :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83" y="2927696"/>
            <a:ext cx="5173488" cy="2990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775" y="2731444"/>
            <a:ext cx="4019871" cy="86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7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Cosine Similarity –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similarity,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yang </a:t>
            </a:r>
            <a:r>
              <a:rPr lang="en-US" sz="2000" dirty="0" err="1"/>
              <a:t>dievaluasi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mirip</a:t>
            </a:r>
            <a:r>
              <a:rPr lang="en-US" sz="2000" dirty="0"/>
              <a:t>. </a:t>
            </a:r>
            <a:r>
              <a:rPr lang="en-US" sz="2000" dirty="0" err="1"/>
              <a:t>Sebaliknya</a:t>
            </a:r>
            <a:r>
              <a:rPr lang="en-US" sz="2000" dirty="0"/>
              <a:t>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similarity,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yang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jangkauan</a:t>
            </a:r>
            <a:r>
              <a:rPr lang="en-US" sz="2000" dirty="0"/>
              <a:t> [0…1], </a:t>
            </a:r>
            <a:r>
              <a:rPr lang="en-US" sz="2000" dirty="0" err="1"/>
              <a:t>nilai</a:t>
            </a:r>
            <a:r>
              <a:rPr lang="en-US" sz="2000" dirty="0"/>
              <a:t> 1 </a:t>
            </a:r>
            <a:r>
              <a:rPr lang="en-US" sz="2000" dirty="0" err="1"/>
              <a:t>melambangkan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persis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0 </a:t>
            </a:r>
            <a:r>
              <a:rPr lang="en-US" sz="2000" dirty="0" err="1"/>
              <a:t>melambangkan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sekali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65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– (4)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5"/>
          <a:stretch/>
        </p:blipFill>
        <p:spPr>
          <a:xfrm>
            <a:off x="1841667" y="2123631"/>
            <a:ext cx="4048125" cy="18605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30" y="1910432"/>
            <a:ext cx="4563112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3162000" y="2791701"/>
            <a:ext cx="8849377" cy="1046399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1" i="1" dirty="0">
                <a:latin typeface="Lora"/>
                <a:ea typeface="Lora"/>
                <a:cs typeface="Lora"/>
                <a:sym typeface="Lora"/>
              </a:rPr>
              <a:t>I am </a:t>
            </a:r>
            <a:r>
              <a:rPr lang="id-ID" sz="4800" b="1" i="1" dirty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Junta Zeniarja</a:t>
            </a:r>
            <a:endParaRPr lang="en" sz="4800" b="1" i="1" dirty="0"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en" sz="2400" dirty="0">
                <a:solidFill>
                  <a:schemeClr val="dk1"/>
                </a:solidFill>
              </a:rPr>
              <a:t>I am here because I </a:t>
            </a:r>
            <a:r>
              <a:rPr lang="id-ID" sz="2400" dirty="0">
                <a:solidFill>
                  <a:schemeClr val="dk1"/>
                </a:solidFill>
              </a:rPr>
              <a:t>want</a:t>
            </a:r>
            <a:r>
              <a:rPr lang="en" sz="2400" dirty="0">
                <a:solidFill>
                  <a:schemeClr val="dk1"/>
                </a:solidFill>
              </a:rPr>
              <a:t> to </a:t>
            </a:r>
            <a:r>
              <a:rPr lang="id-ID" sz="2400" dirty="0">
                <a:solidFill>
                  <a:schemeClr val="dk1"/>
                </a:solidFill>
              </a:rPr>
              <a:t>share about Information Retrieval</a:t>
            </a:r>
            <a:r>
              <a:rPr lang="en" sz="2400" dirty="0">
                <a:solidFill>
                  <a:schemeClr val="dk1"/>
                </a:solidFill>
              </a:rPr>
              <a:t>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en" sz="2400" dirty="0">
                <a:solidFill>
                  <a:schemeClr val="dk1"/>
                </a:solidFill>
              </a:rPr>
              <a:t>You can find me at </a:t>
            </a:r>
            <a:r>
              <a:rPr lang="id-ID" sz="2400" dirty="0">
                <a:solidFill>
                  <a:schemeClr val="dk1"/>
                </a:solidFill>
                <a:highlight>
                  <a:srgbClr val="FFCD00"/>
                </a:highlight>
                <a:hlinkClick r:id="rId4"/>
              </a:rPr>
              <a:t>http://kulino.dinus.ac.id/</a:t>
            </a:r>
            <a:r>
              <a:rPr lang="id-ID" sz="2400" dirty="0">
                <a:solidFill>
                  <a:schemeClr val="dk1"/>
                </a:solidFill>
              </a:rPr>
              <a:t> or </a:t>
            </a:r>
            <a:r>
              <a:rPr lang="id-ID" sz="2400" dirty="0">
                <a:solidFill>
                  <a:schemeClr val="dk1"/>
                </a:solidFill>
                <a:highlight>
                  <a:srgbClr val="FFCD00"/>
                </a:highlight>
                <a:hlinkClick r:id="rId5"/>
              </a:rPr>
              <a:t>http://juntazeniarja.com</a:t>
            </a:r>
            <a:r>
              <a:rPr lang="id-ID" sz="2400" dirty="0">
                <a:solidFill>
                  <a:schemeClr val="dk1"/>
                </a:solidFill>
                <a:highlight>
                  <a:srgbClr val="FFCD00"/>
                </a:highlight>
              </a:rPr>
              <a:t> </a:t>
            </a:r>
            <a:endParaRPr lang="en" sz="2400" dirty="0">
              <a:solidFill>
                <a:schemeClr val="dk1"/>
              </a:solidFill>
              <a:highlight>
                <a:srgbClr val="FFCD00"/>
              </a:highlight>
            </a:endParaRPr>
          </a:p>
          <a:p>
            <a:pPr>
              <a:spcBef>
                <a:spcPts val="0"/>
              </a:spcBef>
              <a:buNone/>
            </a:pPr>
            <a:endParaRPr b="1" dirty="0"/>
          </a:p>
        </p:txBody>
      </p:sp>
      <p:cxnSp>
        <p:nvCxnSpPr>
          <p:cNvPr id="91" name="Shape 91"/>
          <p:cNvCxnSpPr/>
          <p:nvPr/>
        </p:nvCxnSpPr>
        <p:spPr>
          <a:xfrm>
            <a:off x="8601" y="1905000"/>
            <a:ext cx="3196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3162167" y="1088734"/>
            <a:ext cx="6544000" cy="1546399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id-ID" sz="8000" dirty="0"/>
              <a:t>CV</a:t>
            </a:r>
            <a:endParaRPr lang="en" sz="8000" dirty="0"/>
          </a:p>
        </p:txBody>
      </p:sp>
      <p:cxnSp>
        <p:nvCxnSpPr>
          <p:cNvPr id="94" name="Shape 94"/>
          <p:cNvCxnSpPr/>
          <p:nvPr/>
        </p:nvCxnSpPr>
        <p:spPr>
          <a:xfrm>
            <a:off x="4575763" y="1905000"/>
            <a:ext cx="76161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53" y="766080"/>
            <a:ext cx="2176051" cy="21917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B47007-E5B2-4BD3-BC91-933BD7DA5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30124"/>
            <a:ext cx="12192000" cy="116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2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– (5)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5" y="2208079"/>
            <a:ext cx="3667125" cy="3990975"/>
          </a:xfrm>
        </p:spPr>
      </p:pic>
    </p:spTree>
    <p:extLst>
      <p:ext uri="{BB962C8B-B14F-4D97-AF65-F5344CB8AC3E}">
        <p14:creationId xmlns:p14="http://schemas.microsoft.com/office/powerpoint/2010/main" val="342320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Kelebihan</a:t>
            </a:r>
            <a:r>
              <a:rPr lang="en-US" dirty="0"/>
              <a:t>  &amp; </a:t>
            </a:r>
            <a:r>
              <a:rPr lang="en-US" dirty="0" err="1"/>
              <a:t>Kekurangan</a:t>
            </a:r>
            <a:r>
              <a:rPr lang="en-US" dirty="0"/>
              <a:t> Vector Space Model (VSM)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dirty="0" err="1"/>
              <a:t>Kelebihan</a:t>
            </a:r>
            <a:endParaRPr lang="en-US" sz="2000" dirty="0"/>
          </a:p>
          <a:p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peringkat</a:t>
            </a:r>
            <a:r>
              <a:rPr lang="en-US" sz="2000" dirty="0"/>
              <a:t> </a:t>
            </a:r>
            <a:r>
              <a:rPr lang="en-US" sz="2000" dirty="0" err="1"/>
              <a:t>penganbilan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endParaRPr lang="en-US" sz="2000" dirty="0"/>
          </a:p>
          <a:p>
            <a:r>
              <a:rPr lang="en-US" sz="2000" dirty="0" err="1"/>
              <a:t>Menampilkan</a:t>
            </a:r>
            <a:r>
              <a:rPr lang="en-US" sz="2000" dirty="0"/>
              <a:t> </a:t>
            </a:r>
            <a:r>
              <a:rPr lang="en-US" sz="2000" dirty="0" err="1"/>
              <a:t>referensi</a:t>
            </a:r>
            <a:r>
              <a:rPr lang="en-US" sz="2000" dirty="0"/>
              <a:t> yang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endParaRPr lang="en-US" sz="2000" dirty="0"/>
          </a:p>
          <a:p>
            <a:r>
              <a:rPr lang="en-US" sz="2000" dirty="0" err="1"/>
              <a:t>Penyocokan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i="1" dirty="0"/>
              <a:t>partial</a:t>
            </a:r>
          </a:p>
          <a:p>
            <a:pPr marL="45720" indent="0">
              <a:buNone/>
            </a:pPr>
            <a:endParaRPr lang="en-US" sz="2000" i="1" dirty="0"/>
          </a:p>
          <a:p>
            <a:pPr marL="45720" indent="0">
              <a:buNone/>
            </a:pPr>
            <a:r>
              <a:rPr lang="en-US" sz="2000" dirty="0" err="1"/>
              <a:t>Kekurangan</a:t>
            </a:r>
            <a:endParaRPr lang="en-US" sz="2000" dirty="0"/>
          </a:p>
          <a:p>
            <a:r>
              <a:rPr lang="en-US" sz="2000" dirty="0" err="1"/>
              <a:t>Menganggap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independen</a:t>
            </a:r>
            <a:endParaRPr lang="en-US" sz="2000" dirty="0"/>
          </a:p>
          <a:p>
            <a:r>
              <a:rPr lang="en-US" sz="2000" dirty="0" err="1"/>
              <a:t>Bobot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(</a:t>
            </a:r>
            <a:r>
              <a:rPr lang="en-US" sz="2000" dirty="0" err="1"/>
              <a:t>istilah</a:t>
            </a:r>
            <a:r>
              <a:rPr lang="en-US" sz="2000" dirty="0"/>
              <a:t>)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diperlukan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pPr lvl="0"/>
            <a:r>
              <a:rPr lang="id-ID" dirty="0"/>
              <a:t>Kesimpulan &amp; </a:t>
            </a:r>
            <a:r>
              <a:rPr lang="id-ID" dirty="0">
                <a:highlight>
                  <a:srgbClr val="FFCD00"/>
                </a:highlight>
              </a:rPr>
              <a:t>Review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1221944" y="1359667"/>
            <a:ext cx="286165" cy="286165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2A044E-1025-4918-B7E0-8D66A1F70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30124"/>
            <a:ext cx="12192000" cy="116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4006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3162001" y="2385303"/>
            <a:ext cx="6695199" cy="1046399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4800" b="1" i="1" dirty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4800" b="1" i="1" dirty="0">
                <a:latin typeface="Lora"/>
                <a:ea typeface="Lora"/>
                <a:cs typeface="Lora"/>
                <a:sym typeface="Lora"/>
              </a:rPr>
              <a:t> ?</a:t>
            </a:r>
          </a:p>
          <a:p>
            <a:pPr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</a:rPr>
              <a:t>You can find </a:t>
            </a:r>
            <a:r>
              <a:rPr lang="id-ID" sz="2400" dirty="0">
                <a:solidFill>
                  <a:schemeClr val="dk1"/>
                </a:solidFill>
              </a:rPr>
              <a:t>us</a:t>
            </a:r>
            <a:r>
              <a:rPr lang="en" sz="2400" dirty="0">
                <a:solidFill>
                  <a:schemeClr val="dk1"/>
                </a:solidFill>
              </a:rPr>
              <a:t> at</a:t>
            </a:r>
            <a:r>
              <a:rPr lang="id-ID" sz="2400" dirty="0">
                <a:solidFill>
                  <a:schemeClr val="dk1"/>
                </a:solidFill>
              </a:rPr>
              <a:t>:</a:t>
            </a:r>
            <a:endParaRPr lang="en" sz="2400" dirty="0">
              <a:solidFill>
                <a:schemeClr val="dk1"/>
              </a:solidFill>
            </a:endParaRPr>
          </a:p>
          <a:p>
            <a:pPr marL="609585" indent="-457189">
              <a:spcBef>
                <a:spcPts val="0"/>
              </a:spcBef>
            </a:pPr>
            <a:r>
              <a:rPr lang="id-ID" sz="2400" dirty="0">
                <a:solidFill>
                  <a:schemeClr val="dk1"/>
                </a:solidFill>
              </a:rPr>
              <a:t>Website: </a:t>
            </a:r>
            <a:r>
              <a:rPr lang="id-ID" sz="2400" dirty="0">
                <a:solidFill>
                  <a:schemeClr val="dk1"/>
                </a:solidFill>
                <a:hlinkClick r:id="rId4"/>
              </a:rPr>
              <a:t>http://kulino.dinus.ac.id/</a:t>
            </a:r>
            <a:r>
              <a:rPr lang="id-ID" sz="2400" dirty="0">
                <a:solidFill>
                  <a:schemeClr val="dk1"/>
                </a:solidFill>
              </a:rPr>
              <a:t> or </a:t>
            </a:r>
            <a:r>
              <a:rPr lang="id-ID" sz="2400" dirty="0">
                <a:solidFill>
                  <a:schemeClr val="dk1"/>
                </a:solidFill>
                <a:hlinkClick r:id="rId5"/>
              </a:rPr>
              <a:t>http://juntazen.com</a:t>
            </a:r>
            <a:endParaRPr lang="id-ID" sz="2400" dirty="0">
              <a:solidFill>
                <a:schemeClr val="dk1"/>
              </a:solidFill>
            </a:endParaRPr>
          </a:p>
          <a:p>
            <a:pPr marL="609585" indent="-457189">
              <a:spcBef>
                <a:spcPts val="0"/>
              </a:spcBef>
            </a:pPr>
            <a:r>
              <a:rPr lang="id-ID" sz="2400" dirty="0">
                <a:solidFill>
                  <a:schemeClr val="dk1"/>
                </a:solidFill>
              </a:rPr>
              <a:t>Email: </a:t>
            </a:r>
            <a:r>
              <a:rPr lang="id-ID" sz="2400" dirty="0">
                <a:solidFill>
                  <a:schemeClr val="dk1"/>
                </a:solidFill>
                <a:hlinkClick r:id="rId6"/>
              </a:rPr>
              <a:t>ardytha.luthfiarta@dsn.dinus.ac.id</a:t>
            </a:r>
            <a:r>
              <a:rPr lang="id-ID" sz="2400" dirty="0">
                <a:solidFill>
                  <a:schemeClr val="dk1"/>
                </a:solidFill>
              </a:rPr>
              <a:t> or </a:t>
            </a:r>
            <a:r>
              <a:rPr lang="id-ID" sz="2400" dirty="0">
                <a:solidFill>
                  <a:schemeClr val="dk1"/>
                </a:solidFill>
                <a:hlinkClick r:id="rId7"/>
              </a:rPr>
              <a:t>junta</a:t>
            </a:r>
            <a:r>
              <a:rPr lang="en" sz="2400" dirty="0">
                <a:solidFill>
                  <a:schemeClr val="dk1"/>
                </a:solidFill>
                <a:hlinkClick r:id="rId7"/>
              </a:rPr>
              <a:t>@</a:t>
            </a:r>
            <a:r>
              <a:rPr lang="id-ID" sz="2400" dirty="0">
                <a:solidFill>
                  <a:schemeClr val="dk1"/>
                </a:solidFill>
                <a:hlinkClick r:id="rId7"/>
              </a:rPr>
              <a:t>dsn.dinus.ac.id</a:t>
            </a:r>
            <a:r>
              <a:rPr lang="id-ID" sz="2400" dirty="0">
                <a:solidFill>
                  <a:schemeClr val="dk1"/>
                </a:solidFill>
              </a:rPr>
              <a:t> </a:t>
            </a:r>
            <a:endParaRPr lang="en" sz="2400" dirty="0">
              <a:solidFill>
                <a:schemeClr val="dk1"/>
              </a:solidFill>
            </a:endParaRPr>
          </a:p>
          <a:p>
            <a:pPr marL="609585" indent="-457189">
              <a:spcBef>
                <a:spcPts val="0"/>
              </a:spcBef>
              <a:buSzPct val="100000"/>
            </a:pPr>
            <a:endParaRPr lang="en" sz="2400" dirty="0">
              <a:solidFill>
                <a:schemeClr val="dk1"/>
              </a:solidFill>
            </a:endParaRPr>
          </a:p>
        </p:txBody>
      </p:sp>
      <p:cxnSp>
        <p:nvCxnSpPr>
          <p:cNvPr id="377" name="Shape 377"/>
          <p:cNvCxnSpPr/>
          <p:nvPr/>
        </p:nvCxnSpPr>
        <p:spPr>
          <a:xfrm>
            <a:off x="8601" y="1905000"/>
            <a:ext cx="3196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3162167" y="1088734"/>
            <a:ext cx="6544000" cy="1546399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8000"/>
              <a:t>Thanks!</a:t>
            </a:r>
          </a:p>
        </p:txBody>
      </p:sp>
      <p:cxnSp>
        <p:nvCxnSpPr>
          <p:cNvPr id="379" name="Shape 379"/>
          <p:cNvCxnSpPr/>
          <p:nvPr/>
        </p:nvCxnSpPr>
        <p:spPr>
          <a:xfrm>
            <a:off x="7453067" y="1905000"/>
            <a:ext cx="4738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0" name="Shape 380"/>
          <p:cNvSpPr/>
          <p:nvPr/>
        </p:nvSpPr>
        <p:spPr>
          <a:xfrm>
            <a:off x="1109233" y="1145567"/>
            <a:ext cx="1518800" cy="15188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endParaRPr dirty="0"/>
          </a:p>
        </p:txBody>
      </p:sp>
      <p:grpSp>
        <p:nvGrpSpPr>
          <p:cNvPr id="381" name="Shape 381"/>
          <p:cNvGrpSpPr/>
          <p:nvPr/>
        </p:nvGrpSpPr>
        <p:grpSpPr>
          <a:xfrm>
            <a:off x="1531851" y="1587679"/>
            <a:ext cx="674296" cy="634356"/>
            <a:chOff x="5972700" y="2330200"/>
            <a:chExt cx="411625" cy="387275"/>
          </a:xfrm>
        </p:grpSpPr>
        <p:sp>
          <p:nvSpPr>
            <p:cNvPr id="382" name="Shape 38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83" name="Shape 38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7BDCE8-7023-46E3-BFF7-C1AC20CE88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30124"/>
            <a:ext cx="12192000" cy="116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556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r>
              <a:rPr lang="id-ID" dirty="0"/>
              <a:t>Course </a:t>
            </a:r>
            <a:r>
              <a:rPr lang="id-ID" dirty="0">
                <a:highlight>
                  <a:srgbClr val="FFCD00"/>
                </a:highlight>
              </a:rPr>
              <a:t>Outline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1221944" y="1359667"/>
            <a:ext cx="286165" cy="286165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31498964"/>
              </p:ext>
            </p:extLst>
          </p:nvPr>
        </p:nvGraphicFramePr>
        <p:xfrm>
          <a:off x="1841668" y="1789285"/>
          <a:ext cx="8707800" cy="369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F70E55-9488-4CA2-8576-00D877214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30124"/>
            <a:ext cx="12192000" cy="116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22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r>
              <a:rPr lang="id-ID" dirty="0"/>
              <a:t>Course </a:t>
            </a:r>
            <a:r>
              <a:rPr lang="id-ID" dirty="0">
                <a:highlight>
                  <a:srgbClr val="FFCD00"/>
                </a:highlight>
              </a:rPr>
              <a:t>Outline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1221944" y="1359667"/>
            <a:ext cx="286165" cy="286165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608979"/>
              </p:ext>
            </p:extLst>
          </p:nvPr>
        </p:nvGraphicFramePr>
        <p:xfrm>
          <a:off x="1841668" y="1789285"/>
          <a:ext cx="8707800" cy="369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F70E55-9488-4CA2-8576-00D877214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30124"/>
            <a:ext cx="12192000" cy="116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63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841667" y="1230225"/>
            <a:ext cx="5171199" cy="580799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r>
              <a:rPr lang="id-ID" dirty="0"/>
              <a:t>Course </a:t>
            </a:r>
            <a:r>
              <a:rPr lang="id-ID" dirty="0">
                <a:highlight>
                  <a:srgbClr val="FFCD00"/>
                </a:highlight>
              </a:rPr>
              <a:t>Outline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1221944" y="1359667"/>
            <a:ext cx="286165" cy="286165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0620559"/>
              </p:ext>
            </p:extLst>
          </p:nvPr>
        </p:nvGraphicFramePr>
        <p:xfrm>
          <a:off x="1841668" y="1789285"/>
          <a:ext cx="8707800" cy="369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F70E55-9488-4CA2-8576-00D877214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30124"/>
            <a:ext cx="12192000" cy="116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6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41" y="2061652"/>
            <a:ext cx="2872620" cy="4017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08" y="2061652"/>
            <a:ext cx="2812387" cy="4029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77" y="2052345"/>
            <a:ext cx="2700796" cy="40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Boolean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2600" dirty="0"/>
              <a:t>Setiap ‘term’ hanya disimbolkan dengan </a:t>
            </a:r>
          </a:p>
          <a:p>
            <a:pPr lvl="1"/>
            <a:r>
              <a:rPr lang="id-ID" sz="2600" dirty="0"/>
              <a:t>1 : Muncul dalam dokumen</a:t>
            </a:r>
          </a:p>
          <a:p>
            <a:pPr lvl="1"/>
            <a:r>
              <a:rPr lang="id-ID" sz="2600" dirty="0"/>
              <a:t>0 : Tidak muncul dalam dokumen</a:t>
            </a:r>
          </a:p>
          <a:p>
            <a:r>
              <a:rPr lang="id-ID" sz="2600" dirty="0"/>
              <a:t>Belum merepresentasikan informasi tentang frekuensi kemunculan kata, lokasi kata, atau urutan kemunculan kata.</a:t>
            </a:r>
          </a:p>
          <a:p>
            <a:pPr lvl="1"/>
            <a:endParaRPr lang="id-ID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1" y="4653137"/>
            <a:ext cx="64293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Vector Space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Memodelkan ‘term’ kedalam ruang vektor.</a:t>
            </a:r>
          </a:p>
          <a:p>
            <a:r>
              <a:rPr lang="id-ID" dirty="0"/>
              <a:t>Setiap titik memiliki jarak dan arah di dalam ruang vektor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5" y="3645024"/>
            <a:ext cx="61055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6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0A86839-17AF-4A3D-B8C6-395ABFCB60D9}"/>
  <p:tag name="GENSWF_ADVANCE_TIME" val="7.604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D808ECE-1DC0-4AA5-8BE3-24DC5F498BE0}"/>
  <p:tag name="GENSWF_ADVANCE_TIME" val="2.84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E850EDF-5157-4353-A6D8-79ED7C9DBF2A}"/>
  <p:tag name="GENSWF_ADVANCE_TIME" val="13.956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E850EDF-5157-4353-A6D8-79ED7C9DBF2A}"/>
  <p:tag name="GENSWF_ADVANCE_TIME" val="13.956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E850EDF-5157-4353-A6D8-79ED7C9DBF2A}"/>
  <p:tag name="GENSWF_ADVANCE_TIME" val="13.956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A45DE1C-A389-47F3-8646-049CA998CFA9}"/>
  <p:tag name="GENSWF_ADVANCE_TIME" val="104.014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E5B058F-6C47-42E1-AF93-193528EB6E23}"/>
  <p:tag name="GENSWF_ADVANCE_TIME" val="26.988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857</Words>
  <Application>Microsoft Office PowerPoint</Application>
  <PresentationFormat>Widescreen</PresentationFormat>
  <Paragraphs>106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Lora</vt:lpstr>
      <vt:lpstr>Quattrocento Sans</vt:lpstr>
      <vt:lpstr>Office Theme</vt:lpstr>
      <vt:lpstr>Information Retrieval “Pengenalan Information Retrieval”</vt:lpstr>
      <vt:lpstr>CV</vt:lpstr>
      <vt:lpstr>CV</vt:lpstr>
      <vt:lpstr>Course Outline</vt:lpstr>
      <vt:lpstr>Course Outline</vt:lpstr>
      <vt:lpstr>Course Outline</vt:lpstr>
      <vt:lpstr>Buku Penunjang</vt:lpstr>
      <vt:lpstr>Boolean Model</vt:lpstr>
      <vt:lpstr>Vector Space Model</vt:lpstr>
      <vt:lpstr>PowerPoint Presentation</vt:lpstr>
      <vt:lpstr>Similarity</vt:lpstr>
      <vt:lpstr>PowerPoint Presentation</vt:lpstr>
      <vt:lpstr>Angular Similarity</vt:lpstr>
      <vt:lpstr>PowerPoint Presentation</vt:lpstr>
      <vt:lpstr>Similarity</vt:lpstr>
      <vt:lpstr>Document Ranking</vt:lpstr>
      <vt:lpstr>Pengertian Vector Space Model (VSM) - (1)</vt:lpstr>
      <vt:lpstr>Pengertian Vector Space Model (VSM) - (2)</vt:lpstr>
      <vt:lpstr>Pembobotan Kata (TF-IDF) – (1)</vt:lpstr>
      <vt:lpstr>Pembobotan Kata (TF-IDF) – (2)</vt:lpstr>
      <vt:lpstr>Pembobotan Kata (TF-IDF) – (3)</vt:lpstr>
      <vt:lpstr>Perankingan</vt:lpstr>
      <vt:lpstr>Contoh Perhitungan - (1)</vt:lpstr>
      <vt:lpstr>Contoh Perhitungan – (2)</vt:lpstr>
      <vt:lpstr>Contoh Perhitungan – (3)</vt:lpstr>
      <vt:lpstr>Cosine Similarity – (1)</vt:lpstr>
      <vt:lpstr>Cosine Similarity – (2)</vt:lpstr>
      <vt:lpstr>Cosine Similarity – (3)</vt:lpstr>
      <vt:lpstr>Contoh Perhitungan – (4)</vt:lpstr>
      <vt:lpstr>Contoh Perhitungan – (5)</vt:lpstr>
      <vt:lpstr>Kelebihan  &amp; Kekurangan Vector Space Model (VSM)</vt:lpstr>
      <vt:lpstr>Kesimpulan &amp; Review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1 Information Retrieval Pengantar Information Retrieval</dc:title>
  <dc:creator>Junta</dc:creator>
  <cp:lastModifiedBy>Fajar Nugroho</cp:lastModifiedBy>
  <cp:revision>24</cp:revision>
  <dcterms:created xsi:type="dcterms:W3CDTF">2017-09-09T07:17:58Z</dcterms:created>
  <dcterms:modified xsi:type="dcterms:W3CDTF">2018-10-10T03:55:41Z</dcterms:modified>
</cp:coreProperties>
</file>