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7FEBB68-6C8F-4D5D-BF07-0DD262EB064F}" type="datetimeFigureOut">
              <a:rPr lang="id-ID" smtClean="0"/>
              <a:t>17/03/2014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1C90-CC59-4585-A091-DA21810F4788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03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B68-6C8F-4D5D-BF07-0DD262EB064F}" type="datetimeFigureOut">
              <a:rPr lang="id-ID" smtClean="0"/>
              <a:t>17/03/2014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1C90-CC59-4585-A091-DA21810F47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659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B68-6C8F-4D5D-BF07-0DD262EB064F}" type="datetimeFigureOut">
              <a:rPr lang="id-ID" smtClean="0"/>
              <a:t>17/03/2014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1C90-CC59-4585-A091-DA21810F4788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33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B68-6C8F-4D5D-BF07-0DD262EB064F}" type="datetimeFigureOut">
              <a:rPr lang="id-ID" smtClean="0"/>
              <a:t>17/03/2014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1C90-CC59-4585-A091-DA21810F4788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 userDrawn="1"/>
        </p:nvSpPr>
        <p:spPr>
          <a:xfrm>
            <a:off x="679939" y="0"/>
            <a:ext cx="164124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399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B68-6C8F-4D5D-BF07-0DD262EB064F}" type="datetimeFigureOut">
              <a:rPr lang="id-ID" smtClean="0"/>
              <a:t>17/03/2014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1C90-CC59-4585-A091-DA21810F4788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47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B68-6C8F-4D5D-BF07-0DD262EB064F}" type="datetimeFigureOut">
              <a:rPr lang="id-ID" smtClean="0"/>
              <a:t>17/03/2014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1C90-CC59-4585-A091-DA21810F4788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 userDrawn="1"/>
        </p:nvSpPr>
        <p:spPr>
          <a:xfrm>
            <a:off x="679939" y="0"/>
            <a:ext cx="164124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234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B68-6C8F-4D5D-BF07-0DD262EB064F}" type="datetimeFigureOut">
              <a:rPr lang="id-ID" smtClean="0"/>
              <a:t>17/03/2014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1C90-CC59-4585-A091-DA21810F4788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 userDrawn="1"/>
        </p:nvSpPr>
        <p:spPr>
          <a:xfrm>
            <a:off x="679939" y="0"/>
            <a:ext cx="164124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43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B68-6C8F-4D5D-BF07-0DD262EB064F}" type="datetimeFigureOut">
              <a:rPr lang="id-ID" smtClean="0"/>
              <a:t>17/03/2014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1C90-CC59-4585-A091-DA21810F4788}" type="slidenum">
              <a:rPr lang="id-ID" smtClean="0"/>
              <a:t>‹#›</a:t>
            </a:fld>
            <a:endParaRPr lang="id-ID"/>
          </a:p>
        </p:txBody>
      </p:sp>
      <p:sp>
        <p:nvSpPr>
          <p:cNvPr id="6" name="Rectangle 5"/>
          <p:cNvSpPr/>
          <p:nvPr userDrawn="1"/>
        </p:nvSpPr>
        <p:spPr>
          <a:xfrm>
            <a:off x="679939" y="0"/>
            <a:ext cx="164124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465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B68-6C8F-4D5D-BF07-0DD262EB064F}" type="datetimeFigureOut">
              <a:rPr lang="id-ID" smtClean="0"/>
              <a:t>17/03/2014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1C90-CC59-4585-A091-DA21810F47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41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B68-6C8F-4D5D-BF07-0DD262EB064F}" type="datetimeFigureOut">
              <a:rPr lang="id-ID" smtClean="0"/>
              <a:t>17/03/2014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1C90-CC59-4585-A091-DA21810F47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514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B68-6C8F-4D5D-BF07-0DD262EB064F}" type="datetimeFigureOut">
              <a:rPr lang="id-ID" smtClean="0"/>
              <a:t>17/03/2014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1C90-CC59-4585-A091-DA21810F4788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91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7FEBB68-6C8F-4D5D-BF07-0DD262EB064F}" type="datetimeFigureOut">
              <a:rPr lang="id-ID" smtClean="0"/>
              <a:t>17/03/2014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8791C90-CC59-4585-A091-DA21810F4788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5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Cesar &amp; </a:t>
            </a:r>
            <a:r>
              <a:rPr lang="en-US" dirty="0" err="1" smtClean="0"/>
              <a:t>Vigenere</a:t>
            </a:r>
            <a:endParaRPr lang="en-US" dirty="0" smtClean="0"/>
          </a:p>
          <a:p>
            <a:r>
              <a:rPr lang="en-US" dirty="0" smtClean="0"/>
              <a:t>Encryption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6442363" y="6238511"/>
            <a:ext cx="3574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uruh.fajar@research.dinus.ac.id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675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377" y="545752"/>
            <a:ext cx="9942689" cy="1325563"/>
          </a:xfrm>
        </p:spPr>
        <p:txBody>
          <a:bodyPr/>
          <a:lstStyle/>
          <a:p>
            <a:r>
              <a:rPr lang="en-US" dirty="0" smtClean="0"/>
              <a:t>Basic Knowledge</a:t>
            </a:r>
            <a:endParaRPr lang="id-ID" dirty="0"/>
          </a:p>
        </p:txBody>
      </p:sp>
      <p:grpSp>
        <p:nvGrpSpPr>
          <p:cNvPr id="11" name="Group 10"/>
          <p:cNvGrpSpPr/>
          <p:nvPr/>
        </p:nvGrpSpPr>
        <p:grpSpPr>
          <a:xfrm>
            <a:off x="1684866" y="1927758"/>
            <a:ext cx="8923867" cy="3931176"/>
            <a:chOff x="1684866" y="1927758"/>
            <a:chExt cx="8923867" cy="3931176"/>
          </a:xfrm>
        </p:grpSpPr>
        <p:sp>
          <p:nvSpPr>
            <p:cNvPr id="4" name="Rectangle 3"/>
            <p:cNvSpPr/>
            <p:nvPr/>
          </p:nvSpPr>
          <p:spPr>
            <a:xfrm>
              <a:off x="1684866" y="2842152"/>
              <a:ext cx="1814689" cy="17975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Plaintext</a:t>
              </a:r>
              <a:endParaRPr lang="id-ID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144910" y="2842150"/>
              <a:ext cx="1814689" cy="17975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Algorithm &amp; Key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8794044" y="2842151"/>
              <a:ext cx="1814689" cy="17975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Ciphertext</a:t>
              </a:r>
              <a:endParaRPr lang="id-ID" dirty="0"/>
            </a:p>
          </p:txBody>
        </p:sp>
        <p:sp>
          <p:nvSpPr>
            <p:cNvPr id="7" name="Curved Up Arrow 6"/>
            <p:cNvSpPr/>
            <p:nvPr/>
          </p:nvSpPr>
          <p:spPr>
            <a:xfrm>
              <a:off x="3318934" y="5057423"/>
              <a:ext cx="5791200" cy="801511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Encryption Process</a:t>
              </a:r>
              <a:endParaRPr lang="id-ID" dirty="0">
                <a:solidFill>
                  <a:schemeClr val="tx1"/>
                </a:solidFill>
              </a:endParaRPr>
            </a:p>
          </p:txBody>
        </p:sp>
        <p:sp>
          <p:nvSpPr>
            <p:cNvPr id="8" name="Curved Up Arrow 7"/>
            <p:cNvSpPr/>
            <p:nvPr/>
          </p:nvSpPr>
          <p:spPr>
            <a:xfrm rot="10800000">
              <a:off x="3156654" y="1927758"/>
              <a:ext cx="5791200" cy="801511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60828" y="2126911"/>
              <a:ext cx="19828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Decryption Process</a:t>
              </a:r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12055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773" y="66229"/>
            <a:ext cx="10515600" cy="887944"/>
          </a:xfrm>
        </p:spPr>
        <p:txBody>
          <a:bodyPr/>
          <a:lstStyle/>
          <a:p>
            <a:r>
              <a:rPr lang="en-US" dirty="0" smtClean="0"/>
              <a:t>Implementation </a:t>
            </a:r>
            <a:r>
              <a:rPr lang="en-US" dirty="0" err="1" smtClean="0"/>
              <a:t>Matlab</a:t>
            </a:r>
            <a:endParaRPr lang="id-ID" dirty="0"/>
          </a:p>
        </p:txBody>
      </p:sp>
      <p:grpSp>
        <p:nvGrpSpPr>
          <p:cNvPr id="4" name="Group 3"/>
          <p:cNvGrpSpPr/>
          <p:nvPr/>
        </p:nvGrpSpPr>
        <p:grpSpPr>
          <a:xfrm>
            <a:off x="2415826" y="1188117"/>
            <a:ext cx="7048497" cy="2215435"/>
            <a:chOff x="1684866" y="1927758"/>
            <a:chExt cx="8923867" cy="3931176"/>
          </a:xfrm>
        </p:grpSpPr>
        <p:sp>
          <p:nvSpPr>
            <p:cNvPr id="5" name="Rectangle 4"/>
            <p:cNvSpPr/>
            <p:nvPr/>
          </p:nvSpPr>
          <p:spPr>
            <a:xfrm>
              <a:off x="1684866" y="2842152"/>
              <a:ext cx="1814689" cy="17975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Plaintext</a:t>
              </a:r>
              <a:endParaRPr lang="id-ID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44910" y="2842150"/>
              <a:ext cx="1814689" cy="17975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Algorithm &amp; Key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8794044" y="2842151"/>
              <a:ext cx="1814689" cy="17975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Ciphertext</a:t>
              </a:r>
              <a:endParaRPr lang="id-ID" dirty="0"/>
            </a:p>
          </p:txBody>
        </p:sp>
        <p:sp>
          <p:nvSpPr>
            <p:cNvPr id="8" name="Curved Up Arrow 7"/>
            <p:cNvSpPr/>
            <p:nvPr/>
          </p:nvSpPr>
          <p:spPr>
            <a:xfrm>
              <a:off x="3318934" y="5057423"/>
              <a:ext cx="5791200" cy="801511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Encryption Process</a:t>
              </a:r>
              <a:endParaRPr lang="id-ID" dirty="0">
                <a:solidFill>
                  <a:schemeClr val="tx1"/>
                </a:solidFill>
              </a:endParaRPr>
            </a:p>
          </p:txBody>
        </p:sp>
        <p:sp>
          <p:nvSpPr>
            <p:cNvPr id="9" name="Curved Up Arrow 8"/>
            <p:cNvSpPr/>
            <p:nvPr/>
          </p:nvSpPr>
          <p:spPr>
            <a:xfrm rot="10800000">
              <a:off x="3156654" y="1927758"/>
              <a:ext cx="5791200" cy="801511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60828" y="2126911"/>
              <a:ext cx="19828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Decryption Process</a:t>
              </a:r>
              <a:endParaRPr lang="id-ID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22391" y="3638944"/>
            <a:ext cx="10142366" cy="3103369"/>
            <a:chOff x="322434" y="3475552"/>
            <a:chExt cx="11279726" cy="3444582"/>
          </a:xfrm>
        </p:grpSpPr>
        <p:sp>
          <p:nvSpPr>
            <p:cNvPr id="11" name="Rectangle 10"/>
            <p:cNvSpPr/>
            <p:nvPr/>
          </p:nvSpPr>
          <p:spPr>
            <a:xfrm>
              <a:off x="322434" y="4031795"/>
              <a:ext cx="1813280" cy="145626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Input</a:t>
              </a:r>
            </a:p>
            <a:p>
              <a:pPr algn="ctr"/>
              <a:r>
                <a:rPr lang="en-US" dirty="0" smtClean="0"/>
                <a:t>Text / Data</a:t>
              </a:r>
              <a:endParaRPr lang="id-ID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20594" y="5651192"/>
              <a:ext cx="1283405" cy="98974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KEY</a:t>
              </a:r>
              <a:endParaRPr lang="id-ID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055657" y="4041030"/>
              <a:ext cx="1813280" cy="145626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ALGORITHM</a:t>
              </a:r>
              <a:endParaRPr lang="id-ID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498294" y="4031796"/>
              <a:ext cx="1813280" cy="145626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Transformation</a:t>
              </a:r>
              <a:endParaRPr lang="id-ID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13020" y="4031795"/>
              <a:ext cx="1813280" cy="145626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Transformation</a:t>
              </a:r>
              <a:endParaRPr lang="id-ID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788880" y="4041030"/>
              <a:ext cx="1813280" cy="1456267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</a:t>
              </a:r>
            </a:p>
            <a:p>
              <a:pPr algn="ctr"/>
              <a:r>
                <a:rPr lang="en-US" dirty="0" smtClean="0"/>
                <a:t>Text / Data</a:t>
              </a:r>
              <a:endParaRPr lang="id-ID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40178" y="3849511"/>
              <a:ext cx="9798755" cy="11289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1140177" y="6742534"/>
              <a:ext cx="9798755" cy="11289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060827" y="6680977"/>
              <a:ext cx="1982851" cy="2391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Decryption Process</a:t>
              </a:r>
              <a:endParaRPr lang="id-ID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98052" y="3475552"/>
              <a:ext cx="1958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Encryption Process</a:t>
              </a:r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115490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id-ID" dirty="0" smtClean="0"/>
              <a:t>nputan plaintext &amp; key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178" y="2282787"/>
            <a:ext cx="2363841" cy="99833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txt</a:t>
            </a:r>
            <a:r>
              <a:rPr lang="id-ID" dirty="0">
                <a:solidFill>
                  <a:schemeClr val="tx1"/>
                </a:solidFill>
              </a:rPr>
              <a:t>='apa'</a:t>
            </a:r>
          </a:p>
          <a:p>
            <a:r>
              <a:rPr lang="id-ID" dirty="0">
                <a:solidFill>
                  <a:srgbClr val="00B050"/>
                </a:solidFill>
              </a:rPr>
              <a:t>key=1</a:t>
            </a:r>
            <a:r>
              <a:rPr lang="id-ID" dirty="0" smtClean="0">
                <a:solidFill>
                  <a:srgbClr val="00B050"/>
                </a:solidFill>
              </a:rPr>
              <a:t>;</a:t>
            </a:r>
            <a:endParaRPr lang="id-ID" dirty="0">
              <a:solidFill>
                <a:srgbClr val="00B05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22434" y="3519347"/>
            <a:ext cx="11279726" cy="3121586"/>
            <a:chOff x="322434" y="3519347"/>
            <a:chExt cx="11279726" cy="3121586"/>
          </a:xfrm>
        </p:grpSpPr>
        <p:sp>
          <p:nvSpPr>
            <p:cNvPr id="4" name="Rectangle 3"/>
            <p:cNvSpPr/>
            <p:nvPr/>
          </p:nvSpPr>
          <p:spPr>
            <a:xfrm>
              <a:off x="322434" y="4031795"/>
              <a:ext cx="1813280" cy="145626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Input</a:t>
              </a:r>
            </a:p>
            <a:p>
              <a:pPr algn="ctr"/>
              <a:r>
                <a:rPr lang="en-US" dirty="0" smtClean="0"/>
                <a:t>Text / Data</a:t>
              </a:r>
              <a:endParaRPr lang="id-ID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20594" y="5651192"/>
              <a:ext cx="1283405" cy="98974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KEY</a:t>
              </a:r>
              <a:endParaRPr lang="id-ID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055657" y="4041030"/>
              <a:ext cx="1813280" cy="145626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ALGORITHM</a:t>
              </a:r>
              <a:endParaRPr lang="id-ID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498294" y="4031796"/>
              <a:ext cx="1813280" cy="145626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Transformation</a:t>
              </a:r>
              <a:endParaRPr lang="id-ID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13020" y="4031795"/>
              <a:ext cx="1813280" cy="145626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Transformation</a:t>
              </a:r>
              <a:endParaRPr lang="id-ID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788880" y="4041030"/>
              <a:ext cx="1813280" cy="145626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</a:t>
              </a:r>
            </a:p>
            <a:p>
              <a:pPr algn="ctr"/>
              <a:r>
                <a:rPr lang="en-US" dirty="0" smtClean="0"/>
                <a:t>Text / Data</a:t>
              </a:r>
              <a:endParaRPr lang="id-ID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140178" y="3849511"/>
              <a:ext cx="9798755" cy="11289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060827" y="3519347"/>
              <a:ext cx="1958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Encryption Process</a:t>
              </a:r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21814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id-ID" dirty="0" smtClean="0"/>
              <a:t>ransform abjad --&gt; angka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78824"/>
            <a:ext cx="4673286" cy="184052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if </a:t>
            </a:r>
            <a:r>
              <a:rPr lang="en-US" dirty="0"/>
              <a:t>( (txt &lt; 'a') | (txt &gt; 'z') ),</a:t>
            </a:r>
          </a:p>
          <a:p>
            <a:r>
              <a:rPr lang="en-US" dirty="0"/>
              <a:t>error('Text character out of range a-z');</a:t>
            </a:r>
          </a:p>
          <a:p>
            <a:r>
              <a:rPr lang="id-ID" dirty="0"/>
              <a:t>end;</a:t>
            </a:r>
          </a:p>
          <a:p>
            <a:r>
              <a:rPr lang="id-ID" dirty="0"/>
              <a:t>y=txt - 'a';   </a:t>
            </a:r>
          </a:p>
          <a:p>
            <a:endParaRPr lang="id-ID" dirty="0"/>
          </a:p>
        </p:txBody>
      </p:sp>
      <p:grpSp>
        <p:nvGrpSpPr>
          <p:cNvPr id="4" name="Group 3"/>
          <p:cNvGrpSpPr/>
          <p:nvPr/>
        </p:nvGrpSpPr>
        <p:grpSpPr>
          <a:xfrm>
            <a:off x="322434" y="3519347"/>
            <a:ext cx="11279726" cy="3121586"/>
            <a:chOff x="322434" y="3519347"/>
            <a:chExt cx="11279726" cy="3121586"/>
          </a:xfrm>
        </p:grpSpPr>
        <p:sp>
          <p:nvSpPr>
            <p:cNvPr id="5" name="Rectangle 4"/>
            <p:cNvSpPr/>
            <p:nvPr/>
          </p:nvSpPr>
          <p:spPr>
            <a:xfrm>
              <a:off x="322434" y="4031795"/>
              <a:ext cx="1813280" cy="145626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Input</a:t>
              </a:r>
            </a:p>
            <a:p>
              <a:pPr algn="ctr"/>
              <a:r>
                <a:rPr lang="en-US" dirty="0" smtClean="0"/>
                <a:t>Text / Data</a:t>
              </a:r>
              <a:endParaRPr lang="id-ID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320594" y="5651192"/>
              <a:ext cx="1283405" cy="98974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KEY</a:t>
              </a:r>
              <a:endParaRPr lang="id-ID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055657" y="4041030"/>
              <a:ext cx="1813280" cy="145626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ALGORITHM</a:t>
              </a:r>
              <a:endParaRPr lang="id-ID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498294" y="4031796"/>
              <a:ext cx="1813280" cy="145626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Transformation</a:t>
              </a:r>
              <a:endParaRPr lang="id-ID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613020" y="4031795"/>
              <a:ext cx="1813280" cy="145626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Transformation</a:t>
              </a:r>
              <a:endParaRPr lang="id-ID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788880" y="4041030"/>
              <a:ext cx="1813280" cy="145626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</a:t>
              </a:r>
            </a:p>
            <a:p>
              <a:pPr algn="ctr"/>
              <a:r>
                <a:rPr lang="en-US" dirty="0" smtClean="0"/>
                <a:t>Text / Data</a:t>
              </a:r>
              <a:endParaRPr lang="id-ID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140178" y="3849511"/>
              <a:ext cx="9798755" cy="11289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060827" y="3519347"/>
              <a:ext cx="1958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Encryption Process</a:t>
              </a:r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144823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Enkripsi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4031529" cy="492369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hasil_modulus=mod</a:t>
            </a:r>
            <a:r>
              <a:rPr lang="id-ID" dirty="0"/>
              <a:t>((y+key),26); </a:t>
            </a:r>
          </a:p>
          <a:p>
            <a:endParaRPr lang="id-ID" dirty="0"/>
          </a:p>
        </p:txBody>
      </p:sp>
      <p:grpSp>
        <p:nvGrpSpPr>
          <p:cNvPr id="4" name="Group 3"/>
          <p:cNvGrpSpPr/>
          <p:nvPr/>
        </p:nvGrpSpPr>
        <p:grpSpPr>
          <a:xfrm>
            <a:off x="322434" y="3519347"/>
            <a:ext cx="11279726" cy="3121586"/>
            <a:chOff x="322434" y="3519347"/>
            <a:chExt cx="11279726" cy="3121586"/>
          </a:xfrm>
        </p:grpSpPr>
        <p:sp>
          <p:nvSpPr>
            <p:cNvPr id="5" name="Rectangle 4"/>
            <p:cNvSpPr/>
            <p:nvPr/>
          </p:nvSpPr>
          <p:spPr>
            <a:xfrm>
              <a:off x="322434" y="4031795"/>
              <a:ext cx="1813280" cy="145626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Input</a:t>
              </a:r>
            </a:p>
            <a:p>
              <a:pPr algn="ctr"/>
              <a:r>
                <a:rPr lang="en-US" dirty="0" smtClean="0"/>
                <a:t>Text / Data</a:t>
              </a:r>
              <a:endParaRPr lang="id-ID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320594" y="5651192"/>
              <a:ext cx="1283405" cy="98974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KEY</a:t>
              </a:r>
              <a:endParaRPr lang="id-ID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055657" y="4041030"/>
              <a:ext cx="1813280" cy="145626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ALGORITHM</a:t>
              </a:r>
              <a:endParaRPr lang="id-ID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498294" y="4031796"/>
              <a:ext cx="1813280" cy="145626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Transformation</a:t>
              </a:r>
              <a:endParaRPr lang="id-ID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613020" y="4031795"/>
              <a:ext cx="1813280" cy="145626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Transformation</a:t>
              </a:r>
              <a:endParaRPr lang="id-ID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788880" y="4041030"/>
              <a:ext cx="1813280" cy="145626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</a:t>
              </a:r>
            </a:p>
            <a:p>
              <a:pPr algn="ctr"/>
              <a:r>
                <a:rPr lang="en-US" dirty="0" smtClean="0"/>
                <a:t>Text / Data</a:t>
              </a:r>
              <a:endParaRPr lang="id-ID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140178" y="3849511"/>
              <a:ext cx="9798755" cy="11289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060827" y="3519347"/>
              <a:ext cx="1958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Encryption Process</a:t>
              </a:r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134922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11" y="100229"/>
            <a:ext cx="9720072" cy="1499616"/>
          </a:xfrm>
        </p:spPr>
        <p:txBody>
          <a:bodyPr/>
          <a:lstStyle/>
          <a:p>
            <a:r>
              <a:rPr lang="en-US" dirty="0" smtClean="0"/>
              <a:t>T</a:t>
            </a:r>
            <a:r>
              <a:rPr lang="id-ID" dirty="0" smtClean="0"/>
              <a:t>ransform angka --&gt; abjad 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106" y="1494338"/>
            <a:ext cx="5765799" cy="207867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( (</a:t>
            </a:r>
            <a:r>
              <a:rPr lang="en-US" dirty="0" err="1"/>
              <a:t>hasil_modulus</a:t>
            </a:r>
            <a:r>
              <a:rPr lang="en-US" dirty="0"/>
              <a:t> &lt; 0) | (</a:t>
            </a:r>
            <a:r>
              <a:rPr lang="en-US" dirty="0" err="1"/>
              <a:t>hasil_modulus</a:t>
            </a:r>
            <a:r>
              <a:rPr lang="en-US" dirty="0"/>
              <a:t> &gt; 25) ),</a:t>
            </a:r>
          </a:p>
          <a:p>
            <a:pPr marL="0" indent="0">
              <a:buNone/>
            </a:pPr>
            <a:r>
              <a:rPr lang="en-US" dirty="0" smtClean="0"/>
              <a:t> error</a:t>
            </a:r>
            <a:r>
              <a:rPr lang="en-US" dirty="0"/>
              <a:t>('Integer out of range 0 - 26');</a:t>
            </a:r>
          </a:p>
          <a:p>
            <a:r>
              <a:rPr lang="id-ID" dirty="0"/>
              <a:t>end;</a:t>
            </a:r>
          </a:p>
          <a:p>
            <a:r>
              <a:rPr lang="id-ID" dirty="0">
                <a:solidFill>
                  <a:schemeClr val="tx1"/>
                </a:solidFill>
              </a:rPr>
              <a:t>cipher=char(hasil_modulus + 'a</a:t>
            </a:r>
            <a:r>
              <a:rPr lang="id-ID" dirty="0" smtClean="0">
                <a:solidFill>
                  <a:schemeClr val="tx1"/>
                </a:solidFill>
              </a:rPr>
              <a:t>')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endParaRPr lang="id-ID" dirty="0"/>
          </a:p>
        </p:txBody>
      </p:sp>
      <p:grpSp>
        <p:nvGrpSpPr>
          <p:cNvPr id="4" name="Group 3"/>
          <p:cNvGrpSpPr/>
          <p:nvPr/>
        </p:nvGrpSpPr>
        <p:grpSpPr>
          <a:xfrm>
            <a:off x="322434" y="3519347"/>
            <a:ext cx="11279726" cy="3121586"/>
            <a:chOff x="322434" y="3519347"/>
            <a:chExt cx="11279726" cy="3121586"/>
          </a:xfrm>
        </p:grpSpPr>
        <p:sp>
          <p:nvSpPr>
            <p:cNvPr id="5" name="Rectangle 4"/>
            <p:cNvSpPr/>
            <p:nvPr/>
          </p:nvSpPr>
          <p:spPr>
            <a:xfrm>
              <a:off x="322434" y="4031795"/>
              <a:ext cx="1813280" cy="145626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Input</a:t>
              </a:r>
            </a:p>
            <a:p>
              <a:pPr algn="ctr"/>
              <a:r>
                <a:rPr lang="en-US" dirty="0" smtClean="0"/>
                <a:t>Text / Data</a:t>
              </a:r>
              <a:endParaRPr lang="id-ID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320594" y="5651192"/>
              <a:ext cx="1283405" cy="98974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KEY</a:t>
              </a:r>
              <a:endParaRPr lang="id-ID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055657" y="4041030"/>
              <a:ext cx="1813280" cy="145626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ALGORITHM</a:t>
              </a:r>
              <a:endParaRPr lang="id-ID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498294" y="4031796"/>
              <a:ext cx="1813280" cy="145626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Transformation</a:t>
              </a:r>
              <a:endParaRPr lang="id-ID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613020" y="4031795"/>
              <a:ext cx="1813280" cy="145626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Transformation</a:t>
              </a:r>
              <a:endParaRPr lang="id-ID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788880" y="4041030"/>
              <a:ext cx="1813280" cy="145626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</a:t>
              </a:r>
            </a:p>
            <a:p>
              <a:pPr algn="ctr"/>
              <a:r>
                <a:rPr lang="en-US" dirty="0" smtClean="0"/>
                <a:t>Text / Data</a:t>
              </a:r>
              <a:endParaRPr lang="id-ID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140178" y="3849511"/>
              <a:ext cx="9798755" cy="11289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060827" y="3519347"/>
              <a:ext cx="1958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Encryption Process</a:t>
              </a:r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104285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621</TotalTime>
  <Words>188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Matlab</vt:lpstr>
      <vt:lpstr>Basic Knowledge</vt:lpstr>
      <vt:lpstr>Implementation Matlab</vt:lpstr>
      <vt:lpstr>Inputan plaintext &amp; key</vt:lpstr>
      <vt:lpstr>Transform abjad --&gt; angka </vt:lpstr>
      <vt:lpstr>Enkripsi </vt:lpstr>
      <vt:lpstr>Transform angka --&gt; abjad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</dc:title>
  <dc:creator>guruh.fajar@research.dinus.ac.id</dc:creator>
  <cp:lastModifiedBy>guruh.fajar@research.dinus.ac.id</cp:lastModifiedBy>
  <cp:revision>12</cp:revision>
  <dcterms:created xsi:type="dcterms:W3CDTF">2014-03-17T16:05:44Z</dcterms:created>
  <dcterms:modified xsi:type="dcterms:W3CDTF">2014-03-18T02:27:39Z</dcterms:modified>
</cp:coreProperties>
</file>