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9" r:id="rId3"/>
    <p:sldId id="257" r:id="rId4"/>
    <p:sldId id="258" r:id="rId5"/>
    <p:sldId id="260" r:id="rId6"/>
    <p:sldId id="263" r:id="rId7"/>
    <p:sldId id="264" r:id="rId8"/>
    <p:sldId id="261" r:id="rId9"/>
    <p:sldId id="266" r:id="rId10"/>
    <p:sldId id="262" r:id="rId11"/>
    <p:sldId id="267" r:id="rId12"/>
    <p:sldId id="269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10" autoAdjust="0"/>
    <p:restoredTop sz="94660"/>
  </p:normalViewPr>
  <p:slideViewPr>
    <p:cSldViewPr>
      <p:cViewPr>
        <p:scale>
          <a:sx n="60" d="100"/>
          <a:sy n="60" d="100"/>
        </p:scale>
        <p:origin x="-162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C59CFE-53BD-492E-A2E1-B407455C3F53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02ECAA-4072-4CE5-8AA7-CDF5E32E1537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bg1"/>
              </a:solidFill>
            </a:rPr>
            <a:t>Operation</a:t>
          </a:r>
          <a:endParaRPr lang="en-US" sz="2400" b="1" dirty="0">
            <a:solidFill>
              <a:schemeClr val="bg1"/>
            </a:solidFill>
          </a:endParaRPr>
        </a:p>
      </dgm:t>
    </dgm:pt>
    <dgm:pt modelId="{D72DB1BA-03C1-41D0-B20A-29763C3E71BA}" type="parTrans" cxnId="{E454386F-3750-4593-83B7-25C8471B0CC2}">
      <dgm:prSet/>
      <dgm:spPr/>
      <dgm:t>
        <a:bodyPr/>
        <a:lstStyle/>
        <a:p>
          <a:endParaRPr lang="en-US" sz="1400"/>
        </a:p>
      </dgm:t>
    </dgm:pt>
    <dgm:pt modelId="{47CF3992-0649-4BAF-A04F-A1ABD36BD499}" type="sibTrans" cxnId="{E454386F-3750-4593-83B7-25C8471B0CC2}">
      <dgm:prSet/>
      <dgm:spPr/>
      <dgm:t>
        <a:bodyPr/>
        <a:lstStyle/>
        <a:p>
          <a:endParaRPr lang="en-US" sz="1400"/>
        </a:p>
      </dgm:t>
    </dgm:pt>
    <dgm:pt modelId="{263B0C60-BB43-4C05-B298-891A7A650FDD}">
      <dgm:prSet phldrT="[Text]" custT="1"/>
      <dgm:spPr/>
      <dgm:t>
        <a:bodyPr/>
        <a:lstStyle/>
        <a:p>
          <a:r>
            <a:rPr lang="en-US" sz="1800" dirty="0" err="1" smtClean="0"/>
            <a:t>Menyelesaikan</a:t>
          </a:r>
          <a:r>
            <a:rPr lang="en-US" sz="1800" dirty="0" smtClean="0"/>
            <a:t> </a:t>
          </a:r>
          <a:r>
            <a:rPr lang="en-US" sz="1800" dirty="0" err="1" smtClean="0"/>
            <a:t>masalah</a:t>
          </a:r>
          <a:r>
            <a:rPr lang="en-US" sz="1800" dirty="0" smtClean="0"/>
            <a:t> network</a:t>
          </a:r>
          <a:endParaRPr lang="en-US" sz="1800" dirty="0"/>
        </a:p>
      </dgm:t>
    </dgm:pt>
    <dgm:pt modelId="{ECCC87C4-E69D-42C8-AAA1-565F6A7E4182}" type="parTrans" cxnId="{57DA16CC-F3C4-47E8-9194-9237DB276096}">
      <dgm:prSet/>
      <dgm:spPr/>
      <dgm:t>
        <a:bodyPr/>
        <a:lstStyle/>
        <a:p>
          <a:endParaRPr lang="en-US" sz="1400"/>
        </a:p>
      </dgm:t>
    </dgm:pt>
    <dgm:pt modelId="{575517DF-1C2F-4FCF-B2CF-2D3DF73352C8}" type="sibTrans" cxnId="{57DA16CC-F3C4-47E8-9194-9237DB276096}">
      <dgm:prSet/>
      <dgm:spPr/>
      <dgm:t>
        <a:bodyPr/>
        <a:lstStyle/>
        <a:p>
          <a:endParaRPr lang="en-US" sz="1400"/>
        </a:p>
      </dgm:t>
    </dgm:pt>
    <dgm:pt modelId="{030C25F2-9AF9-4008-8467-3F339D6017DA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</a:rPr>
            <a:t>Administration</a:t>
          </a:r>
          <a:endParaRPr lang="en-US" sz="2400" b="1" dirty="0">
            <a:solidFill>
              <a:schemeClr val="bg1"/>
            </a:solidFill>
          </a:endParaRPr>
        </a:p>
      </dgm:t>
    </dgm:pt>
    <dgm:pt modelId="{12E49A56-38D6-4EDF-BBBA-F7EC0D0317E3}" type="parTrans" cxnId="{FEB8B5A5-1D3B-4CC9-97EC-C7C459EB0E8A}">
      <dgm:prSet/>
      <dgm:spPr/>
      <dgm:t>
        <a:bodyPr/>
        <a:lstStyle/>
        <a:p>
          <a:endParaRPr lang="en-US" sz="1400"/>
        </a:p>
      </dgm:t>
    </dgm:pt>
    <dgm:pt modelId="{DD2D992A-1C88-466F-867E-884EB8C99CE0}" type="sibTrans" cxnId="{FEB8B5A5-1D3B-4CC9-97EC-C7C459EB0E8A}">
      <dgm:prSet/>
      <dgm:spPr/>
      <dgm:t>
        <a:bodyPr/>
        <a:lstStyle/>
        <a:p>
          <a:endParaRPr lang="en-US" sz="1400"/>
        </a:p>
      </dgm:t>
    </dgm:pt>
    <dgm:pt modelId="{CBF8A43D-4E2B-4BEE-BB0C-569EB5D0B5AA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800" dirty="0" err="1" smtClean="0"/>
            <a:t>Memastikan</a:t>
          </a:r>
          <a:r>
            <a:rPr lang="en-US" sz="1800" dirty="0" smtClean="0"/>
            <a:t> </a:t>
          </a:r>
          <a:r>
            <a:rPr lang="en-US" sz="1800" dirty="0" err="1" smtClean="0"/>
            <a:t>fungsi</a:t>
          </a:r>
          <a:r>
            <a:rPr lang="en-US" sz="1800" dirty="0" smtClean="0"/>
            <a:t> </a:t>
          </a:r>
          <a:r>
            <a:rPr lang="en-US" sz="1800" dirty="0" err="1" smtClean="0"/>
            <a:t>sumber</a:t>
          </a:r>
          <a:r>
            <a:rPr lang="en-US" sz="1800" dirty="0" smtClean="0"/>
            <a:t> </a:t>
          </a:r>
          <a:r>
            <a:rPr lang="en-US" sz="1800" dirty="0" err="1" smtClean="0"/>
            <a:t>daya</a:t>
          </a:r>
          <a:r>
            <a:rPr lang="en-US" sz="1800" dirty="0" smtClean="0"/>
            <a:t> </a:t>
          </a:r>
          <a:r>
            <a:rPr lang="en-US" sz="1800" dirty="0" err="1" smtClean="0"/>
            <a:t>dalam</a:t>
          </a:r>
          <a:r>
            <a:rPr lang="en-US" sz="1800" dirty="0" smtClean="0"/>
            <a:t> network</a:t>
          </a:r>
          <a:endParaRPr lang="en-US" sz="1800" dirty="0"/>
        </a:p>
      </dgm:t>
    </dgm:pt>
    <dgm:pt modelId="{4C0F51F1-FBE2-46A6-9D42-CAF32BCC6BB3}" type="parTrans" cxnId="{11A653B3-12C1-413C-8956-50CC44795212}">
      <dgm:prSet/>
      <dgm:spPr/>
      <dgm:t>
        <a:bodyPr/>
        <a:lstStyle/>
        <a:p>
          <a:endParaRPr lang="en-US" sz="1400"/>
        </a:p>
      </dgm:t>
    </dgm:pt>
    <dgm:pt modelId="{28F586F7-6D60-46EF-AE73-B9D31161B13C}" type="sibTrans" cxnId="{11A653B3-12C1-413C-8956-50CC44795212}">
      <dgm:prSet/>
      <dgm:spPr/>
      <dgm:t>
        <a:bodyPr/>
        <a:lstStyle/>
        <a:p>
          <a:endParaRPr lang="en-US" sz="1400"/>
        </a:p>
      </dgm:t>
    </dgm:pt>
    <dgm:pt modelId="{C3C21295-CBC8-4ECB-A00F-98EDD4F5FE0A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</a:rPr>
            <a:t>Maintenance</a:t>
          </a:r>
          <a:endParaRPr lang="en-US" sz="2400" b="1" dirty="0">
            <a:solidFill>
              <a:schemeClr val="bg1"/>
            </a:solidFill>
          </a:endParaRPr>
        </a:p>
      </dgm:t>
    </dgm:pt>
    <dgm:pt modelId="{D6208E24-D8DA-40F7-A7A8-5912F077D30C}" type="parTrans" cxnId="{1AEC552A-57D8-4AB5-827E-54238EBC0260}">
      <dgm:prSet/>
      <dgm:spPr/>
      <dgm:t>
        <a:bodyPr/>
        <a:lstStyle/>
        <a:p>
          <a:endParaRPr lang="en-US" sz="1400"/>
        </a:p>
      </dgm:t>
    </dgm:pt>
    <dgm:pt modelId="{2C71DA99-C054-4C81-BCCC-BD4A86589D18}" type="sibTrans" cxnId="{1AEC552A-57D8-4AB5-827E-54238EBC0260}">
      <dgm:prSet/>
      <dgm:spPr/>
      <dgm:t>
        <a:bodyPr/>
        <a:lstStyle/>
        <a:p>
          <a:endParaRPr lang="en-US" sz="1400"/>
        </a:p>
      </dgm:t>
    </dgm:pt>
    <dgm:pt modelId="{A469D1AB-02D1-4F52-B830-21E91D43091F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800" dirty="0" smtClean="0"/>
            <a:t>repair</a:t>
          </a:r>
          <a:endParaRPr lang="en-US" sz="1800" dirty="0"/>
        </a:p>
      </dgm:t>
    </dgm:pt>
    <dgm:pt modelId="{7EF0B60E-72E2-4A76-A702-9DF7B147B509}" type="parTrans" cxnId="{FAEC97A8-A2EA-4205-8E4D-E495B3475489}">
      <dgm:prSet/>
      <dgm:spPr/>
      <dgm:t>
        <a:bodyPr/>
        <a:lstStyle/>
        <a:p>
          <a:endParaRPr lang="en-US" sz="1400"/>
        </a:p>
      </dgm:t>
    </dgm:pt>
    <dgm:pt modelId="{EE982182-31A3-450B-8240-17252101F490}" type="sibTrans" cxnId="{FAEC97A8-A2EA-4205-8E4D-E495B3475489}">
      <dgm:prSet/>
      <dgm:spPr/>
      <dgm:t>
        <a:bodyPr/>
        <a:lstStyle/>
        <a:p>
          <a:endParaRPr lang="en-US" sz="1400"/>
        </a:p>
      </dgm:t>
    </dgm:pt>
    <dgm:pt modelId="{831F4F7E-F6FC-4635-B16D-6FB32A0973AF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800" dirty="0" smtClean="0"/>
            <a:t>upgrade</a:t>
          </a:r>
          <a:endParaRPr lang="en-US" sz="1800" dirty="0"/>
        </a:p>
      </dgm:t>
    </dgm:pt>
    <dgm:pt modelId="{435A8E6E-A9EC-416E-B6DA-1F6D7B6BB00D}" type="parTrans" cxnId="{4F76A99C-7AF0-45E5-BCE2-CE59331A9F5B}">
      <dgm:prSet/>
      <dgm:spPr/>
      <dgm:t>
        <a:bodyPr/>
        <a:lstStyle/>
        <a:p>
          <a:endParaRPr lang="en-US" sz="1400"/>
        </a:p>
      </dgm:t>
    </dgm:pt>
    <dgm:pt modelId="{62068D1E-B66E-4E76-AE5C-10ACE4BDDD9A}" type="sibTrans" cxnId="{4F76A99C-7AF0-45E5-BCE2-CE59331A9F5B}">
      <dgm:prSet/>
      <dgm:spPr/>
      <dgm:t>
        <a:bodyPr/>
        <a:lstStyle/>
        <a:p>
          <a:endParaRPr lang="en-US" sz="1400"/>
        </a:p>
      </dgm:t>
    </dgm:pt>
    <dgm:pt modelId="{DA9354C3-606C-4868-B555-A85C6D8D785F}">
      <dgm:prSet phldrT="[Text]" custT="1"/>
      <dgm:spPr/>
      <dgm:t>
        <a:bodyPr/>
        <a:lstStyle/>
        <a:p>
          <a:r>
            <a:rPr lang="en-US" sz="1800" dirty="0" err="1" smtClean="0"/>
            <a:t>Melayani</a:t>
          </a:r>
          <a:r>
            <a:rPr lang="en-US" sz="1800" dirty="0" smtClean="0"/>
            <a:t> </a:t>
          </a:r>
          <a:r>
            <a:rPr lang="en-US" sz="1800" dirty="0" err="1" smtClean="0"/>
            <a:t>seluruh</a:t>
          </a:r>
          <a:r>
            <a:rPr lang="en-US" sz="1800" dirty="0" smtClean="0"/>
            <a:t> </a:t>
          </a:r>
          <a:r>
            <a:rPr lang="en-US" sz="1800" dirty="0" err="1" smtClean="0"/>
            <a:t>kebutuhan</a:t>
          </a:r>
          <a:r>
            <a:rPr lang="en-US" sz="1800" dirty="0" smtClean="0"/>
            <a:t> network</a:t>
          </a:r>
          <a:endParaRPr lang="en-US" sz="1800" dirty="0"/>
        </a:p>
      </dgm:t>
    </dgm:pt>
    <dgm:pt modelId="{BD2CD61F-80CB-4E6D-A51D-6A4996E0E93F}" type="sibTrans" cxnId="{4FD98D3C-A479-423D-A432-9E8E24C3413C}">
      <dgm:prSet/>
      <dgm:spPr/>
      <dgm:t>
        <a:bodyPr/>
        <a:lstStyle/>
        <a:p>
          <a:endParaRPr lang="en-US" sz="1400"/>
        </a:p>
      </dgm:t>
    </dgm:pt>
    <dgm:pt modelId="{39A1770B-9CC2-498C-89A6-5F5C809B0EB1}" type="parTrans" cxnId="{4FD98D3C-A479-423D-A432-9E8E24C3413C}">
      <dgm:prSet/>
      <dgm:spPr/>
      <dgm:t>
        <a:bodyPr/>
        <a:lstStyle/>
        <a:p>
          <a:endParaRPr lang="en-US" sz="1400"/>
        </a:p>
      </dgm:t>
    </dgm:pt>
    <dgm:pt modelId="{9AF08AF5-725B-44B2-9739-16E6A55CAD36}" type="pres">
      <dgm:prSet presAssocID="{31C59CFE-53BD-492E-A2E1-B407455C3F5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AC85BC-DA73-4EC5-9480-B05C4461AE62}" type="pres">
      <dgm:prSet presAssocID="{7C02ECAA-4072-4CE5-8AA7-CDF5E32E1537}" presName="comp" presStyleCnt="0"/>
      <dgm:spPr/>
    </dgm:pt>
    <dgm:pt modelId="{0F120908-6125-4CE1-97D9-E6310216B2F0}" type="pres">
      <dgm:prSet presAssocID="{7C02ECAA-4072-4CE5-8AA7-CDF5E32E1537}" presName="box" presStyleLbl="node1" presStyleIdx="0" presStyleCnt="3"/>
      <dgm:spPr/>
      <dgm:t>
        <a:bodyPr/>
        <a:lstStyle/>
        <a:p>
          <a:endParaRPr lang="en-US"/>
        </a:p>
      </dgm:t>
    </dgm:pt>
    <dgm:pt modelId="{2AA70EDC-9E82-434B-9032-B9E193629FB3}" type="pres">
      <dgm:prSet presAssocID="{7C02ECAA-4072-4CE5-8AA7-CDF5E32E1537}" presName="img" presStyleLbl="fgImgPlace1" presStyleIdx="0" presStyleCnt="3"/>
      <dgm:spPr/>
    </dgm:pt>
    <dgm:pt modelId="{2A1B321C-89BE-438F-91D2-44E007BE1026}" type="pres">
      <dgm:prSet presAssocID="{7C02ECAA-4072-4CE5-8AA7-CDF5E32E1537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566DB1-1D6D-42A8-B668-64E97A9FE7A4}" type="pres">
      <dgm:prSet presAssocID="{47CF3992-0649-4BAF-A04F-A1ABD36BD499}" presName="spacer" presStyleCnt="0"/>
      <dgm:spPr/>
    </dgm:pt>
    <dgm:pt modelId="{95612940-A86C-4B10-848F-070D56B82EBC}" type="pres">
      <dgm:prSet presAssocID="{030C25F2-9AF9-4008-8467-3F339D6017DA}" presName="comp" presStyleCnt="0"/>
      <dgm:spPr/>
    </dgm:pt>
    <dgm:pt modelId="{E4E02005-8FC2-43C4-A086-E375CD4A38A8}" type="pres">
      <dgm:prSet presAssocID="{030C25F2-9AF9-4008-8467-3F339D6017DA}" presName="box" presStyleLbl="node1" presStyleIdx="1" presStyleCnt="3"/>
      <dgm:spPr/>
      <dgm:t>
        <a:bodyPr/>
        <a:lstStyle/>
        <a:p>
          <a:endParaRPr lang="en-US"/>
        </a:p>
      </dgm:t>
    </dgm:pt>
    <dgm:pt modelId="{A0037E8A-436C-468C-B8B8-3507848A2884}" type="pres">
      <dgm:prSet presAssocID="{030C25F2-9AF9-4008-8467-3F339D6017DA}" presName="img" presStyleLbl="fgImgPlace1" presStyleIdx="1" presStyleCnt="3"/>
      <dgm:spPr/>
    </dgm:pt>
    <dgm:pt modelId="{2F4E427A-A692-4F4D-8348-E94E89F6A0D2}" type="pres">
      <dgm:prSet presAssocID="{030C25F2-9AF9-4008-8467-3F339D6017DA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169E3E-BEBA-4315-8A28-8782BE6CA29D}" type="pres">
      <dgm:prSet presAssocID="{DD2D992A-1C88-466F-867E-884EB8C99CE0}" presName="spacer" presStyleCnt="0"/>
      <dgm:spPr/>
    </dgm:pt>
    <dgm:pt modelId="{8AD2362C-EE5F-4B96-841F-935670D17341}" type="pres">
      <dgm:prSet presAssocID="{C3C21295-CBC8-4ECB-A00F-98EDD4F5FE0A}" presName="comp" presStyleCnt="0"/>
      <dgm:spPr/>
    </dgm:pt>
    <dgm:pt modelId="{B9D0E807-3E37-4D91-B7E9-EDA013BF4B23}" type="pres">
      <dgm:prSet presAssocID="{C3C21295-CBC8-4ECB-A00F-98EDD4F5FE0A}" presName="box" presStyleLbl="node1" presStyleIdx="2" presStyleCnt="3"/>
      <dgm:spPr/>
      <dgm:t>
        <a:bodyPr/>
        <a:lstStyle/>
        <a:p>
          <a:endParaRPr lang="en-US"/>
        </a:p>
      </dgm:t>
    </dgm:pt>
    <dgm:pt modelId="{C1DDC33B-444A-439F-9EBF-CD42E15D79CA}" type="pres">
      <dgm:prSet presAssocID="{C3C21295-CBC8-4ECB-A00F-98EDD4F5FE0A}" presName="img" presStyleLbl="fgImgPlace1" presStyleIdx="2" presStyleCnt="3"/>
      <dgm:spPr/>
    </dgm:pt>
    <dgm:pt modelId="{C6413FDE-CD71-46D8-9B04-E07DE74F9B83}" type="pres">
      <dgm:prSet presAssocID="{C3C21295-CBC8-4ECB-A00F-98EDD4F5FE0A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6821A5-5E07-4AB9-B56D-28D2B71A128C}" type="presOf" srcId="{A469D1AB-02D1-4F52-B830-21E91D43091F}" destId="{B9D0E807-3E37-4D91-B7E9-EDA013BF4B23}" srcOrd="0" destOrd="1" presId="urn:microsoft.com/office/officeart/2005/8/layout/vList4"/>
    <dgm:cxn modelId="{4F76A99C-7AF0-45E5-BCE2-CE59331A9F5B}" srcId="{C3C21295-CBC8-4ECB-A00F-98EDD4F5FE0A}" destId="{831F4F7E-F6FC-4635-B16D-6FB32A0973AF}" srcOrd="1" destOrd="0" parTransId="{435A8E6E-A9EC-416E-B6DA-1F6D7B6BB00D}" sibTransId="{62068D1E-B66E-4E76-AE5C-10ACE4BDDD9A}"/>
    <dgm:cxn modelId="{1AEC552A-57D8-4AB5-827E-54238EBC0260}" srcId="{31C59CFE-53BD-492E-A2E1-B407455C3F53}" destId="{C3C21295-CBC8-4ECB-A00F-98EDD4F5FE0A}" srcOrd="2" destOrd="0" parTransId="{D6208E24-D8DA-40F7-A7A8-5912F077D30C}" sibTransId="{2C71DA99-C054-4C81-BCCC-BD4A86589D18}"/>
    <dgm:cxn modelId="{2C6A9B1E-C1EE-4B1F-8027-1035A48D098F}" type="presOf" srcId="{831F4F7E-F6FC-4635-B16D-6FB32A0973AF}" destId="{B9D0E807-3E37-4D91-B7E9-EDA013BF4B23}" srcOrd="0" destOrd="2" presId="urn:microsoft.com/office/officeart/2005/8/layout/vList4"/>
    <dgm:cxn modelId="{108A1083-3A6A-495F-9BA8-33BCA6D527BC}" type="presOf" srcId="{C3C21295-CBC8-4ECB-A00F-98EDD4F5FE0A}" destId="{B9D0E807-3E37-4D91-B7E9-EDA013BF4B23}" srcOrd="0" destOrd="0" presId="urn:microsoft.com/office/officeart/2005/8/layout/vList4"/>
    <dgm:cxn modelId="{FEB8B5A5-1D3B-4CC9-97EC-C7C459EB0E8A}" srcId="{31C59CFE-53BD-492E-A2E1-B407455C3F53}" destId="{030C25F2-9AF9-4008-8467-3F339D6017DA}" srcOrd="1" destOrd="0" parTransId="{12E49A56-38D6-4EDF-BBBA-F7EC0D0317E3}" sibTransId="{DD2D992A-1C88-466F-867E-884EB8C99CE0}"/>
    <dgm:cxn modelId="{4FD98D3C-A479-423D-A432-9E8E24C3413C}" srcId="{7C02ECAA-4072-4CE5-8AA7-CDF5E32E1537}" destId="{DA9354C3-606C-4868-B555-A85C6D8D785F}" srcOrd="0" destOrd="0" parTransId="{39A1770B-9CC2-498C-89A6-5F5C809B0EB1}" sibTransId="{BD2CD61F-80CB-4E6D-A51D-6A4996E0E93F}"/>
    <dgm:cxn modelId="{FAEC97A8-A2EA-4205-8E4D-E495B3475489}" srcId="{C3C21295-CBC8-4ECB-A00F-98EDD4F5FE0A}" destId="{A469D1AB-02D1-4F52-B830-21E91D43091F}" srcOrd="0" destOrd="0" parTransId="{7EF0B60E-72E2-4A76-A702-9DF7B147B509}" sibTransId="{EE982182-31A3-450B-8240-17252101F490}"/>
    <dgm:cxn modelId="{36CA86D0-41F2-42DF-BBB3-A53ACE47BB8F}" type="presOf" srcId="{31C59CFE-53BD-492E-A2E1-B407455C3F53}" destId="{9AF08AF5-725B-44B2-9739-16E6A55CAD36}" srcOrd="0" destOrd="0" presId="urn:microsoft.com/office/officeart/2005/8/layout/vList4"/>
    <dgm:cxn modelId="{470C255E-5EE6-4CAB-A804-FFB916E5C4FC}" type="presOf" srcId="{263B0C60-BB43-4C05-B298-891A7A650FDD}" destId="{0F120908-6125-4CE1-97D9-E6310216B2F0}" srcOrd="0" destOrd="2" presId="urn:microsoft.com/office/officeart/2005/8/layout/vList4"/>
    <dgm:cxn modelId="{E454386F-3750-4593-83B7-25C8471B0CC2}" srcId="{31C59CFE-53BD-492E-A2E1-B407455C3F53}" destId="{7C02ECAA-4072-4CE5-8AA7-CDF5E32E1537}" srcOrd="0" destOrd="0" parTransId="{D72DB1BA-03C1-41D0-B20A-29763C3E71BA}" sibTransId="{47CF3992-0649-4BAF-A04F-A1ABD36BD499}"/>
    <dgm:cxn modelId="{EB85CBE1-F786-4CE2-95B5-2D73AEC8CA3F}" type="presOf" srcId="{A469D1AB-02D1-4F52-B830-21E91D43091F}" destId="{C6413FDE-CD71-46D8-9B04-E07DE74F9B83}" srcOrd="1" destOrd="1" presId="urn:microsoft.com/office/officeart/2005/8/layout/vList4"/>
    <dgm:cxn modelId="{06160F0A-E603-4F37-B339-B8883D5E3266}" type="presOf" srcId="{C3C21295-CBC8-4ECB-A00F-98EDD4F5FE0A}" destId="{C6413FDE-CD71-46D8-9B04-E07DE74F9B83}" srcOrd="1" destOrd="0" presId="urn:microsoft.com/office/officeart/2005/8/layout/vList4"/>
    <dgm:cxn modelId="{CB593D23-202F-4FDD-B2C0-E9C946BC85A5}" type="presOf" srcId="{DA9354C3-606C-4868-B555-A85C6D8D785F}" destId="{2A1B321C-89BE-438F-91D2-44E007BE1026}" srcOrd="1" destOrd="1" presId="urn:microsoft.com/office/officeart/2005/8/layout/vList4"/>
    <dgm:cxn modelId="{45F49671-E4E8-44E4-A5A7-FDBE26D1F666}" type="presOf" srcId="{030C25F2-9AF9-4008-8467-3F339D6017DA}" destId="{E4E02005-8FC2-43C4-A086-E375CD4A38A8}" srcOrd="0" destOrd="0" presId="urn:microsoft.com/office/officeart/2005/8/layout/vList4"/>
    <dgm:cxn modelId="{69A3FF77-C579-4925-9935-9260075DB1A2}" type="presOf" srcId="{CBF8A43D-4E2B-4BEE-BB0C-569EB5D0B5AA}" destId="{2F4E427A-A692-4F4D-8348-E94E89F6A0D2}" srcOrd="1" destOrd="1" presId="urn:microsoft.com/office/officeart/2005/8/layout/vList4"/>
    <dgm:cxn modelId="{A17D11F3-7092-4555-A190-B11BC509375C}" type="presOf" srcId="{831F4F7E-F6FC-4635-B16D-6FB32A0973AF}" destId="{C6413FDE-CD71-46D8-9B04-E07DE74F9B83}" srcOrd="1" destOrd="2" presId="urn:microsoft.com/office/officeart/2005/8/layout/vList4"/>
    <dgm:cxn modelId="{11A653B3-12C1-413C-8956-50CC44795212}" srcId="{030C25F2-9AF9-4008-8467-3F339D6017DA}" destId="{CBF8A43D-4E2B-4BEE-BB0C-569EB5D0B5AA}" srcOrd="0" destOrd="0" parTransId="{4C0F51F1-FBE2-46A6-9D42-CAF32BCC6BB3}" sibTransId="{28F586F7-6D60-46EF-AE73-B9D31161B13C}"/>
    <dgm:cxn modelId="{781F38C9-27EC-4938-9934-52A4D99F328C}" type="presOf" srcId="{263B0C60-BB43-4C05-B298-891A7A650FDD}" destId="{2A1B321C-89BE-438F-91D2-44E007BE1026}" srcOrd="1" destOrd="2" presId="urn:microsoft.com/office/officeart/2005/8/layout/vList4"/>
    <dgm:cxn modelId="{AEB2A102-3593-4EC8-919E-B51390E4F3EC}" type="presOf" srcId="{030C25F2-9AF9-4008-8467-3F339D6017DA}" destId="{2F4E427A-A692-4F4D-8348-E94E89F6A0D2}" srcOrd="1" destOrd="0" presId="urn:microsoft.com/office/officeart/2005/8/layout/vList4"/>
    <dgm:cxn modelId="{57DA16CC-F3C4-47E8-9194-9237DB276096}" srcId="{7C02ECAA-4072-4CE5-8AA7-CDF5E32E1537}" destId="{263B0C60-BB43-4C05-B298-891A7A650FDD}" srcOrd="1" destOrd="0" parTransId="{ECCC87C4-E69D-42C8-AAA1-565F6A7E4182}" sibTransId="{575517DF-1C2F-4FCF-B2CF-2D3DF73352C8}"/>
    <dgm:cxn modelId="{B0D18A18-8F7E-43DE-8264-1829D469B34E}" type="presOf" srcId="{CBF8A43D-4E2B-4BEE-BB0C-569EB5D0B5AA}" destId="{E4E02005-8FC2-43C4-A086-E375CD4A38A8}" srcOrd="0" destOrd="1" presId="urn:microsoft.com/office/officeart/2005/8/layout/vList4"/>
    <dgm:cxn modelId="{DC0494E5-245E-4D28-BBA0-36A8116CC59E}" type="presOf" srcId="{DA9354C3-606C-4868-B555-A85C6D8D785F}" destId="{0F120908-6125-4CE1-97D9-E6310216B2F0}" srcOrd="0" destOrd="1" presId="urn:microsoft.com/office/officeart/2005/8/layout/vList4"/>
    <dgm:cxn modelId="{0939B116-8E08-4181-9EEB-124E32BC5964}" type="presOf" srcId="{7C02ECAA-4072-4CE5-8AA7-CDF5E32E1537}" destId="{2A1B321C-89BE-438F-91D2-44E007BE1026}" srcOrd="1" destOrd="0" presId="urn:microsoft.com/office/officeart/2005/8/layout/vList4"/>
    <dgm:cxn modelId="{D752C366-67D1-4C92-9486-26D2454DEC8B}" type="presOf" srcId="{7C02ECAA-4072-4CE5-8AA7-CDF5E32E1537}" destId="{0F120908-6125-4CE1-97D9-E6310216B2F0}" srcOrd="0" destOrd="0" presId="urn:microsoft.com/office/officeart/2005/8/layout/vList4"/>
    <dgm:cxn modelId="{3B05EDB8-B673-4E32-9E9B-842652B0E8D1}" type="presParOf" srcId="{9AF08AF5-725B-44B2-9739-16E6A55CAD36}" destId="{D8AC85BC-DA73-4EC5-9480-B05C4461AE62}" srcOrd="0" destOrd="0" presId="urn:microsoft.com/office/officeart/2005/8/layout/vList4"/>
    <dgm:cxn modelId="{254D7529-6E9C-413F-89A8-60E0A6963BEB}" type="presParOf" srcId="{D8AC85BC-DA73-4EC5-9480-B05C4461AE62}" destId="{0F120908-6125-4CE1-97D9-E6310216B2F0}" srcOrd="0" destOrd="0" presId="urn:microsoft.com/office/officeart/2005/8/layout/vList4"/>
    <dgm:cxn modelId="{5B2205A7-74D4-4F31-B9DC-E9647FEF179C}" type="presParOf" srcId="{D8AC85BC-DA73-4EC5-9480-B05C4461AE62}" destId="{2AA70EDC-9E82-434B-9032-B9E193629FB3}" srcOrd="1" destOrd="0" presId="urn:microsoft.com/office/officeart/2005/8/layout/vList4"/>
    <dgm:cxn modelId="{6CE9E6D6-7696-459A-B329-8C4771F4B960}" type="presParOf" srcId="{D8AC85BC-DA73-4EC5-9480-B05C4461AE62}" destId="{2A1B321C-89BE-438F-91D2-44E007BE1026}" srcOrd="2" destOrd="0" presId="urn:microsoft.com/office/officeart/2005/8/layout/vList4"/>
    <dgm:cxn modelId="{A6B634B9-319F-4571-999B-F67DAA00F248}" type="presParOf" srcId="{9AF08AF5-725B-44B2-9739-16E6A55CAD36}" destId="{60566DB1-1D6D-42A8-B668-64E97A9FE7A4}" srcOrd="1" destOrd="0" presId="urn:microsoft.com/office/officeart/2005/8/layout/vList4"/>
    <dgm:cxn modelId="{81FB5CF4-0A1E-4B32-A5B6-21A6B4BCF11D}" type="presParOf" srcId="{9AF08AF5-725B-44B2-9739-16E6A55CAD36}" destId="{95612940-A86C-4B10-848F-070D56B82EBC}" srcOrd="2" destOrd="0" presId="urn:microsoft.com/office/officeart/2005/8/layout/vList4"/>
    <dgm:cxn modelId="{7EFC2D3B-8622-42E5-8FDD-C345F0C99732}" type="presParOf" srcId="{95612940-A86C-4B10-848F-070D56B82EBC}" destId="{E4E02005-8FC2-43C4-A086-E375CD4A38A8}" srcOrd="0" destOrd="0" presId="urn:microsoft.com/office/officeart/2005/8/layout/vList4"/>
    <dgm:cxn modelId="{7BC44F76-B553-4A18-BACD-B6552DEAEEAA}" type="presParOf" srcId="{95612940-A86C-4B10-848F-070D56B82EBC}" destId="{A0037E8A-436C-468C-B8B8-3507848A2884}" srcOrd="1" destOrd="0" presId="urn:microsoft.com/office/officeart/2005/8/layout/vList4"/>
    <dgm:cxn modelId="{FBA0ADBD-E049-4EB3-9FFA-A9D014980B8D}" type="presParOf" srcId="{95612940-A86C-4B10-848F-070D56B82EBC}" destId="{2F4E427A-A692-4F4D-8348-E94E89F6A0D2}" srcOrd="2" destOrd="0" presId="urn:microsoft.com/office/officeart/2005/8/layout/vList4"/>
    <dgm:cxn modelId="{DB3E5908-63A6-47FF-8F11-D48939051F0D}" type="presParOf" srcId="{9AF08AF5-725B-44B2-9739-16E6A55CAD36}" destId="{C0169E3E-BEBA-4315-8A28-8782BE6CA29D}" srcOrd="3" destOrd="0" presId="urn:microsoft.com/office/officeart/2005/8/layout/vList4"/>
    <dgm:cxn modelId="{C2D31DCD-8F74-4979-A71D-6DE3A2AF064E}" type="presParOf" srcId="{9AF08AF5-725B-44B2-9739-16E6A55CAD36}" destId="{8AD2362C-EE5F-4B96-841F-935670D17341}" srcOrd="4" destOrd="0" presId="urn:microsoft.com/office/officeart/2005/8/layout/vList4"/>
    <dgm:cxn modelId="{6D8192A0-8FC5-4F59-B76E-7275C7C45A6F}" type="presParOf" srcId="{8AD2362C-EE5F-4B96-841F-935670D17341}" destId="{B9D0E807-3E37-4D91-B7E9-EDA013BF4B23}" srcOrd="0" destOrd="0" presId="urn:microsoft.com/office/officeart/2005/8/layout/vList4"/>
    <dgm:cxn modelId="{F638D58E-E6AA-4E23-88D8-97DA85484C09}" type="presParOf" srcId="{8AD2362C-EE5F-4B96-841F-935670D17341}" destId="{C1DDC33B-444A-439F-9EBF-CD42E15D79CA}" srcOrd="1" destOrd="0" presId="urn:microsoft.com/office/officeart/2005/8/layout/vList4"/>
    <dgm:cxn modelId="{E6B3290A-0DEE-46DD-9594-2248414D0B4E}" type="presParOf" srcId="{8AD2362C-EE5F-4B96-841F-935670D17341}" destId="{C6413FDE-CD71-46D8-9B04-E07DE74F9B83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44F011-D3FD-481D-9EF7-7ADA5FF7C15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E519B9-5FD0-479F-A2EA-A607101E692E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4000" dirty="0" smtClean="0">
              <a:latin typeface="+mn-lt"/>
            </a:rPr>
            <a:t>Cost</a:t>
          </a:r>
          <a:endParaRPr lang="en-US" sz="4000" dirty="0">
            <a:latin typeface="+mn-lt"/>
          </a:endParaRPr>
        </a:p>
      </dgm:t>
    </dgm:pt>
    <dgm:pt modelId="{C7461E6E-E55D-43E3-8577-2727FE10B278}" type="parTrans" cxnId="{42BC0DFC-EC23-4479-B06B-F99F9656FBFD}">
      <dgm:prSet/>
      <dgm:spPr/>
      <dgm:t>
        <a:bodyPr/>
        <a:lstStyle/>
        <a:p>
          <a:endParaRPr lang="en-US" sz="2000">
            <a:latin typeface="Agency FB" pitchFamily="34" charset="0"/>
          </a:endParaRPr>
        </a:p>
      </dgm:t>
    </dgm:pt>
    <dgm:pt modelId="{98B09576-9846-43E1-8B58-CD102D21C347}" type="sibTrans" cxnId="{42BC0DFC-EC23-4479-B06B-F99F9656FBFD}">
      <dgm:prSet/>
      <dgm:spPr/>
      <dgm:t>
        <a:bodyPr/>
        <a:lstStyle/>
        <a:p>
          <a:endParaRPr lang="en-US" sz="2000">
            <a:latin typeface="Agency FB" pitchFamily="34" charset="0"/>
          </a:endParaRPr>
        </a:p>
      </dgm:t>
    </dgm:pt>
    <dgm:pt modelId="{F86C4D8C-5A0D-45DB-9A59-AE93C3878063}">
      <dgm:prSet phldrT="[Text]" custT="1"/>
      <dgm:spPr/>
      <dgm:t>
        <a:bodyPr/>
        <a:lstStyle/>
        <a:p>
          <a:r>
            <a:rPr lang="en-US" sz="2400" dirty="0" err="1" smtClean="0">
              <a:latin typeface="Agency FB" pitchFamily="34" charset="0"/>
            </a:rPr>
            <a:t>Memastikan</a:t>
          </a:r>
          <a:r>
            <a:rPr lang="en-US" sz="2400" dirty="0" smtClean="0">
              <a:latin typeface="Agency FB" pitchFamily="34" charset="0"/>
            </a:rPr>
            <a:t> proses operation </a:t>
          </a:r>
          <a:r>
            <a:rPr lang="en-US" sz="2400" dirty="0" err="1" smtClean="0">
              <a:latin typeface="Agency FB" pitchFamily="34" charset="0"/>
            </a:rPr>
            <a:t>lebih</a:t>
          </a:r>
          <a:r>
            <a:rPr lang="en-US" sz="2400" dirty="0" smtClean="0">
              <a:latin typeface="Agency FB" pitchFamily="34" charset="0"/>
            </a:rPr>
            <a:t> </a:t>
          </a:r>
          <a:r>
            <a:rPr lang="en-US" sz="2400" dirty="0" err="1" smtClean="0">
              <a:latin typeface="Agency FB" pitchFamily="34" charset="0"/>
            </a:rPr>
            <a:t>efisien</a:t>
          </a:r>
          <a:r>
            <a:rPr lang="en-US" sz="2400" dirty="0" smtClean="0">
              <a:latin typeface="Agency FB" pitchFamily="34" charset="0"/>
            </a:rPr>
            <a:t> &amp; </a:t>
          </a:r>
          <a:r>
            <a:rPr lang="en-US" sz="2400" dirty="0" err="1" smtClean="0">
              <a:latin typeface="Agency FB" pitchFamily="34" charset="0"/>
            </a:rPr>
            <a:t>produktif</a:t>
          </a:r>
          <a:endParaRPr lang="en-US" sz="2400" dirty="0">
            <a:latin typeface="Agency FB" pitchFamily="34" charset="0"/>
          </a:endParaRPr>
        </a:p>
      </dgm:t>
    </dgm:pt>
    <dgm:pt modelId="{C8E52CFF-4853-440A-88B7-4BB87E3D4B93}" type="parTrans" cxnId="{64CE1A47-AD7D-47CB-9707-383E5A44E84C}">
      <dgm:prSet/>
      <dgm:spPr/>
      <dgm:t>
        <a:bodyPr/>
        <a:lstStyle/>
        <a:p>
          <a:endParaRPr lang="en-US" sz="2000">
            <a:latin typeface="Agency FB" pitchFamily="34" charset="0"/>
          </a:endParaRPr>
        </a:p>
      </dgm:t>
    </dgm:pt>
    <dgm:pt modelId="{287A1989-BEF2-4BB2-A15C-EE0DFBD2AB15}" type="sibTrans" cxnId="{64CE1A47-AD7D-47CB-9707-383E5A44E84C}">
      <dgm:prSet/>
      <dgm:spPr/>
      <dgm:t>
        <a:bodyPr/>
        <a:lstStyle/>
        <a:p>
          <a:endParaRPr lang="en-US" sz="2000">
            <a:latin typeface="Agency FB" pitchFamily="34" charset="0"/>
          </a:endParaRPr>
        </a:p>
      </dgm:t>
    </dgm:pt>
    <dgm:pt modelId="{A414271A-2D65-43E4-9BA3-6EE5FFC6A96D}">
      <dgm:prSet phldrT="[Text]" custT="1"/>
      <dgm:spPr/>
      <dgm:t>
        <a:bodyPr/>
        <a:lstStyle/>
        <a:p>
          <a:r>
            <a:rPr lang="en-US" sz="2400" dirty="0" err="1" smtClean="0">
              <a:latin typeface="Agency FB" pitchFamily="34" charset="0"/>
            </a:rPr>
            <a:t>Meminimalkan</a:t>
          </a:r>
          <a:r>
            <a:rPr lang="en-US" sz="2400" dirty="0" smtClean="0">
              <a:latin typeface="Agency FB" pitchFamily="34" charset="0"/>
            </a:rPr>
            <a:t> total </a:t>
          </a:r>
          <a:r>
            <a:rPr lang="en-US" sz="2400" dirty="0" err="1" smtClean="0">
              <a:latin typeface="Agency FB" pitchFamily="34" charset="0"/>
            </a:rPr>
            <a:t>harga</a:t>
          </a:r>
          <a:endParaRPr lang="en-US" sz="2400" dirty="0">
            <a:latin typeface="Agency FB" pitchFamily="34" charset="0"/>
          </a:endParaRPr>
        </a:p>
      </dgm:t>
    </dgm:pt>
    <dgm:pt modelId="{3533B10E-F1E9-49CE-9161-38464C69CFF3}" type="parTrans" cxnId="{4D8C8127-8136-4226-B0C5-03C5A26A236B}">
      <dgm:prSet/>
      <dgm:spPr/>
      <dgm:t>
        <a:bodyPr/>
        <a:lstStyle/>
        <a:p>
          <a:endParaRPr lang="en-US" sz="2000">
            <a:latin typeface="Agency FB" pitchFamily="34" charset="0"/>
          </a:endParaRPr>
        </a:p>
      </dgm:t>
    </dgm:pt>
    <dgm:pt modelId="{8AD6E1CD-BF35-40B3-87EE-7A8E6635FA01}" type="sibTrans" cxnId="{4D8C8127-8136-4226-B0C5-03C5A26A236B}">
      <dgm:prSet/>
      <dgm:spPr/>
      <dgm:t>
        <a:bodyPr/>
        <a:lstStyle/>
        <a:p>
          <a:endParaRPr lang="en-US" sz="2000">
            <a:latin typeface="Agency FB" pitchFamily="34" charset="0"/>
          </a:endParaRPr>
        </a:p>
      </dgm:t>
    </dgm:pt>
    <dgm:pt modelId="{3FC58F7B-5C67-4952-ABE9-D8629CDB3532}">
      <dgm:prSet phldrT="[Text]" custT="1"/>
      <dgm:spPr/>
      <dgm:t>
        <a:bodyPr/>
        <a:lstStyle/>
        <a:p>
          <a:r>
            <a:rPr lang="en-US" sz="4000" dirty="0" smtClean="0">
              <a:latin typeface="+mn-lt"/>
            </a:rPr>
            <a:t>Quality</a:t>
          </a:r>
          <a:endParaRPr lang="en-US" sz="4000" dirty="0">
            <a:latin typeface="+mn-lt"/>
          </a:endParaRPr>
        </a:p>
      </dgm:t>
    </dgm:pt>
    <dgm:pt modelId="{56609D52-2A6E-4B2F-BED9-6C9309745A7D}" type="parTrans" cxnId="{A4F214DD-DB09-47BD-9166-6C8DF9340746}">
      <dgm:prSet/>
      <dgm:spPr/>
      <dgm:t>
        <a:bodyPr/>
        <a:lstStyle/>
        <a:p>
          <a:endParaRPr lang="en-US" sz="2000">
            <a:latin typeface="Agency FB" pitchFamily="34" charset="0"/>
          </a:endParaRPr>
        </a:p>
      </dgm:t>
    </dgm:pt>
    <dgm:pt modelId="{F6DA2434-C356-4835-A8D8-67E772E6C6F7}" type="sibTrans" cxnId="{A4F214DD-DB09-47BD-9166-6C8DF9340746}">
      <dgm:prSet/>
      <dgm:spPr/>
      <dgm:t>
        <a:bodyPr/>
        <a:lstStyle/>
        <a:p>
          <a:endParaRPr lang="en-US" sz="2000">
            <a:latin typeface="Agency FB" pitchFamily="34" charset="0"/>
          </a:endParaRPr>
        </a:p>
      </dgm:t>
    </dgm:pt>
    <dgm:pt modelId="{1E607683-4B93-4F4A-8B7B-6A7896CA6908}">
      <dgm:prSet phldrT="[Text]" custT="1"/>
      <dgm:spPr/>
      <dgm:t>
        <a:bodyPr/>
        <a:lstStyle/>
        <a:p>
          <a:r>
            <a:rPr lang="en-US" sz="2400" dirty="0" smtClean="0">
              <a:latin typeface="Agency FB" pitchFamily="34" charset="0"/>
            </a:rPr>
            <a:t>Reliability</a:t>
          </a:r>
          <a:endParaRPr lang="en-US" sz="2400" dirty="0">
            <a:latin typeface="Agency FB" pitchFamily="34" charset="0"/>
          </a:endParaRPr>
        </a:p>
      </dgm:t>
    </dgm:pt>
    <dgm:pt modelId="{0F120824-6944-4660-9C4C-398C2AB5469E}" type="parTrans" cxnId="{999D2EF6-3AA6-46E8-AF00-FBA64409F682}">
      <dgm:prSet/>
      <dgm:spPr/>
      <dgm:t>
        <a:bodyPr/>
        <a:lstStyle/>
        <a:p>
          <a:endParaRPr lang="en-US" sz="2000">
            <a:latin typeface="Agency FB" pitchFamily="34" charset="0"/>
          </a:endParaRPr>
        </a:p>
      </dgm:t>
    </dgm:pt>
    <dgm:pt modelId="{2CB9CD89-D7C2-495A-B9D6-43AE7AEF2FDE}" type="sibTrans" cxnId="{999D2EF6-3AA6-46E8-AF00-FBA64409F682}">
      <dgm:prSet/>
      <dgm:spPr/>
      <dgm:t>
        <a:bodyPr/>
        <a:lstStyle/>
        <a:p>
          <a:endParaRPr lang="en-US" sz="2000">
            <a:latin typeface="Agency FB" pitchFamily="34" charset="0"/>
          </a:endParaRPr>
        </a:p>
      </dgm:t>
    </dgm:pt>
    <dgm:pt modelId="{0BC31C1F-03EC-42BF-951C-C03520E0FC2F}">
      <dgm:prSet phldrT="[Text]" custT="1"/>
      <dgm:spPr/>
      <dgm:t>
        <a:bodyPr/>
        <a:lstStyle/>
        <a:p>
          <a:r>
            <a:rPr lang="en-US" sz="2400" dirty="0" err="1" smtClean="0">
              <a:latin typeface="Agency FB" pitchFamily="34" charset="0"/>
            </a:rPr>
            <a:t>Availibility</a:t>
          </a:r>
          <a:endParaRPr lang="en-US" sz="2400" dirty="0">
            <a:latin typeface="Agency FB" pitchFamily="34" charset="0"/>
          </a:endParaRPr>
        </a:p>
      </dgm:t>
    </dgm:pt>
    <dgm:pt modelId="{E40F890B-116D-4FAD-A1C6-D244574413FF}" type="parTrans" cxnId="{14089C07-4E78-4D59-B3B7-741356338707}">
      <dgm:prSet/>
      <dgm:spPr/>
      <dgm:t>
        <a:bodyPr/>
        <a:lstStyle/>
        <a:p>
          <a:endParaRPr lang="en-US" sz="2000">
            <a:latin typeface="Agency FB" pitchFamily="34" charset="0"/>
          </a:endParaRPr>
        </a:p>
      </dgm:t>
    </dgm:pt>
    <dgm:pt modelId="{E0F7C559-7D12-4A9B-A410-CF690DDCCB77}" type="sibTrans" cxnId="{14089C07-4E78-4D59-B3B7-741356338707}">
      <dgm:prSet/>
      <dgm:spPr/>
      <dgm:t>
        <a:bodyPr/>
        <a:lstStyle/>
        <a:p>
          <a:endParaRPr lang="en-US" sz="2000">
            <a:latin typeface="Agency FB" pitchFamily="34" charset="0"/>
          </a:endParaRPr>
        </a:p>
      </dgm:t>
    </dgm:pt>
    <dgm:pt modelId="{122EF8E8-A0A9-44AE-BDF2-C7D2F18EAA04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4000" dirty="0" smtClean="0">
              <a:latin typeface="+mn-lt"/>
            </a:rPr>
            <a:t>Revenue</a:t>
          </a:r>
          <a:endParaRPr lang="en-US" sz="4000" dirty="0">
            <a:latin typeface="+mn-lt"/>
          </a:endParaRPr>
        </a:p>
      </dgm:t>
    </dgm:pt>
    <dgm:pt modelId="{E1AFF328-49E4-4463-9653-20BF8A690B96}" type="parTrans" cxnId="{2B10F8E2-7C8B-4329-95D5-A26A29B0942A}">
      <dgm:prSet/>
      <dgm:spPr/>
      <dgm:t>
        <a:bodyPr/>
        <a:lstStyle/>
        <a:p>
          <a:endParaRPr lang="en-US" sz="2000">
            <a:latin typeface="Agency FB" pitchFamily="34" charset="0"/>
          </a:endParaRPr>
        </a:p>
      </dgm:t>
    </dgm:pt>
    <dgm:pt modelId="{B27CA17E-469F-4FCB-875E-F11D2C035133}" type="sibTrans" cxnId="{2B10F8E2-7C8B-4329-95D5-A26A29B0942A}">
      <dgm:prSet/>
      <dgm:spPr/>
      <dgm:t>
        <a:bodyPr/>
        <a:lstStyle/>
        <a:p>
          <a:endParaRPr lang="en-US" sz="2000">
            <a:latin typeface="Agency FB" pitchFamily="34" charset="0"/>
          </a:endParaRPr>
        </a:p>
      </dgm:t>
    </dgm:pt>
    <dgm:pt modelId="{977A1C20-3780-40CE-AE2E-E67CEECEC84A}">
      <dgm:prSet phldrT="[Text]" custT="1"/>
      <dgm:spPr/>
      <dgm:t>
        <a:bodyPr/>
        <a:lstStyle/>
        <a:p>
          <a:r>
            <a:rPr lang="en-US" sz="2400" dirty="0" err="1" smtClean="0">
              <a:latin typeface="Agency FB" pitchFamily="34" charset="0"/>
            </a:rPr>
            <a:t>Mampu</a:t>
          </a:r>
          <a:r>
            <a:rPr lang="en-US" sz="2400" dirty="0" smtClean="0">
              <a:latin typeface="Agency FB" pitchFamily="34" charset="0"/>
            </a:rPr>
            <a:t> </a:t>
          </a:r>
          <a:r>
            <a:rPr lang="en-US" sz="2400" dirty="0" err="1" smtClean="0">
              <a:latin typeface="Agency FB" pitchFamily="34" charset="0"/>
            </a:rPr>
            <a:t>menghasilkan</a:t>
          </a:r>
          <a:r>
            <a:rPr lang="en-US" sz="2400" dirty="0" smtClean="0">
              <a:latin typeface="Agency FB" pitchFamily="34" charset="0"/>
            </a:rPr>
            <a:t> profit </a:t>
          </a:r>
          <a:r>
            <a:rPr lang="en-US" sz="2400" dirty="0" err="1" smtClean="0">
              <a:latin typeface="Agency FB" pitchFamily="34" charset="0"/>
            </a:rPr>
            <a:t>dan</a:t>
          </a:r>
          <a:r>
            <a:rPr lang="en-US" sz="2400" dirty="0" smtClean="0">
              <a:latin typeface="Agency FB" pitchFamily="34" charset="0"/>
            </a:rPr>
            <a:t> </a:t>
          </a:r>
          <a:r>
            <a:rPr lang="en-US" sz="2400" dirty="0" err="1" smtClean="0">
              <a:latin typeface="Agency FB" pitchFamily="34" charset="0"/>
            </a:rPr>
            <a:t>menciptakan</a:t>
          </a:r>
          <a:r>
            <a:rPr lang="en-US" sz="2400" dirty="0" smtClean="0">
              <a:latin typeface="Agency FB" pitchFamily="34" charset="0"/>
            </a:rPr>
            <a:t> </a:t>
          </a:r>
          <a:r>
            <a:rPr lang="en-US" sz="2400" dirty="0" err="1" smtClean="0">
              <a:latin typeface="Agency FB" pitchFamily="34" charset="0"/>
            </a:rPr>
            <a:t>peluang</a:t>
          </a:r>
          <a:r>
            <a:rPr lang="en-US" sz="2400" dirty="0" smtClean="0">
              <a:latin typeface="Agency FB" pitchFamily="34" charset="0"/>
            </a:rPr>
            <a:t> </a:t>
          </a:r>
          <a:r>
            <a:rPr lang="en-US" sz="2400" dirty="0" err="1" smtClean="0">
              <a:latin typeface="Agency FB" pitchFamily="34" charset="0"/>
            </a:rPr>
            <a:t>besar</a:t>
          </a:r>
          <a:r>
            <a:rPr lang="en-US" sz="2400" dirty="0" smtClean="0">
              <a:latin typeface="Agency FB" pitchFamily="34" charset="0"/>
            </a:rPr>
            <a:t> </a:t>
          </a:r>
          <a:endParaRPr lang="en-US" sz="2400" dirty="0">
            <a:latin typeface="Agency FB" pitchFamily="34" charset="0"/>
          </a:endParaRPr>
        </a:p>
      </dgm:t>
    </dgm:pt>
    <dgm:pt modelId="{94AFD1C8-FF24-4B9A-B19A-25E9FB54811A}" type="parTrans" cxnId="{2B6FB2D4-4E72-4304-8AD2-23CFF563F654}">
      <dgm:prSet/>
      <dgm:spPr/>
      <dgm:t>
        <a:bodyPr/>
        <a:lstStyle/>
        <a:p>
          <a:endParaRPr lang="en-US" sz="2000">
            <a:latin typeface="Agency FB" pitchFamily="34" charset="0"/>
          </a:endParaRPr>
        </a:p>
      </dgm:t>
    </dgm:pt>
    <dgm:pt modelId="{55BD411C-304A-4ECA-8453-C036F242231F}" type="sibTrans" cxnId="{2B6FB2D4-4E72-4304-8AD2-23CFF563F654}">
      <dgm:prSet/>
      <dgm:spPr/>
      <dgm:t>
        <a:bodyPr/>
        <a:lstStyle/>
        <a:p>
          <a:endParaRPr lang="en-US" sz="2000">
            <a:latin typeface="Agency FB" pitchFamily="34" charset="0"/>
          </a:endParaRPr>
        </a:p>
      </dgm:t>
    </dgm:pt>
    <dgm:pt modelId="{318500B5-8B45-47EE-B2CC-00063C88C932}" type="pres">
      <dgm:prSet presAssocID="{2D44F011-D3FD-481D-9EF7-7ADA5FF7C15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B960DA-73F3-4C98-B137-CAC132DB9CF9}" type="pres">
      <dgm:prSet presAssocID="{A9E519B9-5FD0-479F-A2EA-A607101E692E}" presName="linNode" presStyleCnt="0"/>
      <dgm:spPr/>
    </dgm:pt>
    <dgm:pt modelId="{3395DBC4-1630-4E82-BAA6-36943C50BDA3}" type="pres">
      <dgm:prSet presAssocID="{A9E519B9-5FD0-479F-A2EA-A607101E692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19FC3F-4083-483B-BF3E-EF9FCA1A98E6}" type="pres">
      <dgm:prSet presAssocID="{A9E519B9-5FD0-479F-A2EA-A607101E692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10641B-EF33-44F0-AA1B-7266CD84BA7B}" type="pres">
      <dgm:prSet presAssocID="{98B09576-9846-43E1-8B58-CD102D21C347}" presName="sp" presStyleCnt="0"/>
      <dgm:spPr/>
    </dgm:pt>
    <dgm:pt modelId="{DBDBFD22-3A80-4945-A3EB-9D5683378E37}" type="pres">
      <dgm:prSet presAssocID="{3FC58F7B-5C67-4952-ABE9-D8629CDB3532}" presName="linNode" presStyleCnt="0"/>
      <dgm:spPr/>
    </dgm:pt>
    <dgm:pt modelId="{7971CD02-2522-45D2-A4CE-71B62991CBF7}" type="pres">
      <dgm:prSet presAssocID="{3FC58F7B-5C67-4952-ABE9-D8629CDB353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2BDDBB-4DF0-4899-9C90-18069E43DF81}" type="pres">
      <dgm:prSet presAssocID="{3FC58F7B-5C67-4952-ABE9-D8629CDB353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3B4B1F-25A9-410A-A3EE-7DD32E67BDEC}" type="pres">
      <dgm:prSet presAssocID="{F6DA2434-C356-4835-A8D8-67E772E6C6F7}" presName="sp" presStyleCnt="0"/>
      <dgm:spPr/>
    </dgm:pt>
    <dgm:pt modelId="{F572AB3F-FEE5-4FA2-9C3E-30581F9672D7}" type="pres">
      <dgm:prSet presAssocID="{122EF8E8-A0A9-44AE-BDF2-C7D2F18EAA04}" presName="linNode" presStyleCnt="0"/>
      <dgm:spPr/>
    </dgm:pt>
    <dgm:pt modelId="{4A21E5BA-984C-4553-8CF1-840128890CC9}" type="pres">
      <dgm:prSet presAssocID="{122EF8E8-A0A9-44AE-BDF2-C7D2F18EAA0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F3984-FBA4-4CAC-BB97-E56D03A16455}" type="pres">
      <dgm:prSet presAssocID="{122EF8E8-A0A9-44AE-BDF2-C7D2F18EAA0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CE1A47-AD7D-47CB-9707-383E5A44E84C}" srcId="{A9E519B9-5FD0-479F-A2EA-A607101E692E}" destId="{F86C4D8C-5A0D-45DB-9A59-AE93C3878063}" srcOrd="0" destOrd="0" parTransId="{C8E52CFF-4853-440A-88B7-4BB87E3D4B93}" sibTransId="{287A1989-BEF2-4BB2-A15C-EE0DFBD2AB15}"/>
    <dgm:cxn modelId="{2B10F8E2-7C8B-4329-95D5-A26A29B0942A}" srcId="{2D44F011-D3FD-481D-9EF7-7ADA5FF7C150}" destId="{122EF8E8-A0A9-44AE-BDF2-C7D2F18EAA04}" srcOrd="2" destOrd="0" parTransId="{E1AFF328-49E4-4463-9653-20BF8A690B96}" sibTransId="{B27CA17E-469F-4FCB-875E-F11D2C035133}"/>
    <dgm:cxn modelId="{A4F214DD-DB09-47BD-9166-6C8DF9340746}" srcId="{2D44F011-D3FD-481D-9EF7-7ADA5FF7C150}" destId="{3FC58F7B-5C67-4952-ABE9-D8629CDB3532}" srcOrd="1" destOrd="0" parTransId="{56609D52-2A6E-4B2F-BED9-6C9309745A7D}" sibTransId="{F6DA2434-C356-4835-A8D8-67E772E6C6F7}"/>
    <dgm:cxn modelId="{BDF05F6F-2129-43EE-9EBA-5A97D59AFA3A}" type="presOf" srcId="{2D44F011-D3FD-481D-9EF7-7ADA5FF7C150}" destId="{318500B5-8B45-47EE-B2CC-00063C88C932}" srcOrd="0" destOrd="0" presId="urn:microsoft.com/office/officeart/2005/8/layout/vList5"/>
    <dgm:cxn modelId="{D7C754A1-25BC-4082-A33A-AE0F28FD33AC}" type="presOf" srcId="{0BC31C1F-03EC-42BF-951C-C03520E0FC2F}" destId="{9B2BDDBB-4DF0-4899-9C90-18069E43DF81}" srcOrd="0" destOrd="1" presId="urn:microsoft.com/office/officeart/2005/8/layout/vList5"/>
    <dgm:cxn modelId="{9114C723-B7EC-48DF-BCED-0B2BCFDD160B}" type="presOf" srcId="{1E607683-4B93-4F4A-8B7B-6A7896CA6908}" destId="{9B2BDDBB-4DF0-4899-9C90-18069E43DF81}" srcOrd="0" destOrd="0" presId="urn:microsoft.com/office/officeart/2005/8/layout/vList5"/>
    <dgm:cxn modelId="{42BC0DFC-EC23-4479-B06B-F99F9656FBFD}" srcId="{2D44F011-D3FD-481D-9EF7-7ADA5FF7C150}" destId="{A9E519B9-5FD0-479F-A2EA-A607101E692E}" srcOrd="0" destOrd="0" parTransId="{C7461E6E-E55D-43E3-8577-2727FE10B278}" sibTransId="{98B09576-9846-43E1-8B58-CD102D21C347}"/>
    <dgm:cxn modelId="{8087EA4A-BDAB-48CE-98E7-EE4944CD4C5B}" type="presOf" srcId="{F86C4D8C-5A0D-45DB-9A59-AE93C3878063}" destId="{5D19FC3F-4083-483B-BF3E-EF9FCA1A98E6}" srcOrd="0" destOrd="0" presId="urn:microsoft.com/office/officeart/2005/8/layout/vList5"/>
    <dgm:cxn modelId="{4D8C8127-8136-4226-B0C5-03C5A26A236B}" srcId="{A9E519B9-5FD0-479F-A2EA-A607101E692E}" destId="{A414271A-2D65-43E4-9BA3-6EE5FFC6A96D}" srcOrd="1" destOrd="0" parTransId="{3533B10E-F1E9-49CE-9161-38464C69CFF3}" sibTransId="{8AD6E1CD-BF35-40B3-87EE-7A8E6635FA01}"/>
    <dgm:cxn modelId="{3D7CC9A3-E91F-4464-B36C-00BAB01358C7}" type="presOf" srcId="{122EF8E8-A0A9-44AE-BDF2-C7D2F18EAA04}" destId="{4A21E5BA-984C-4553-8CF1-840128890CC9}" srcOrd="0" destOrd="0" presId="urn:microsoft.com/office/officeart/2005/8/layout/vList5"/>
    <dgm:cxn modelId="{E8393EC0-0848-4678-82C5-1A54AE3714B1}" type="presOf" srcId="{A9E519B9-5FD0-479F-A2EA-A607101E692E}" destId="{3395DBC4-1630-4E82-BAA6-36943C50BDA3}" srcOrd="0" destOrd="0" presId="urn:microsoft.com/office/officeart/2005/8/layout/vList5"/>
    <dgm:cxn modelId="{10ED230C-61C5-40D8-9B95-2A999BC9398E}" type="presOf" srcId="{3FC58F7B-5C67-4952-ABE9-D8629CDB3532}" destId="{7971CD02-2522-45D2-A4CE-71B62991CBF7}" srcOrd="0" destOrd="0" presId="urn:microsoft.com/office/officeart/2005/8/layout/vList5"/>
    <dgm:cxn modelId="{999D2EF6-3AA6-46E8-AF00-FBA64409F682}" srcId="{3FC58F7B-5C67-4952-ABE9-D8629CDB3532}" destId="{1E607683-4B93-4F4A-8B7B-6A7896CA6908}" srcOrd="0" destOrd="0" parTransId="{0F120824-6944-4660-9C4C-398C2AB5469E}" sibTransId="{2CB9CD89-D7C2-495A-B9D6-43AE7AEF2FDE}"/>
    <dgm:cxn modelId="{43C71097-5B68-402C-85F7-E44E9D282384}" type="presOf" srcId="{A414271A-2D65-43E4-9BA3-6EE5FFC6A96D}" destId="{5D19FC3F-4083-483B-BF3E-EF9FCA1A98E6}" srcOrd="0" destOrd="1" presId="urn:microsoft.com/office/officeart/2005/8/layout/vList5"/>
    <dgm:cxn modelId="{14089C07-4E78-4D59-B3B7-741356338707}" srcId="{3FC58F7B-5C67-4952-ABE9-D8629CDB3532}" destId="{0BC31C1F-03EC-42BF-951C-C03520E0FC2F}" srcOrd="1" destOrd="0" parTransId="{E40F890B-116D-4FAD-A1C6-D244574413FF}" sibTransId="{E0F7C559-7D12-4A9B-A410-CF690DDCCB77}"/>
    <dgm:cxn modelId="{2B6FB2D4-4E72-4304-8AD2-23CFF563F654}" srcId="{122EF8E8-A0A9-44AE-BDF2-C7D2F18EAA04}" destId="{977A1C20-3780-40CE-AE2E-E67CEECEC84A}" srcOrd="0" destOrd="0" parTransId="{94AFD1C8-FF24-4B9A-B19A-25E9FB54811A}" sibTransId="{55BD411C-304A-4ECA-8453-C036F242231F}"/>
    <dgm:cxn modelId="{9E840DF5-3F52-4634-90C7-396A9E59763B}" type="presOf" srcId="{977A1C20-3780-40CE-AE2E-E67CEECEC84A}" destId="{CDDF3984-FBA4-4CAC-BB97-E56D03A16455}" srcOrd="0" destOrd="0" presId="urn:microsoft.com/office/officeart/2005/8/layout/vList5"/>
    <dgm:cxn modelId="{00C97D66-6789-4627-9C1E-CA72CEFEB0D2}" type="presParOf" srcId="{318500B5-8B45-47EE-B2CC-00063C88C932}" destId="{3FB960DA-73F3-4C98-B137-CAC132DB9CF9}" srcOrd="0" destOrd="0" presId="urn:microsoft.com/office/officeart/2005/8/layout/vList5"/>
    <dgm:cxn modelId="{B43C4053-4E78-4459-A02C-31EB4295078D}" type="presParOf" srcId="{3FB960DA-73F3-4C98-B137-CAC132DB9CF9}" destId="{3395DBC4-1630-4E82-BAA6-36943C50BDA3}" srcOrd="0" destOrd="0" presId="urn:microsoft.com/office/officeart/2005/8/layout/vList5"/>
    <dgm:cxn modelId="{14C3B4DF-1E48-4A1A-A1F7-1BA5149E6869}" type="presParOf" srcId="{3FB960DA-73F3-4C98-B137-CAC132DB9CF9}" destId="{5D19FC3F-4083-483B-BF3E-EF9FCA1A98E6}" srcOrd="1" destOrd="0" presId="urn:microsoft.com/office/officeart/2005/8/layout/vList5"/>
    <dgm:cxn modelId="{0496F648-21F8-4B36-855A-4BC806216516}" type="presParOf" srcId="{318500B5-8B45-47EE-B2CC-00063C88C932}" destId="{4B10641B-EF33-44F0-AA1B-7266CD84BA7B}" srcOrd="1" destOrd="0" presId="urn:microsoft.com/office/officeart/2005/8/layout/vList5"/>
    <dgm:cxn modelId="{B322CF1F-A50A-4450-ABF4-A2D026B1656E}" type="presParOf" srcId="{318500B5-8B45-47EE-B2CC-00063C88C932}" destId="{DBDBFD22-3A80-4945-A3EB-9D5683378E37}" srcOrd="2" destOrd="0" presId="urn:microsoft.com/office/officeart/2005/8/layout/vList5"/>
    <dgm:cxn modelId="{13A70F11-8AF0-4FE2-99EC-BD427A4DAD37}" type="presParOf" srcId="{DBDBFD22-3A80-4945-A3EB-9D5683378E37}" destId="{7971CD02-2522-45D2-A4CE-71B62991CBF7}" srcOrd="0" destOrd="0" presId="urn:microsoft.com/office/officeart/2005/8/layout/vList5"/>
    <dgm:cxn modelId="{B45A9E54-DF63-4B39-9240-15D0140B0CD3}" type="presParOf" srcId="{DBDBFD22-3A80-4945-A3EB-9D5683378E37}" destId="{9B2BDDBB-4DF0-4899-9C90-18069E43DF81}" srcOrd="1" destOrd="0" presId="urn:microsoft.com/office/officeart/2005/8/layout/vList5"/>
    <dgm:cxn modelId="{C51995B3-EBF1-46FD-8686-9332E82C3DBB}" type="presParOf" srcId="{318500B5-8B45-47EE-B2CC-00063C88C932}" destId="{1B3B4B1F-25A9-410A-A3EE-7DD32E67BDEC}" srcOrd="3" destOrd="0" presId="urn:microsoft.com/office/officeart/2005/8/layout/vList5"/>
    <dgm:cxn modelId="{BC9C6B6B-0807-450D-BB49-24112A567194}" type="presParOf" srcId="{318500B5-8B45-47EE-B2CC-00063C88C932}" destId="{F572AB3F-FEE5-4FA2-9C3E-30581F9672D7}" srcOrd="4" destOrd="0" presId="urn:microsoft.com/office/officeart/2005/8/layout/vList5"/>
    <dgm:cxn modelId="{631F61A3-9E85-4632-B3E6-128A853C4FB9}" type="presParOf" srcId="{F572AB3F-FEE5-4FA2-9C3E-30581F9672D7}" destId="{4A21E5BA-984C-4553-8CF1-840128890CC9}" srcOrd="0" destOrd="0" presId="urn:microsoft.com/office/officeart/2005/8/layout/vList5"/>
    <dgm:cxn modelId="{948F9E20-8C32-43BD-B169-E28C518C87A9}" type="presParOf" srcId="{F572AB3F-FEE5-4FA2-9C3E-30581F9672D7}" destId="{CDDF3984-FBA4-4CAC-BB97-E56D03A1645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20908-6125-4CE1-97D9-E6310216B2F0}">
      <dsp:nvSpPr>
        <dsp:cNvPr id="0" name=""/>
        <dsp:cNvSpPr/>
      </dsp:nvSpPr>
      <dsp:spPr>
        <a:xfrm>
          <a:off x="0" y="0"/>
          <a:ext cx="7467599" cy="11668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Operation</a:t>
          </a:r>
          <a:endParaRPr lang="en-US" sz="2400" b="1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Melayani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seluruh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kebutuhan</a:t>
          </a:r>
          <a:r>
            <a:rPr lang="en-US" sz="1800" kern="1200" dirty="0" smtClean="0"/>
            <a:t> network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Menyelesaikan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masalah</a:t>
          </a:r>
          <a:r>
            <a:rPr lang="en-US" sz="1800" kern="1200" dirty="0" smtClean="0"/>
            <a:t> network</a:t>
          </a:r>
          <a:endParaRPr lang="en-US" sz="1800" kern="1200" dirty="0"/>
        </a:p>
      </dsp:txBody>
      <dsp:txXfrm>
        <a:off x="1610201" y="0"/>
        <a:ext cx="5857397" cy="1166812"/>
      </dsp:txXfrm>
    </dsp:sp>
    <dsp:sp modelId="{2AA70EDC-9E82-434B-9032-B9E193629FB3}">
      <dsp:nvSpPr>
        <dsp:cNvPr id="0" name=""/>
        <dsp:cNvSpPr/>
      </dsp:nvSpPr>
      <dsp:spPr>
        <a:xfrm>
          <a:off x="116681" y="116681"/>
          <a:ext cx="1493519" cy="93345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E02005-8FC2-43C4-A086-E375CD4A38A8}">
      <dsp:nvSpPr>
        <dsp:cNvPr id="0" name=""/>
        <dsp:cNvSpPr/>
      </dsp:nvSpPr>
      <dsp:spPr>
        <a:xfrm>
          <a:off x="0" y="1283493"/>
          <a:ext cx="7467599" cy="1166812"/>
        </a:xfrm>
        <a:prstGeom prst="roundRect">
          <a:avLst>
            <a:gd name="adj" fmla="val 10000"/>
          </a:avLst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Administration</a:t>
          </a:r>
          <a:endParaRPr lang="en-US" sz="2400" b="1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Memastikan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fungsi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sumber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daya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dalam</a:t>
          </a:r>
          <a:r>
            <a:rPr lang="en-US" sz="1800" kern="1200" dirty="0" smtClean="0"/>
            <a:t> network</a:t>
          </a:r>
          <a:endParaRPr lang="en-US" sz="1800" kern="1200" dirty="0"/>
        </a:p>
      </dsp:txBody>
      <dsp:txXfrm>
        <a:off x="1610201" y="1283493"/>
        <a:ext cx="5857397" cy="1166812"/>
      </dsp:txXfrm>
    </dsp:sp>
    <dsp:sp modelId="{A0037E8A-436C-468C-B8B8-3507848A2884}">
      <dsp:nvSpPr>
        <dsp:cNvPr id="0" name=""/>
        <dsp:cNvSpPr/>
      </dsp:nvSpPr>
      <dsp:spPr>
        <a:xfrm>
          <a:off x="116681" y="1400175"/>
          <a:ext cx="1493519" cy="93345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D0E807-3E37-4D91-B7E9-EDA013BF4B23}">
      <dsp:nvSpPr>
        <dsp:cNvPr id="0" name=""/>
        <dsp:cNvSpPr/>
      </dsp:nvSpPr>
      <dsp:spPr>
        <a:xfrm>
          <a:off x="0" y="2566987"/>
          <a:ext cx="7467599" cy="1166812"/>
        </a:xfrm>
        <a:prstGeom prst="roundRect">
          <a:avLst>
            <a:gd name="adj" fmla="val 10000"/>
          </a:avLst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Maintenance</a:t>
          </a:r>
          <a:endParaRPr lang="en-US" sz="2400" b="1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repair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upgrade</a:t>
          </a:r>
          <a:endParaRPr lang="en-US" sz="1800" kern="1200" dirty="0"/>
        </a:p>
      </dsp:txBody>
      <dsp:txXfrm>
        <a:off x="1610201" y="2566987"/>
        <a:ext cx="5857397" cy="1166812"/>
      </dsp:txXfrm>
    </dsp:sp>
    <dsp:sp modelId="{C1DDC33B-444A-439F-9EBF-CD42E15D79CA}">
      <dsp:nvSpPr>
        <dsp:cNvPr id="0" name=""/>
        <dsp:cNvSpPr/>
      </dsp:nvSpPr>
      <dsp:spPr>
        <a:xfrm>
          <a:off x="116681" y="2683668"/>
          <a:ext cx="1493519" cy="93345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9FC3F-4083-483B-BF3E-EF9FCA1A98E6}">
      <dsp:nvSpPr>
        <dsp:cNvPr id="0" name=""/>
        <dsp:cNvSpPr/>
      </dsp:nvSpPr>
      <dsp:spPr>
        <a:xfrm rot="5400000">
          <a:off x="4494543" y="-1658140"/>
          <a:ext cx="1166849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Agency FB" pitchFamily="34" charset="0"/>
            </a:rPr>
            <a:t>Memastikan</a:t>
          </a:r>
          <a:r>
            <a:rPr lang="en-US" sz="2400" kern="1200" dirty="0" smtClean="0">
              <a:latin typeface="Agency FB" pitchFamily="34" charset="0"/>
            </a:rPr>
            <a:t> proses operation </a:t>
          </a:r>
          <a:r>
            <a:rPr lang="en-US" sz="2400" kern="1200" dirty="0" err="1" smtClean="0">
              <a:latin typeface="Agency FB" pitchFamily="34" charset="0"/>
            </a:rPr>
            <a:t>lebih</a:t>
          </a:r>
          <a:r>
            <a:rPr lang="en-US" sz="2400" kern="1200" dirty="0" smtClean="0">
              <a:latin typeface="Agency FB" pitchFamily="34" charset="0"/>
            </a:rPr>
            <a:t> </a:t>
          </a:r>
          <a:r>
            <a:rPr lang="en-US" sz="2400" kern="1200" dirty="0" err="1" smtClean="0">
              <a:latin typeface="Agency FB" pitchFamily="34" charset="0"/>
            </a:rPr>
            <a:t>efisien</a:t>
          </a:r>
          <a:r>
            <a:rPr lang="en-US" sz="2400" kern="1200" dirty="0" smtClean="0">
              <a:latin typeface="Agency FB" pitchFamily="34" charset="0"/>
            </a:rPr>
            <a:t> &amp; </a:t>
          </a:r>
          <a:r>
            <a:rPr lang="en-US" sz="2400" kern="1200" dirty="0" err="1" smtClean="0">
              <a:latin typeface="Agency FB" pitchFamily="34" charset="0"/>
            </a:rPr>
            <a:t>produktif</a:t>
          </a:r>
          <a:endParaRPr lang="en-US" sz="2400" kern="1200" dirty="0">
            <a:latin typeface="Agency FB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Agency FB" pitchFamily="34" charset="0"/>
            </a:rPr>
            <a:t>Meminimalkan</a:t>
          </a:r>
          <a:r>
            <a:rPr lang="en-US" sz="2400" kern="1200" dirty="0" smtClean="0">
              <a:latin typeface="Agency FB" pitchFamily="34" charset="0"/>
            </a:rPr>
            <a:t> total </a:t>
          </a:r>
          <a:r>
            <a:rPr lang="en-US" sz="2400" kern="1200" dirty="0" err="1" smtClean="0">
              <a:latin typeface="Agency FB" pitchFamily="34" charset="0"/>
            </a:rPr>
            <a:t>harga</a:t>
          </a:r>
          <a:endParaRPr lang="en-US" sz="2400" kern="1200" dirty="0">
            <a:latin typeface="Agency FB" pitchFamily="34" charset="0"/>
          </a:endParaRPr>
        </a:p>
      </dsp:txBody>
      <dsp:txXfrm rot="-5400000">
        <a:off x="2688336" y="205028"/>
        <a:ext cx="4722303" cy="1052927"/>
      </dsp:txXfrm>
    </dsp:sp>
    <dsp:sp modelId="{3395DBC4-1630-4E82-BAA6-36943C50BDA3}">
      <dsp:nvSpPr>
        <dsp:cNvPr id="0" name=""/>
        <dsp:cNvSpPr/>
      </dsp:nvSpPr>
      <dsp:spPr>
        <a:xfrm>
          <a:off x="0" y="2209"/>
          <a:ext cx="2688336" cy="1458562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+mn-lt"/>
            </a:rPr>
            <a:t>Cost</a:t>
          </a:r>
          <a:endParaRPr lang="en-US" sz="4000" kern="1200" dirty="0">
            <a:latin typeface="+mn-lt"/>
          </a:endParaRPr>
        </a:p>
      </dsp:txBody>
      <dsp:txXfrm>
        <a:off x="71201" y="73410"/>
        <a:ext cx="2545934" cy="1316160"/>
      </dsp:txXfrm>
    </dsp:sp>
    <dsp:sp modelId="{9B2BDDBB-4DF0-4899-9C90-18069E43DF81}">
      <dsp:nvSpPr>
        <dsp:cNvPr id="0" name=""/>
        <dsp:cNvSpPr/>
      </dsp:nvSpPr>
      <dsp:spPr>
        <a:xfrm rot="5400000">
          <a:off x="4494543" y="-126650"/>
          <a:ext cx="1166849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Agency FB" pitchFamily="34" charset="0"/>
            </a:rPr>
            <a:t>Reliability</a:t>
          </a:r>
          <a:endParaRPr lang="en-US" sz="2400" kern="1200" dirty="0">
            <a:latin typeface="Agency FB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Agency FB" pitchFamily="34" charset="0"/>
            </a:rPr>
            <a:t>Availibility</a:t>
          </a:r>
          <a:endParaRPr lang="en-US" sz="2400" kern="1200" dirty="0">
            <a:latin typeface="Agency FB" pitchFamily="34" charset="0"/>
          </a:endParaRPr>
        </a:p>
      </dsp:txBody>
      <dsp:txXfrm rot="-5400000">
        <a:off x="2688336" y="1736518"/>
        <a:ext cx="4722303" cy="1052927"/>
      </dsp:txXfrm>
    </dsp:sp>
    <dsp:sp modelId="{7971CD02-2522-45D2-A4CE-71B62991CBF7}">
      <dsp:nvSpPr>
        <dsp:cNvPr id="0" name=""/>
        <dsp:cNvSpPr/>
      </dsp:nvSpPr>
      <dsp:spPr>
        <a:xfrm>
          <a:off x="0" y="1533700"/>
          <a:ext cx="268833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+mn-lt"/>
            </a:rPr>
            <a:t>Quality</a:t>
          </a:r>
          <a:endParaRPr lang="en-US" sz="4000" kern="1200" dirty="0">
            <a:latin typeface="+mn-lt"/>
          </a:endParaRPr>
        </a:p>
      </dsp:txBody>
      <dsp:txXfrm>
        <a:off x="71201" y="1604901"/>
        <a:ext cx="2545934" cy="1316160"/>
      </dsp:txXfrm>
    </dsp:sp>
    <dsp:sp modelId="{CDDF3984-FBA4-4CAC-BB97-E56D03A16455}">
      <dsp:nvSpPr>
        <dsp:cNvPr id="0" name=""/>
        <dsp:cNvSpPr/>
      </dsp:nvSpPr>
      <dsp:spPr>
        <a:xfrm rot="5400000">
          <a:off x="4494543" y="1404839"/>
          <a:ext cx="1166849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Agency FB" pitchFamily="34" charset="0"/>
            </a:rPr>
            <a:t>Mampu</a:t>
          </a:r>
          <a:r>
            <a:rPr lang="en-US" sz="2400" kern="1200" dirty="0" smtClean="0">
              <a:latin typeface="Agency FB" pitchFamily="34" charset="0"/>
            </a:rPr>
            <a:t> </a:t>
          </a:r>
          <a:r>
            <a:rPr lang="en-US" sz="2400" kern="1200" dirty="0" err="1" smtClean="0">
              <a:latin typeface="Agency FB" pitchFamily="34" charset="0"/>
            </a:rPr>
            <a:t>menghasilkan</a:t>
          </a:r>
          <a:r>
            <a:rPr lang="en-US" sz="2400" kern="1200" dirty="0" smtClean="0">
              <a:latin typeface="Agency FB" pitchFamily="34" charset="0"/>
            </a:rPr>
            <a:t> profit </a:t>
          </a:r>
          <a:r>
            <a:rPr lang="en-US" sz="2400" kern="1200" dirty="0" err="1" smtClean="0">
              <a:latin typeface="Agency FB" pitchFamily="34" charset="0"/>
            </a:rPr>
            <a:t>dan</a:t>
          </a:r>
          <a:r>
            <a:rPr lang="en-US" sz="2400" kern="1200" dirty="0" smtClean="0">
              <a:latin typeface="Agency FB" pitchFamily="34" charset="0"/>
            </a:rPr>
            <a:t> </a:t>
          </a:r>
          <a:r>
            <a:rPr lang="en-US" sz="2400" kern="1200" dirty="0" err="1" smtClean="0">
              <a:latin typeface="Agency FB" pitchFamily="34" charset="0"/>
            </a:rPr>
            <a:t>menciptakan</a:t>
          </a:r>
          <a:r>
            <a:rPr lang="en-US" sz="2400" kern="1200" dirty="0" smtClean="0">
              <a:latin typeface="Agency FB" pitchFamily="34" charset="0"/>
            </a:rPr>
            <a:t> </a:t>
          </a:r>
          <a:r>
            <a:rPr lang="en-US" sz="2400" kern="1200" dirty="0" err="1" smtClean="0">
              <a:latin typeface="Agency FB" pitchFamily="34" charset="0"/>
            </a:rPr>
            <a:t>peluang</a:t>
          </a:r>
          <a:r>
            <a:rPr lang="en-US" sz="2400" kern="1200" dirty="0" smtClean="0">
              <a:latin typeface="Agency FB" pitchFamily="34" charset="0"/>
            </a:rPr>
            <a:t> </a:t>
          </a:r>
          <a:r>
            <a:rPr lang="en-US" sz="2400" kern="1200" dirty="0" err="1" smtClean="0">
              <a:latin typeface="Agency FB" pitchFamily="34" charset="0"/>
            </a:rPr>
            <a:t>besar</a:t>
          </a:r>
          <a:r>
            <a:rPr lang="en-US" sz="2400" kern="1200" dirty="0" smtClean="0">
              <a:latin typeface="Agency FB" pitchFamily="34" charset="0"/>
            </a:rPr>
            <a:t> </a:t>
          </a:r>
          <a:endParaRPr lang="en-US" sz="2400" kern="1200" dirty="0">
            <a:latin typeface="Agency FB" pitchFamily="34" charset="0"/>
          </a:endParaRPr>
        </a:p>
      </dsp:txBody>
      <dsp:txXfrm rot="-5400000">
        <a:off x="2688336" y="3268008"/>
        <a:ext cx="4722303" cy="1052927"/>
      </dsp:txXfrm>
    </dsp:sp>
    <dsp:sp modelId="{4A21E5BA-984C-4553-8CF1-840128890CC9}">
      <dsp:nvSpPr>
        <dsp:cNvPr id="0" name=""/>
        <dsp:cNvSpPr/>
      </dsp:nvSpPr>
      <dsp:spPr>
        <a:xfrm>
          <a:off x="0" y="3065190"/>
          <a:ext cx="2688336" cy="1458562"/>
        </a:xfrm>
        <a:prstGeom prst="round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+mn-lt"/>
            </a:rPr>
            <a:t>Revenue</a:t>
          </a:r>
          <a:endParaRPr lang="en-US" sz="4000" kern="1200" dirty="0">
            <a:latin typeface="+mn-lt"/>
          </a:endParaRPr>
        </a:p>
      </dsp:txBody>
      <dsp:txXfrm>
        <a:off x="71201" y="3136391"/>
        <a:ext cx="2545934" cy="131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7B9E297-5AA3-448B-9F90-BF93C42681CF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7B9E297-5AA3-448B-9F90-BF93C42681CF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Network manager,</a:t>
            </a:r>
            <a:r>
              <a:rPr lang="en-US" dirty="0" smtClean="0">
                <a:latin typeface="Agency FB" pitchFamily="34" charset="0"/>
              </a:rPr>
              <a:t/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solidFill>
                  <a:srgbClr val="FFFF00"/>
                </a:solidFill>
                <a:latin typeface="Agency FB" pitchFamily="34" charset="0"/>
              </a:rPr>
              <a:t>operator </a:t>
            </a:r>
            <a:r>
              <a:rPr lang="en-US" smtClean="0">
                <a:solidFill>
                  <a:srgbClr val="FFFF00"/>
                </a:solidFill>
                <a:latin typeface="Agency FB" pitchFamily="34" charset="0"/>
              </a:rPr>
              <a:t>&amp; monitoring</a:t>
            </a:r>
            <a:endParaRPr lang="en-US" dirty="0">
              <a:solidFill>
                <a:srgbClr val="FFFF00"/>
              </a:solidFill>
              <a:latin typeface="Agency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Network Management week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19800" y="6248400"/>
            <a:ext cx="2898648" cy="457200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>
            <a:lvl1pPr marL="0" indent="0" algn="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None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err="1" smtClean="0"/>
              <a:t>Aisyatul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Karima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S.Kom</a:t>
            </a:r>
            <a:r>
              <a:rPr lang="en-US" sz="1600" i="1" dirty="0" smtClean="0"/>
              <a:t>, MCS.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43176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 smtClean="0"/>
              <a:t>NetMan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78222"/>
            <a:ext cx="6629400" cy="5198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158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latin typeface="Agency FB" pitchFamily="34" charset="0"/>
              </a:rPr>
              <a:t>Network management </a:t>
            </a:r>
            <a:r>
              <a:rPr lang="en-US" sz="3200" dirty="0" err="1">
                <a:latin typeface="Agency FB" pitchFamily="34" charset="0"/>
              </a:rPr>
              <a:t>merupakan</a:t>
            </a:r>
            <a:r>
              <a:rPr lang="en-US" sz="3200" dirty="0">
                <a:latin typeface="Agency FB" pitchFamily="34" charset="0"/>
              </a:rPr>
              <a:t> </a:t>
            </a:r>
            <a:r>
              <a:rPr lang="en-US" sz="3200" dirty="0" err="1">
                <a:latin typeface="Agency FB" pitchFamily="34" charset="0"/>
              </a:rPr>
              <a:t>aktivitas</a:t>
            </a:r>
            <a:r>
              <a:rPr lang="en-US" sz="3200" dirty="0">
                <a:latin typeface="Agency FB" pitchFamily="34" charset="0"/>
              </a:rPr>
              <a:t>, </a:t>
            </a:r>
            <a:r>
              <a:rPr lang="en-US" sz="3200" dirty="0" err="1">
                <a:latin typeface="Agency FB" pitchFamily="34" charset="0"/>
              </a:rPr>
              <a:t>metode</a:t>
            </a:r>
            <a:r>
              <a:rPr lang="en-US" sz="3200" dirty="0">
                <a:latin typeface="Agency FB" pitchFamily="34" charset="0"/>
              </a:rPr>
              <a:t>, </a:t>
            </a:r>
            <a:r>
              <a:rPr lang="en-US" sz="3200" dirty="0" err="1">
                <a:latin typeface="Agency FB" pitchFamily="34" charset="0"/>
              </a:rPr>
              <a:t>prosedur</a:t>
            </a:r>
            <a:r>
              <a:rPr lang="en-US" sz="3200" dirty="0">
                <a:latin typeface="Agency FB" pitchFamily="34" charset="0"/>
              </a:rPr>
              <a:t> </a:t>
            </a:r>
            <a:r>
              <a:rPr lang="en-US" sz="3200" dirty="0" err="1">
                <a:latin typeface="Agency FB" pitchFamily="34" charset="0"/>
              </a:rPr>
              <a:t>dan</a:t>
            </a:r>
            <a:r>
              <a:rPr lang="en-US" sz="3200" dirty="0">
                <a:latin typeface="Agency FB" pitchFamily="34" charset="0"/>
              </a:rPr>
              <a:t> </a:t>
            </a:r>
            <a:r>
              <a:rPr lang="en-US" sz="3200" i="1" dirty="0">
                <a:latin typeface="Agency FB" pitchFamily="34" charset="0"/>
              </a:rPr>
              <a:t>tools </a:t>
            </a:r>
            <a:r>
              <a:rPr lang="en-US" sz="3200" dirty="0">
                <a:latin typeface="Agency FB" pitchFamily="34" charset="0"/>
              </a:rPr>
              <a:t>yang </a:t>
            </a:r>
            <a:r>
              <a:rPr lang="en-US" sz="3200" dirty="0" err="1">
                <a:latin typeface="Agency FB" pitchFamily="34" charset="0"/>
              </a:rPr>
              <a:t>berhubungan</a:t>
            </a:r>
            <a:r>
              <a:rPr lang="en-US" sz="3200" dirty="0">
                <a:latin typeface="Agency FB" pitchFamily="34" charset="0"/>
              </a:rPr>
              <a:t> </a:t>
            </a:r>
            <a:r>
              <a:rPr lang="en-US" sz="3200" dirty="0" err="1">
                <a:latin typeface="Agency FB" pitchFamily="34" charset="0"/>
              </a:rPr>
              <a:t>dengan</a:t>
            </a:r>
            <a:r>
              <a:rPr lang="en-US" sz="3200" dirty="0">
                <a:latin typeface="Agency FB" pitchFamily="34" charset="0"/>
              </a:rPr>
              <a:t> </a:t>
            </a:r>
            <a:r>
              <a:rPr lang="en-US" sz="3200" dirty="0">
                <a:solidFill>
                  <a:srgbClr val="FFFF00"/>
                </a:solidFill>
                <a:latin typeface="Agency FB" pitchFamily="34" charset="0"/>
              </a:rPr>
              <a:t>operation, administration, maintenance, and provisioning </a:t>
            </a:r>
            <a:r>
              <a:rPr lang="en-US" sz="3200" dirty="0" err="1">
                <a:latin typeface="Agency FB" pitchFamily="34" charset="0"/>
              </a:rPr>
              <a:t>dari</a:t>
            </a:r>
            <a:r>
              <a:rPr lang="en-US" sz="3200" dirty="0">
                <a:latin typeface="Agency FB" pitchFamily="34" charset="0"/>
              </a:rPr>
              <a:t> </a:t>
            </a:r>
            <a:r>
              <a:rPr lang="en-US" sz="3200" dirty="0" err="1">
                <a:latin typeface="Agency FB" pitchFamily="34" charset="0"/>
              </a:rPr>
              <a:t>sebuah</a:t>
            </a:r>
            <a:r>
              <a:rPr lang="en-US" sz="3200" dirty="0">
                <a:latin typeface="Agency FB" pitchFamily="34" charset="0"/>
              </a:rPr>
              <a:t> </a:t>
            </a:r>
            <a:r>
              <a:rPr lang="en-US" sz="3200" dirty="0" err="1">
                <a:latin typeface="Agency FB" pitchFamily="34" charset="0"/>
              </a:rPr>
              <a:t>sistem</a:t>
            </a:r>
            <a:r>
              <a:rPr lang="en-US" sz="3200" dirty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jaringan</a:t>
            </a:r>
            <a:endParaRPr lang="en-US" sz="3200" dirty="0" smtClean="0">
              <a:latin typeface="Agency FB" pitchFamily="34" charset="0"/>
            </a:endParaRPr>
          </a:p>
          <a:p>
            <a:r>
              <a:rPr lang="en-US" sz="3200" dirty="0" smtClean="0">
                <a:latin typeface="Agency FB" pitchFamily="34" charset="0"/>
              </a:rPr>
              <a:t>Network management </a:t>
            </a:r>
            <a:r>
              <a:rPr lang="en-US" sz="3200" dirty="0" err="1" smtClean="0">
                <a:latin typeface="Agency FB" pitchFamily="34" charset="0"/>
              </a:rPr>
              <a:t>mengatur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seluruh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jalannya</a:t>
            </a:r>
            <a:r>
              <a:rPr lang="en-US" sz="3200" dirty="0" smtClean="0">
                <a:latin typeface="Agency FB" pitchFamily="34" charset="0"/>
              </a:rPr>
              <a:t> proses </a:t>
            </a:r>
            <a:r>
              <a:rPr lang="en-US" sz="3200" dirty="0" err="1" smtClean="0">
                <a:latin typeface="Agency FB" pitchFamily="34" charset="0"/>
              </a:rPr>
              <a:t>dalam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sebuah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jaringan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dengan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memperhatikan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gency FB" pitchFamily="34" charset="0"/>
              </a:rPr>
              <a:t>Cost, Quality, </a:t>
            </a:r>
            <a:r>
              <a:rPr lang="en-US" sz="3200" dirty="0" err="1" smtClean="0">
                <a:solidFill>
                  <a:srgbClr val="FFFF00"/>
                </a:solidFill>
                <a:latin typeface="Agency FB" pitchFamily="34" charset="0"/>
              </a:rPr>
              <a:t>dan</a:t>
            </a:r>
            <a:r>
              <a:rPr lang="en-US" sz="3200" dirty="0" smtClean="0">
                <a:solidFill>
                  <a:srgbClr val="FFFF00"/>
                </a:solidFill>
                <a:latin typeface="Agency FB" pitchFamily="34" charset="0"/>
              </a:rPr>
              <a:t> Revenue</a:t>
            </a:r>
          </a:p>
          <a:p>
            <a:r>
              <a:rPr lang="en-US" sz="3200" dirty="0" err="1" smtClean="0">
                <a:latin typeface="Agency FB" pitchFamily="34" charset="0"/>
              </a:rPr>
              <a:t>Komponen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pelaksana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dalam</a:t>
            </a:r>
            <a:r>
              <a:rPr lang="en-US" sz="3200" dirty="0" smtClean="0">
                <a:latin typeface="Agency FB" pitchFamily="34" charset="0"/>
              </a:rPr>
              <a:t> Network Management </a:t>
            </a:r>
            <a:r>
              <a:rPr lang="en-US" sz="3200" dirty="0" err="1" smtClean="0">
                <a:latin typeface="Agency FB" pitchFamily="34" charset="0"/>
              </a:rPr>
              <a:t>terbagi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dalam</a:t>
            </a:r>
            <a:r>
              <a:rPr lang="en-US" sz="3200" dirty="0" smtClean="0">
                <a:solidFill>
                  <a:srgbClr val="FFFF00"/>
                </a:solidFill>
                <a:latin typeface="Agency FB" pitchFamily="34" charset="0"/>
              </a:rPr>
              <a:t> Enterprise IT, ISP </a:t>
            </a:r>
            <a:r>
              <a:rPr lang="en-US" sz="3200" dirty="0" err="1" smtClean="0">
                <a:solidFill>
                  <a:srgbClr val="FFFF00"/>
                </a:solidFill>
                <a:latin typeface="Agency FB" pitchFamily="34" charset="0"/>
              </a:rPr>
              <a:t>dan</a:t>
            </a:r>
            <a:r>
              <a:rPr lang="en-US" sz="3200" dirty="0" smtClean="0">
                <a:solidFill>
                  <a:srgbClr val="FFFF00"/>
                </a:solidFill>
                <a:latin typeface="Agency FB" pitchFamily="34" charset="0"/>
              </a:rPr>
              <a:t> end user </a:t>
            </a:r>
            <a:endParaRPr lang="en-US" sz="3200" dirty="0">
              <a:solidFill>
                <a:srgbClr val="FFFF00"/>
              </a:solidFill>
              <a:latin typeface="Agency FB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63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Alexander Clemm Ph.D, Network Management Fundamentals, Cisco Press, </a:t>
            </a:r>
            <a:r>
              <a:rPr lang="id-ID" dirty="0" smtClean="0"/>
              <a:t>2006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8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 algn="ctr">
              <a:buNone/>
            </a:pPr>
            <a:endParaRPr lang="en-US" sz="7200" dirty="0" smtClean="0">
              <a:solidFill>
                <a:srgbClr val="FFFF00"/>
              </a:solidFill>
              <a:latin typeface="Agency FB" pitchFamily="34" charset="0"/>
            </a:endParaRPr>
          </a:p>
          <a:p>
            <a:pPr marL="36576" indent="0" algn="ctr">
              <a:buNone/>
            </a:pPr>
            <a:r>
              <a:rPr lang="en-US" sz="7200" dirty="0" smtClean="0">
                <a:latin typeface="Agency FB" pitchFamily="34" charset="0"/>
              </a:rPr>
              <a:t>TERIMA</a:t>
            </a:r>
            <a:r>
              <a:rPr lang="en-US" sz="7200" dirty="0" smtClean="0">
                <a:solidFill>
                  <a:srgbClr val="FFFF00"/>
                </a:solidFill>
                <a:latin typeface="Agency FB" pitchFamily="34" charset="0"/>
              </a:rPr>
              <a:t> KASIH</a:t>
            </a:r>
            <a:endParaRPr lang="en-US" sz="7200" dirty="0">
              <a:solidFill>
                <a:srgbClr val="FFFF00"/>
              </a:solidFill>
              <a:latin typeface="Agency FB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6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Penugasan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ISP</a:t>
            </a:r>
          </a:p>
          <a:p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FFFF00"/>
                </a:solidFill>
                <a:latin typeface="Agency FB" pitchFamily="34" charset="0"/>
              </a:rPr>
              <a:t>operation</a:t>
            </a:r>
            <a:r>
              <a:rPr lang="en-US" sz="2800" dirty="0">
                <a:solidFill>
                  <a:srgbClr val="FFFF00"/>
                </a:solidFill>
                <a:latin typeface="Agency FB" pitchFamily="34" charset="0"/>
              </a:rPr>
              <a:t>, administration, maintenance, and provisioning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sz="2800" dirty="0">
                <a:solidFill>
                  <a:srgbClr val="FFFF00"/>
                </a:solidFill>
                <a:latin typeface="Agency FB" pitchFamily="34" charset="0"/>
              </a:rPr>
              <a:t>Cost, Quality, </a:t>
            </a:r>
            <a:r>
              <a:rPr lang="en-US" sz="2800" dirty="0" err="1">
                <a:solidFill>
                  <a:srgbClr val="FFFF00"/>
                </a:solidFill>
                <a:latin typeface="Agency FB" pitchFamily="34" charset="0"/>
              </a:rPr>
              <a:t>dan</a:t>
            </a:r>
            <a:r>
              <a:rPr lang="en-US" sz="2800" dirty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gency FB" pitchFamily="34" charset="0"/>
              </a:rPr>
              <a:t>Revenue </a:t>
            </a:r>
            <a:r>
              <a:rPr lang="en-US" sz="2800" dirty="0" err="1" smtClean="0"/>
              <a:t>supaya</a:t>
            </a:r>
            <a:r>
              <a:rPr lang="en-US" sz="2800" dirty="0" smtClean="0"/>
              <a:t>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profit yang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tetap</a:t>
            </a:r>
            <a:r>
              <a:rPr lang="en-US" sz="2800" dirty="0" smtClean="0"/>
              <a:t> </a:t>
            </a:r>
            <a:r>
              <a:rPr lang="en-US" sz="2800" dirty="0" err="1" smtClean="0"/>
              <a:t>bertahan</a:t>
            </a:r>
            <a:r>
              <a:rPr lang="en-US" sz="2800" dirty="0" smtClean="0"/>
              <a:t> di </a:t>
            </a:r>
            <a:r>
              <a:rPr lang="en-US" sz="2800" dirty="0" err="1" smtClean="0"/>
              <a:t>tengah</a:t>
            </a:r>
            <a:r>
              <a:rPr lang="en-US" sz="2800" dirty="0" smtClean="0"/>
              <a:t> </a:t>
            </a:r>
            <a:r>
              <a:rPr lang="en-US" sz="2800" dirty="0" err="1" smtClean="0"/>
              <a:t>kompetitor</a:t>
            </a:r>
            <a:r>
              <a:rPr lang="en-US" sz="2800" dirty="0" smtClean="0"/>
              <a:t>?</a:t>
            </a:r>
            <a:endParaRPr lang="en-US" sz="2800" dirty="0">
              <a:solidFill>
                <a:srgbClr val="FFFF00"/>
              </a:solidFill>
              <a:latin typeface="Agency FB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1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Agency FB" pitchFamily="34" charset="0"/>
              </a:rPr>
              <a:t>Kompetensi</a:t>
            </a:r>
            <a:r>
              <a:rPr lang="en-US" sz="3200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Agency FB" pitchFamily="34" charset="0"/>
              </a:rPr>
              <a:t>Dasar</a:t>
            </a:r>
            <a:r>
              <a:rPr lang="en-US" sz="3200" dirty="0" smtClean="0">
                <a:solidFill>
                  <a:srgbClr val="FFFF00"/>
                </a:solidFill>
                <a:latin typeface="Agency FB" pitchFamily="34" charset="0"/>
              </a:rPr>
              <a:t> :</a:t>
            </a:r>
          </a:p>
          <a:p>
            <a:pPr lvl="1"/>
            <a:r>
              <a:rPr lang="en-US" sz="2400" dirty="0" err="1">
                <a:latin typeface="Agency FB" pitchFamily="34" charset="0"/>
              </a:rPr>
              <a:t>Menjelaskan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id-ID" sz="2400" dirty="0">
                <a:latin typeface="Agency FB" pitchFamily="34" charset="0"/>
              </a:rPr>
              <a:t>Definisi, Tindakan dan Kegunaan Network Management</a:t>
            </a:r>
            <a:endParaRPr lang="en-US" sz="2400" dirty="0" smtClean="0">
              <a:latin typeface="Agency FB" pitchFamily="34" charset="0"/>
            </a:endParaRPr>
          </a:p>
          <a:p>
            <a:r>
              <a:rPr lang="en-US" sz="3200" dirty="0" err="1" smtClean="0">
                <a:solidFill>
                  <a:srgbClr val="FFFF00"/>
                </a:solidFill>
                <a:latin typeface="Agency FB" pitchFamily="34" charset="0"/>
              </a:rPr>
              <a:t>Indikator</a:t>
            </a:r>
            <a:r>
              <a:rPr lang="en-US" sz="3200" dirty="0" smtClean="0">
                <a:solidFill>
                  <a:srgbClr val="FFFF00"/>
                </a:solidFill>
                <a:latin typeface="Agency FB" pitchFamily="34" charset="0"/>
              </a:rPr>
              <a:t> :</a:t>
            </a:r>
          </a:p>
          <a:p>
            <a:pPr lvl="1" algn="just"/>
            <a:r>
              <a:rPr lang="en-US" sz="2400" dirty="0" err="1">
                <a:latin typeface="Agency FB" pitchFamily="34" charset="0"/>
              </a:rPr>
              <a:t>Mahasiswa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memahami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id-ID" sz="2400" dirty="0">
                <a:latin typeface="Agency FB" pitchFamily="34" charset="0"/>
              </a:rPr>
              <a:t>mampu </a:t>
            </a:r>
            <a:r>
              <a:rPr lang="en-US" sz="2400" dirty="0" err="1">
                <a:latin typeface="Agency FB" pitchFamily="34" charset="0"/>
              </a:rPr>
              <a:t>menjelaskan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mengenai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id-ID" sz="2400" dirty="0">
                <a:latin typeface="Agency FB" pitchFamily="34" charset="0"/>
              </a:rPr>
              <a:t>definisi</a:t>
            </a:r>
            <a:r>
              <a:rPr lang="en-US" sz="2400" dirty="0">
                <a:latin typeface="Agency FB" pitchFamily="34" charset="0"/>
              </a:rPr>
              <a:t>, </a:t>
            </a:r>
            <a:r>
              <a:rPr lang="en-US" sz="2400" dirty="0" err="1">
                <a:latin typeface="Agency FB" pitchFamily="34" charset="0"/>
              </a:rPr>
              <a:t>tujuan</a:t>
            </a:r>
            <a:r>
              <a:rPr lang="en-US" sz="2400" dirty="0">
                <a:latin typeface="Agency FB" pitchFamily="34" charset="0"/>
              </a:rPr>
              <a:t>, </a:t>
            </a:r>
            <a:r>
              <a:rPr lang="en-US" sz="2400" dirty="0" err="1">
                <a:latin typeface="Agency FB" pitchFamily="34" charset="0"/>
              </a:rPr>
              <a:t>kegunaan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atau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manfaat</a:t>
            </a:r>
            <a:r>
              <a:rPr lang="en-US" sz="2400" dirty="0">
                <a:latin typeface="Agency FB" pitchFamily="34" charset="0"/>
              </a:rPr>
              <a:t>  </a:t>
            </a:r>
            <a:r>
              <a:rPr lang="id-ID" sz="2400" dirty="0">
                <a:latin typeface="Agency FB" pitchFamily="34" charset="0"/>
              </a:rPr>
              <a:t>network management beserta dengan keterhubungan dengan tindakan yang </a:t>
            </a:r>
            <a:r>
              <a:rPr lang="id-ID" sz="2400" dirty="0" smtClean="0">
                <a:latin typeface="Agency FB" pitchFamily="34" charset="0"/>
              </a:rPr>
              <a:t>dilakukan</a:t>
            </a:r>
            <a:r>
              <a:rPr lang="en-US" sz="2400" dirty="0" smtClean="0">
                <a:latin typeface="Agency FB" pitchFamily="34" charset="0"/>
              </a:rPr>
              <a:t>.</a:t>
            </a:r>
          </a:p>
          <a:p>
            <a:pPr lvl="1" algn="just"/>
            <a:r>
              <a:rPr lang="en-US" sz="2400" dirty="0" err="1" smtClean="0">
                <a:latin typeface="Agency FB" pitchFamily="34" charset="0"/>
              </a:rPr>
              <a:t>Mahasiswa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mampu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menganalisa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pentingnya</a:t>
            </a:r>
            <a:r>
              <a:rPr lang="en-US" sz="2400" dirty="0">
                <a:latin typeface="Agency FB" pitchFamily="34" charset="0"/>
              </a:rPr>
              <a:t> NM, </a:t>
            </a:r>
            <a:r>
              <a:rPr lang="en-US" sz="2400" dirty="0" err="1">
                <a:latin typeface="Agency FB" pitchFamily="34" charset="0"/>
              </a:rPr>
              <a:t>dan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dampaknya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terhadap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biaya</a:t>
            </a:r>
            <a:r>
              <a:rPr lang="en-US" sz="2400" dirty="0">
                <a:latin typeface="Agency FB" pitchFamily="34" charset="0"/>
              </a:rPr>
              <a:t>(cost), </a:t>
            </a:r>
            <a:r>
              <a:rPr lang="en-US" sz="2400" dirty="0" err="1">
                <a:latin typeface="Agency FB" pitchFamily="34" charset="0"/>
              </a:rPr>
              <a:t>hasil</a:t>
            </a:r>
            <a:r>
              <a:rPr lang="en-US" sz="2400" dirty="0">
                <a:latin typeface="Agency FB" pitchFamily="34" charset="0"/>
              </a:rPr>
              <a:t>(revenue), </a:t>
            </a:r>
            <a:r>
              <a:rPr lang="en-US" sz="2400" dirty="0" err="1">
                <a:latin typeface="Agency FB" pitchFamily="34" charset="0"/>
              </a:rPr>
              <a:t>ketersediaan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jaringan</a:t>
            </a:r>
            <a:r>
              <a:rPr lang="en-US" sz="2400" dirty="0">
                <a:latin typeface="Agency FB" pitchFamily="34" charset="0"/>
              </a:rPr>
              <a:t> (network </a:t>
            </a:r>
            <a:r>
              <a:rPr lang="en-US" sz="2400" dirty="0" err="1">
                <a:latin typeface="Agency FB" pitchFamily="34" charset="0"/>
              </a:rPr>
              <a:t>avaibility</a:t>
            </a:r>
            <a:r>
              <a:rPr lang="en-US" sz="2400" dirty="0" smtClean="0">
                <a:latin typeface="Agency FB" pitchFamily="34" charset="0"/>
              </a:rPr>
              <a:t>)</a:t>
            </a:r>
            <a:endParaRPr lang="en-US" sz="2400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98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Agency FB" pitchFamily="34" charset="0"/>
              </a:rPr>
              <a:t>Definisi</a:t>
            </a:r>
            <a:r>
              <a:rPr lang="en-US" sz="3200" dirty="0" smtClean="0">
                <a:latin typeface="Agency FB" pitchFamily="34" charset="0"/>
              </a:rPr>
              <a:t> Network </a:t>
            </a:r>
            <a:r>
              <a:rPr lang="en-US" sz="3200" dirty="0" err="1" smtClean="0">
                <a:latin typeface="Agency FB" pitchFamily="34" charset="0"/>
              </a:rPr>
              <a:t>Managemet</a:t>
            </a:r>
            <a:endParaRPr lang="en-US" sz="3200" dirty="0" smtClean="0">
              <a:latin typeface="Agency FB" pitchFamily="34" charset="0"/>
            </a:endParaRPr>
          </a:p>
          <a:p>
            <a:r>
              <a:rPr lang="en-US" sz="3200" dirty="0" err="1" smtClean="0">
                <a:latin typeface="Agency FB" pitchFamily="34" charset="0"/>
              </a:rPr>
              <a:t>Acuan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Tindakan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NetMan</a:t>
            </a:r>
            <a:endParaRPr lang="en-US" sz="3200" dirty="0" smtClean="0">
              <a:latin typeface="Agency FB" pitchFamily="34" charset="0"/>
            </a:endParaRPr>
          </a:p>
          <a:p>
            <a:r>
              <a:rPr lang="en-US" sz="3200" dirty="0" err="1" smtClean="0">
                <a:latin typeface="Agency FB" pitchFamily="34" charset="0"/>
              </a:rPr>
              <a:t>Kegunaan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NetMan</a:t>
            </a:r>
            <a:endParaRPr lang="en-US" sz="3200" dirty="0" smtClean="0">
              <a:latin typeface="Agency FB" pitchFamily="34" charset="0"/>
            </a:endParaRPr>
          </a:p>
          <a:p>
            <a:r>
              <a:rPr lang="en-US" sz="3200" dirty="0" err="1" smtClean="0">
                <a:latin typeface="Agency FB" pitchFamily="34" charset="0"/>
              </a:rPr>
              <a:t>Komponen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Pelaksanaan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NetMan</a:t>
            </a:r>
            <a:endParaRPr lang="en-US" sz="3200" dirty="0" smtClean="0">
              <a:latin typeface="Agency FB" pitchFamily="34" charset="0"/>
            </a:endParaRPr>
          </a:p>
          <a:p>
            <a:endParaRPr lang="en-US" sz="3200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15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Definisi</a:t>
            </a:r>
            <a:r>
              <a:rPr lang="en-US" dirty="0"/>
              <a:t> Network </a:t>
            </a:r>
            <a:r>
              <a:rPr lang="en-US" dirty="0" err="1"/>
              <a:t>Managemet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Agency FB" pitchFamily="34" charset="0"/>
              </a:rPr>
              <a:t>Network management </a:t>
            </a:r>
            <a:r>
              <a:rPr lang="en-US" sz="2800" dirty="0" err="1" smtClean="0">
                <a:latin typeface="Agency FB" pitchFamily="34" charset="0"/>
              </a:rPr>
              <a:t>merupakan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aktivitas</a:t>
            </a:r>
            <a:r>
              <a:rPr lang="en-US" sz="2800" dirty="0" smtClean="0">
                <a:latin typeface="Agency FB" pitchFamily="34" charset="0"/>
              </a:rPr>
              <a:t>, </a:t>
            </a:r>
            <a:r>
              <a:rPr lang="en-US" sz="2800" dirty="0" err="1" smtClean="0">
                <a:latin typeface="Agency FB" pitchFamily="34" charset="0"/>
              </a:rPr>
              <a:t>metode</a:t>
            </a:r>
            <a:r>
              <a:rPr lang="en-US" sz="2800" dirty="0" smtClean="0">
                <a:latin typeface="Agency FB" pitchFamily="34" charset="0"/>
              </a:rPr>
              <a:t>, </a:t>
            </a:r>
            <a:r>
              <a:rPr lang="en-US" sz="2800" dirty="0" err="1" smtClean="0">
                <a:latin typeface="Agency FB" pitchFamily="34" charset="0"/>
              </a:rPr>
              <a:t>prosedur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i="1" dirty="0" smtClean="0">
                <a:latin typeface="Agency FB" pitchFamily="34" charset="0"/>
              </a:rPr>
              <a:t>tools </a:t>
            </a:r>
            <a:r>
              <a:rPr lang="en-US" sz="2800" dirty="0" smtClean="0">
                <a:latin typeface="Agency FB" pitchFamily="34" charset="0"/>
              </a:rPr>
              <a:t>yang </a:t>
            </a:r>
            <a:r>
              <a:rPr lang="en-US" sz="2800" dirty="0" err="1" smtClean="0">
                <a:latin typeface="Agency FB" pitchFamily="34" charset="0"/>
              </a:rPr>
              <a:t>berhubungan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dengan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Agency FB" pitchFamily="34" charset="0"/>
              </a:rPr>
              <a:t>operation, administration, maintenance, and </a:t>
            </a:r>
            <a:r>
              <a:rPr lang="en-US" sz="2800" dirty="0" smtClean="0">
                <a:solidFill>
                  <a:srgbClr val="FFFF00"/>
                </a:solidFill>
                <a:latin typeface="Agency FB" pitchFamily="34" charset="0"/>
              </a:rPr>
              <a:t>provisioning </a:t>
            </a:r>
            <a:r>
              <a:rPr lang="en-US" sz="2800" dirty="0" err="1">
                <a:latin typeface="Agency FB" pitchFamily="34" charset="0"/>
              </a:rPr>
              <a:t>dari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sebuah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sistem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jaringan</a:t>
            </a:r>
            <a:endParaRPr lang="en-US" sz="2800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37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Definisi</a:t>
            </a:r>
            <a:r>
              <a:rPr lang="en-US" dirty="0"/>
              <a:t> Network </a:t>
            </a:r>
            <a:r>
              <a:rPr lang="en-US" dirty="0" err="1"/>
              <a:t>Managemet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419973"/>
              </p:ext>
            </p:extLst>
          </p:nvPr>
        </p:nvGraphicFramePr>
        <p:xfrm>
          <a:off x="457200" y="1600201"/>
          <a:ext cx="7467599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57201" y="5410200"/>
            <a:ext cx="7467600" cy="1159775"/>
            <a:chOff x="0" y="3111599"/>
            <a:chExt cx="7467600" cy="1414363"/>
          </a:xfrm>
        </p:grpSpPr>
        <p:sp>
          <p:nvSpPr>
            <p:cNvPr id="7" name="Rounded Rectangle 6"/>
            <p:cNvSpPr/>
            <p:nvPr/>
          </p:nvSpPr>
          <p:spPr>
            <a:xfrm>
              <a:off x="0" y="3111599"/>
              <a:ext cx="7467600" cy="1414363"/>
            </a:xfrm>
            <a:prstGeom prst="roundRect">
              <a:avLst>
                <a:gd name="adj" fmla="val 10000"/>
              </a:avLst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1634956" y="3111599"/>
              <a:ext cx="5832643" cy="14143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t" anchorCtr="0">
              <a:noAutofit/>
            </a:bodyPr>
            <a:lstStyle/>
            <a:p>
              <a:pPr lvl="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solidFill>
                    <a:schemeClr val="bg1"/>
                  </a:solidFill>
                </a:rPr>
                <a:t>Provisioning</a:t>
              </a:r>
              <a:endParaRPr lang="en-US" sz="2400" b="1" kern="1200" dirty="0">
                <a:solidFill>
                  <a:schemeClr val="bg1"/>
                </a:solidFill>
              </a:endParaRPr>
            </a:p>
            <a:p>
              <a:pPr marL="228600" lvl="1" indent="-228600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US" dirty="0" smtClean="0"/>
                <a:t>Proses </a:t>
              </a:r>
              <a:r>
                <a:rPr lang="en-US" dirty="0" err="1" smtClean="0"/>
                <a:t>pembangunan</a:t>
              </a:r>
              <a:r>
                <a:rPr lang="en-US" dirty="0" smtClean="0"/>
                <a:t> network</a:t>
              </a:r>
              <a:endParaRPr lang="en-US" kern="1200" dirty="0"/>
            </a:p>
            <a:p>
              <a:pPr marL="228600" lvl="1" indent="-22860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kern="1200" dirty="0"/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598636" y="5551635"/>
            <a:ext cx="1508760" cy="92781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15167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NetMan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gency FB" pitchFamily="34" charset="0"/>
              </a:rPr>
              <a:t>Role of network management</a:t>
            </a:r>
            <a:endParaRPr lang="en-US" sz="3200" dirty="0">
              <a:latin typeface="Agency FB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0"/>
            <a:ext cx="4953000" cy="4305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522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NetMan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gency FB" pitchFamily="34" charset="0"/>
              </a:rPr>
              <a:t>Network Management Overview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09800"/>
            <a:ext cx="7010400" cy="3840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148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NetMan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71513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493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Kegunaan</a:t>
            </a:r>
            <a:r>
              <a:rPr lang="en-US" dirty="0"/>
              <a:t> </a:t>
            </a:r>
            <a:r>
              <a:rPr lang="en-US" dirty="0" err="1" smtClean="0"/>
              <a:t>NetMan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gency FB" pitchFamily="34" charset="0"/>
              </a:rPr>
              <a:t>Who can </a:t>
            </a:r>
            <a:r>
              <a:rPr lang="en-US" sz="2800" dirty="0">
                <a:solidFill>
                  <a:srgbClr val="FFFF00"/>
                </a:solidFill>
                <a:latin typeface="Agency FB" pitchFamily="34" charset="0"/>
              </a:rPr>
              <a:t>operate the network </a:t>
            </a:r>
            <a:r>
              <a:rPr lang="en-US" sz="2800" dirty="0">
                <a:latin typeface="Agency FB" pitchFamily="34" charset="0"/>
              </a:rPr>
              <a:t>at the lowest cost and pass those </a:t>
            </a:r>
            <a:r>
              <a:rPr lang="en-US" sz="2800" dirty="0">
                <a:solidFill>
                  <a:srgbClr val="FFFF00"/>
                </a:solidFill>
                <a:latin typeface="Agency FB" pitchFamily="34" charset="0"/>
              </a:rPr>
              <a:t>cost savings </a:t>
            </a:r>
            <a:r>
              <a:rPr lang="en-US" sz="2800" dirty="0">
                <a:latin typeface="Agency FB" pitchFamily="34" charset="0"/>
              </a:rPr>
              <a:t>on to customers?</a:t>
            </a:r>
          </a:p>
          <a:p>
            <a:r>
              <a:rPr lang="en-US" sz="2800" dirty="0">
                <a:latin typeface="Agency FB" pitchFamily="34" charset="0"/>
              </a:rPr>
              <a:t>Who </a:t>
            </a:r>
            <a:r>
              <a:rPr lang="en-US" sz="2800" dirty="0">
                <a:solidFill>
                  <a:srgbClr val="FFFF00"/>
                </a:solidFill>
                <a:latin typeface="Agency FB" pitchFamily="34" charset="0"/>
              </a:rPr>
              <a:t>provides better customer experience </a:t>
            </a:r>
            <a:r>
              <a:rPr lang="en-US" sz="2800" dirty="0">
                <a:latin typeface="Agency FB" pitchFamily="34" charset="0"/>
              </a:rPr>
              <a:t>by making it easy to order communication </a:t>
            </a:r>
            <a:r>
              <a:rPr lang="en-US" sz="2800" dirty="0" smtClean="0">
                <a:latin typeface="Agency FB" pitchFamily="34" charset="0"/>
              </a:rPr>
              <a:t>services </a:t>
            </a:r>
            <a:r>
              <a:rPr lang="en-US" sz="2800" dirty="0">
                <a:latin typeface="Agency FB" pitchFamily="34" charset="0"/>
              </a:rPr>
              <a:t>and service those orders with </a:t>
            </a:r>
            <a:r>
              <a:rPr lang="en-US" sz="2800" dirty="0">
                <a:solidFill>
                  <a:srgbClr val="FFFF00"/>
                </a:solidFill>
                <a:latin typeface="Agency FB" pitchFamily="34" charset="0"/>
              </a:rPr>
              <a:t>minimal turnaround time</a:t>
            </a:r>
            <a:r>
              <a:rPr lang="en-US" sz="2800" dirty="0">
                <a:latin typeface="Agency FB" pitchFamily="34" charset="0"/>
              </a:rPr>
              <a:t>?</a:t>
            </a:r>
          </a:p>
          <a:p>
            <a:r>
              <a:rPr lang="en-US" sz="2800" dirty="0">
                <a:latin typeface="Agency FB" pitchFamily="34" charset="0"/>
              </a:rPr>
              <a:t>Who can </a:t>
            </a:r>
            <a:r>
              <a:rPr lang="en-US" sz="2800" dirty="0">
                <a:solidFill>
                  <a:srgbClr val="FFFF00"/>
                </a:solidFill>
                <a:latin typeface="Agency FB" pitchFamily="34" charset="0"/>
              </a:rPr>
              <a:t>maintain and guarantee</a:t>
            </a:r>
            <a:r>
              <a:rPr lang="en-US" sz="2800" dirty="0">
                <a:latin typeface="Agency FB" pitchFamily="34" charset="0"/>
              </a:rPr>
              <a:t> the highest quality of service?</a:t>
            </a:r>
          </a:p>
          <a:p>
            <a:r>
              <a:rPr lang="en-US" sz="2800" dirty="0">
                <a:latin typeface="Agency FB" pitchFamily="34" charset="0"/>
              </a:rPr>
              <a:t>Who can </a:t>
            </a:r>
            <a:r>
              <a:rPr lang="en-US" sz="2800" dirty="0">
                <a:solidFill>
                  <a:srgbClr val="FFFF00"/>
                </a:solidFill>
                <a:latin typeface="Agency FB" pitchFamily="34" charset="0"/>
              </a:rPr>
              <a:t>roll out services fast and efficiently</a:t>
            </a:r>
            <a:r>
              <a:rPr lang="en-US" sz="2800" dirty="0" smtClean="0">
                <a:latin typeface="Agency FB" pitchFamily="34" charset="0"/>
              </a:rPr>
              <a:t>?</a:t>
            </a:r>
            <a:endParaRPr lang="en-US" sz="2800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27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276</TotalTime>
  <Words>357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Network manager, operator &amp; monitoring</vt:lpstr>
      <vt:lpstr>Tujuan Pembelajaran</vt:lpstr>
      <vt:lpstr>Outline</vt:lpstr>
      <vt:lpstr>Definisi Network Managemet</vt:lpstr>
      <vt:lpstr>Definisi Network Managemet</vt:lpstr>
      <vt:lpstr>Acuan Tindakan NetMan</vt:lpstr>
      <vt:lpstr>Acuan Tindakan NetMan</vt:lpstr>
      <vt:lpstr>Acuan Tindakan NetMan</vt:lpstr>
      <vt:lpstr>Kegunaan NetMan</vt:lpstr>
      <vt:lpstr>Komponen Pelaksanaan NetMan</vt:lpstr>
      <vt:lpstr>Kesimpulan</vt:lpstr>
      <vt:lpstr>Referensi</vt:lpstr>
      <vt:lpstr>PowerPoint Presentation</vt:lpstr>
      <vt:lpstr>Penugasan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 management</dc:title>
  <dc:creator>karima</dc:creator>
  <cp:lastModifiedBy>karima</cp:lastModifiedBy>
  <cp:revision>73</cp:revision>
  <dcterms:created xsi:type="dcterms:W3CDTF">2015-12-08T02:19:25Z</dcterms:created>
  <dcterms:modified xsi:type="dcterms:W3CDTF">2018-09-25T07:11:50Z</dcterms:modified>
</cp:coreProperties>
</file>