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6" r:id="rId10"/>
    <p:sldId id="264" r:id="rId11"/>
    <p:sldId id="267" r:id="rId12"/>
    <p:sldId id="269" r:id="rId13"/>
    <p:sldId id="268" r:id="rId14"/>
    <p:sldId id="297" r:id="rId15"/>
    <p:sldId id="298" r:id="rId16"/>
    <p:sldId id="270" r:id="rId17"/>
    <p:sldId id="271" r:id="rId18"/>
    <p:sldId id="275" r:id="rId19"/>
    <p:sldId id="274" r:id="rId20"/>
    <p:sldId id="272" r:id="rId21"/>
    <p:sldId id="273" r:id="rId22"/>
    <p:sldId id="301" r:id="rId23"/>
    <p:sldId id="276" r:id="rId24"/>
    <p:sldId id="277" r:id="rId25"/>
    <p:sldId id="302" r:id="rId26"/>
    <p:sldId id="303" r:id="rId27"/>
    <p:sldId id="299" r:id="rId28"/>
    <p:sldId id="280" r:id="rId29"/>
    <p:sldId id="281" r:id="rId30"/>
    <p:sldId id="282" r:id="rId31"/>
    <p:sldId id="283" r:id="rId32"/>
    <p:sldId id="304" r:id="rId33"/>
    <p:sldId id="305" r:id="rId34"/>
    <p:sldId id="306" r:id="rId35"/>
    <p:sldId id="307" r:id="rId36"/>
    <p:sldId id="308" r:id="rId37"/>
    <p:sldId id="309" r:id="rId38"/>
    <p:sldId id="311" r:id="rId39"/>
    <p:sldId id="314" r:id="rId40"/>
    <p:sldId id="312" r:id="rId41"/>
    <p:sldId id="313" r:id="rId42"/>
    <p:sldId id="26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99"/>
    <p:restoredTop sz="92643"/>
  </p:normalViewPr>
  <p:slideViewPr>
    <p:cSldViewPr snapToGrid="0" snapToObjects="1">
      <p:cViewPr>
        <p:scale>
          <a:sx n="60" d="100"/>
          <a:sy n="60" d="100"/>
        </p:scale>
        <p:origin x="2960" y="1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57FBB0-91A9-F543-9A8C-9ADD458EE942}" type="doc">
      <dgm:prSet loTypeId="urn:microsoft.com/office/officeart/2005/8/layout/venn2" loCatId="" qsTypeId="urn:microsoft.com/office/officeart/2005/8/quickstyle/simple1" qsCatId="simple" csTypeId="urn:microsoft.com/office/officeart/2005/8/colors/colorful2" csCatId="colorful" phldr="1"/>
      <dgm:spPr/>
    </dgm:pt>
    <dgm:pt modelId="{C9149B22-D64D-824A-AB02-E1403CB16031}">
      <dgm:prSet phldrT="[Text]" custT="1"/>
      <dgm:spPr/>
      <dgm:t>
        <a:bodyPr/>
        <a:lstStyle/>
        <a:p>
          <a:r>
            <a:rPr lang="en-US" sz="20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Populasi</a:t>
          </a:r>
          <a:r>
            <a:rPr lang="en-US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 </a:t>
          </a:r>
          <a:r>
            <a:rPr lang="en-US" sz="20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sasaran</a:t>
          </a:r>
          <a:r>
            <a:rPr lang="en-US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 (</a:t>
          </a:r>
          <a:r>
            <a:rPr lang="en-US" sz="20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populasi</a:t>
          </a:r>
          <a:r>
            <a:rPr lang="en-US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 </a:t>
          </a:r>
          <a:r>
            <a:rPr lang="en-US" sz="20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teoritis</a:t>
          </a:r>
          <a:r>
            <a:rPr lang="en-US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)</a:t>
          </a:r>
        </a:p>
      </dgm:t>
    </dgm:pt>
    <dgm:pt modelId="{CBC0AE64-0057-F04F-9B40-E07E963538F3}" type="parTrans" cxnId="{C7F0D5C6-3EA7-EF4D-9D94-5E259290A34C}">
      <dgm:prSet/>
      <dgm:spPr/>
      <dgm:t>
        <a:bodyPr/>
        <a:lstStyle/>
        <a:p>
          <a:endParaRPr lang="en-US" sz="180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F213E61D-C3F5-4A45-8880-EAE7EF86141C}" type="sibTrans" cxnId="{C7F0D5C6-3EA7-EF4D-9D94-5E259290A34C}">
      <dgm:prSet/>
      <dgm:spPr/>
      <dgm:t>
        <a:bodyPr/>
        <a:lstStyle/>
        <a:p>
          <a:endParaRPr lang="en-US" sz="180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74124294-46AA-4C49-BB46-C18C4B134C35}">
      <dgm:prSet phldrT="[Text]" custT="1"/>
      <dgm:spPr/>
      <dgm:t>
        <a:bodyPr/>
        <a:lstStyle/>
        <a:p>
          <a:r>
            <a:rPr lang="en-US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Sampling frame (</a:t>
          </a:r>
          <a:r>
            <a:rPr lang="en-US" sz="20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populasi</a:t>
          </a:r>
          <a:r>
            <a:rPr lang="en-US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 </a:t>
          </a:r>
          <a:r>
            <a:rPr lang="en-US" sz="20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terjangkau</a:t>
          </a:r>
          <a:r>
            <a:rPr lang="en-US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/</a:t>
          </a:r>
          <a:r>
            <a:rPr lang="en-US" sz="20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populasi</a:t>
          </a:r>
          <a:r>
            <a:rPr lang="en-US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 </a:t>
          </a:r>
          <a:r>
            <a:rPr lang="en-US" sz="20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empiris</a:t>
          </a:r>
          <a:r>
            <a:rPr lang="en-US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)</a:t>
          </a:r>
        </a:p>
      </dgm:t>
    </dgm:pt>
    <dgm:pt modelId="{40E389DA-730B-C446-BD68-9A2FBBCB99CC}" type="parTrans" cxnId="{97C1C6FC-C807-AC46-829C-1DB5017B9C04}">
      <dgm:prSet/>
      <dgm:spPr/>
      <dgm:t>
        <a:bodyPr/>
        <a:lstStyle/>
        <a:p>
          <a:endParaRPr lang="en-US"/>
        </a:p>
      </dgm:t>
    </dgm:pt>
    <dgm:pt modelId="{5B137B8D-F43A-424C-A344-C09B6CE3BC89}" type="sibTrans" cxnId="{97C1C6FC-C807-AC46-829C-1DB5017B9C04}">
      <dgm:prSet/>
      <dgm:spPr/>
      <dgm:t>
        <a:bodyPr/>
        <a:lstStyle/>
        <a:p>
          <a:endParaRPr lang="en-US"/>
        </a:p>
      </dgm:t>
    </dgm:pt>
    <dgm:pt modelId="{2070B0EA-4F43-6548-A015-F17F43017BAD}">
      <dgm:prSet phldrT="[Text]" custT="1"/>
      <dgm:spPr/>
      <dgm:t>
        <a:bodyPr/>
        <a:lstStyle/>
        <a:p>
          <a:r>
            <a:rPr lang="en-US" sz="20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Sampel</a:t>
          </a:r>
          <a:endParaRPr lang="en-US" sz="20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BAA8304C-51DA-9644-8088-B4E6717D41D5}" type="parTrans" cxnId="{95EB0A31-100E-8A4D-80DC-E5A4AC113E45}">
      <dgm:prSet/>
      <dgm:spPr/>
      <dgm:t>
        <a:bodyPr/>
        <a:lstStyle/>
        <a:p>
          <a:endParaRPr lang="en-US"/>
        </a:p>
      </dgm:t>
    </dgm:pt>
    <dgm:pt modelId="{0F68EADB-F81D-4E4B-B11A-3385AE495D86}" type="sibTrans" cxnId="{95EB0A31-100E-8A4D-80DC-E5A4AC113E45}">
      <dgm:prSet/>
      <dgm:spPr/>
      <dgm:t>
        <a:bodyPr/>
        <a:lstStyle/>
        <a:p>
          <a:endParaRPr lang="en-US"/>
        </a:p>
      </dgm:t>
    </dgm:pt>
    <dgm:pt modelId="{EA842B4A-4450-6548-87AB-7C1DF091F960}">
      <dgm:prSet phldrT="[Text]" custT="1"/>
      <dgm:spPr/>
      <dgm:t>
        <a:bodyPr/>
        <a:lstStyle/>
        <a:p>
          <a:r>
            <a:rPr lang="en-US" sz="200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Response</a:t>
          </a:r>
          <a:endParaRPr lang="en-US" sz="20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gm:t>
    </dgm:pt>
    <dgm:pt modelId="{F1585BE8-77A0-8F46-B062-9472D078F022}" type="parTrans" cxnId="{AC177EC0-DED1-C940-9B15-F078EDBBA986}">
      <dgm:prSet/>
      <dgm:spPr/>
      <dgm:t>
        <a:bodyPr/>
        <a:lstStyle/>
        <a:p>
          <a:endParaRPr lang="en-US"/>
        </a:p>
      </dgm:t>
    </dgm:pt>
    <dgm:pt modelId="{C7D0DBCE-37AE-234A-99B2-002DD10D4ED7}" type="sibTrans" cxnId="{AC177EC0-DED1-C940-9B15-F078EDBBA986}">
      <dgm:prSet/>
      <dgm:spPr/>
      <dgm:t>
        <a:bodyPr/>
        <a:lstStyle/>
        <a:p>
          <a:endParaRPr lang="en-US"/>
        </a:p>
      </dgm:t>
    </dgm:pt>
    <dgm:pt modelId="{C9D75EE1-1F77-2D42-96B7-9141AAD30148}" type="pres">
      <dgm:prSet presAssocID="{2257FBB0-91A9-F543-9A8C-9ADD458EE942}" presName="Name0" presStyleCnt="0">
        <dgm:presLayoutVars>
          <dgm:chMax val="7"/>
          <dgm:resizeHandles val="exact"/>
        </dgm:presLayoutVars>
      </dgm:prSet>
      <dgm:spPr/>
    </dgm:pt>
    <dgm:pt modelId="{2813FC9B-3C17-0749-A824-F507856B6B66}" type="pres">
      <dgm:prSet presAssocID="{2257FBB0-91A9-F543-9A8C-9ADD458EE942}" presName="comp1" presStyleCnt="0"/>
      <dgm:spPr/>
    </dgm:pt>
    <dgm:pt modelId="{F792D6B4-81A8-0145-B0DD-61B1DE46F46E}" type="pres">
      <dgm:prSet presAssocID="{2257FBB0-91A9-F543-9A8C-9ADD458EE942}" presName="circle1" presStyleLbl="node1" presStyleIdx="0" presStyleCnt="4"/>
      <dgm:spPr/>
    </dgm:pt>
    <dgm:pt modelId="{E6CC733C-9A44-8047-AF9B-E247B9CE0C4E}" type="pres">
      <dgm:prSet presAssocID="{2257FBB0-91A9-F543-9A8C-9ADD458EE942}" presName="c1text" presStyleLbl="node1" presStyleIdx="0" presStyleCnt="4">
        <dgm:presLayoutVars>
          <dgm:bulletEnabled val="1"/>
        </dgm:presLayoutVars>
      </dgm:prSet>
      <dgm:spPr/>
    </dgm:pt>
    <dgm:pt modelId="{E9D01D47-6EBF-1841-9A7E-320A20966B9A}" type="pres">
      <dgm:prSet presAssocID="{2257FBB0-91A9-F543-9A8C-9ADD458EE942}" presName="comp2" presStyleCnt="0"/>
      <dgm:spPr/>
    </dgm:pt>
    <dgm:pt modelId="{15D9FAEE-F422-F24F-92A6-4C037EBEDFE0}" type="pres">
      <dgm:prSet presAssocID="{2257FBB0-91A9-F543-9A8C-9ADD458EE942}" presName="circle2" presStyleLbl="node1" presStyleIdx="1" presStyleCnt="4"/>
      <dgm:spPr/>
    </dgm:pt>
    <dgm:pt modelId="{67B84D01-107E-8445-9F30-2C6B99A6C3C3}" type="pres">
      <dgm:prSet presAssocID="{2257FBB0-91A9-F543-9A8C-9ADD458EE942}" presName="c2text" presStyleLbl="node1" presStyleIdx="1" presStyleCnt="4">
        <dgm:presLayoutVars>
          <dgm:bulletEnabled val="1"/>
        </dgm:presLayoutVars>
      </dgm:prSet>
      <dgm:spPr/>
    </dgm:pt>
    <dgm:pt modelId="{ABECC8EC-7747-9648-8D77-2B8384FCD3B3}" type="pres">
      <dgm:prSet presAssocID="{2257FBB0-91A9-F543-9A8C-9ADD458EE942}" presName="comp3" presStyleCnt="0"/>
      <dgm:spPr/>
    </dgm:pt>
    <dgm:pt modelId="{CC791481-1F4F-B04F-B4B6-846177BE13EC}" type="pres">
      <dgm:prSet presAssocID="{2257FBB0-91A9-F543-9A8C-9ADD458EE942}" presName="circle3" presStyleLbl="node1" presStyleIdx="2" presStyleCnt="4"/>
      <dgm:spPr/>
    </dgm:pt>
    <dgm:pt modelId="{00A5BE13-77C0-814A-8473-CE6C4266F0D1}" type="pres">
      <dgm:prSet presAssocID="{2257FBB0-91A9-F543-9A8C-9ADD458EE942}" presName="c3text" presStyleLbl="node1" presStyleIdx="2" presStyleCnt="4">
        <dgm:presLayoutVars>
          <dgm:bulletEnabled val="1"/>
        </dgm:presLayoutVars>
      </dgm:prSet>
      <dgm:spPr/>
    </dgm:pt>
    <dgm:pt modelId="{03AA10C1-B7AB-2C44-818F-61782EF426BC}" type="pres">
      <dgm:prSet presAssocID="{2257FBB0-91A9-F543-9A8C-9ADD458EE942}" presName="comp4" presStyleCnt="0"/>
      <dgm:spPr/>
    </dgm:pt>
    <dgm:pt modelId="{F9EE0BD3-BB01-AD4B-84C8-6DDA848D8872}" type="pres">
      <dgm:prSet presAssocID="{2257FBB0-91A9-F543-9A8C-9ADD458EE942}" presName="circle4" presStyleLbl="node1" presStyleIdx="3" presStyleCnt="4"/>
      <dgm:spPr/>
    </dgm:pt>
    <dgm:pt modelId="{3D0FFB5D-E161-2E48-86DF-B22AB21D1881}" type="pres">
      <dgm:prSet presAssocID="{2257FBB0-91A9-F543-9A8C-9ADD458EE942}" presName="c4text" presStyleLbl="node1" presStyleIdx="3" presStyleCnt="4">
        <dgm:presLayoutVars>
          <dgm:bulletEnabled val="1"/>
        </dgm:presLayoutVars>
      </dgm:prSet>
      <dgm:spPr/>
    </dgm:pt>
  </dgm:ptLst>
  <dgm:cxnLst>
    <dgm:cxn modelId="{DA43B824-B18B-6C40-B4D1-9F113A534F8C}" type="presOf" srcId="{74124294-46AA-4C49-BB46-C18C4B134C35}" destId="{15D9FAEE-F422-F24F-92A6-4C037EBEDFE0}" srcOrd="0" destOrd="0" presId="urn:microsoft.com/office/officeart/2005/8/layout/venn2"/>
    <dgm:cxn modelId="{95EB0A31-100E-8A4D-80DC-E5A4AC113E45}" srcId="{2257FBB0-91A9-F543-9A8C-9ADD458EE942}" destId="{2070B0EA-4F43-6548-A015-F17F43017BAD}" srcOrd="2" destOrd="0" parTransId="{BAA8304C-51DA-9644-8088-B4E6717D41D5}" sibTransId="{0F68EADB-F81D-4E4B-B11A-3385AE495D86}"/>
    <dgm:cxn modelId="{714A6262-5F17-514D-BE31-7DC0E5521E09}" type="presOf" srcId="{2070B0EA-4F43-6548-A015-F17F43017BAD}" destId="{00A5BE13-77C0-814A-8473-CE6C4266F0D1}" srcOrd="1" destOrd="0" presId="urn:microsoft.com/office/officeart/2005/8/layout/venn2"/>
    <dgm:cxn modelId="{210AE86F-E6F5-7441-B5FE-FCFD9C6FA858}" type="presOf" srcId="{74124294-46AA-4C49-BB46-C18C4B134C35}" destId="{67B84D01-107E-8445-9F30-2C6B99A6C3C3}" srcOrd="1" destOrd="0" presId="urn:microsoft.com/office/officeart/2005/8/layout/venn2"/>
    <dgm:cxn modelId="{7BD3C47D-A649-A24C-8116-512B09CC427E}" type="presOf" srcId="{2257FBB0-91A9-F543-9A8C-9ADD458EE942}" destId="{C9D75EE1-1F77-2D42-96B7-9141AAD30148}" srcOrd="0" destOrd="0" presId="urn:microsoft.com/office/officeart/2005/8/layout/venn2"/>
    <dgm:cxn modelId="{DBAC94AF-12E8-D841-B977-A070EC737298}" type="presOf" srcId="{2070B0EA-4F43-6548-A015-F17F43017BAD}" destId="{CC791481-1F4F-B04F-B4B6-846177BE13EC}" srcOrd="0" destOrd="0" presId="urn:microsoft.com/office/officeart/2005/8/layout/venn2"/>
    <dgm:cxn modelId="{AC177EC0-DED1-C940-9B15-F078EDBBA986}" srcId="{2257FBB0-91A9-F543-9A8C-9ADD458EE942}" destId="{EA842B4A-4450-6548-87AB-7C1DF091F960}" srcOrd="3" destOrd="0" parTransId="{F1585BE8-77A0-8F46-B062-9472D078F022}" sibTransId="{C7D0DBCE-37AE-234A-99B2-002DD10D4ED7}"/>
    <dgm:cxn modelId="{6301C0C2-DC53-6040-AB69-C7FAC28CF2F3}" type="presOf" srcId="{EA842B4A-4450-6548-87AB-7C1DF091F960}" destId="{F9EE0BD3-BB01-AD4B-84C8-6DDA848D8872}" srcOrd="0" destOrd="0" presId="urn:microsoft.com/office/officeart/2005/8/layout/venn2"/>
    <dgm:cxn modelId="{C7F0D5C6-3EA7-EF4D-9D94-5E259290A34C}" srcId="{2257FBB0-91A9-F543-9A8C-9ADD458EE942}" destId="{C9149B22-D64D-824A-AB02-E1403CB16031}" srcOrd="0" destOrd="0" parTransId="{CBC0AE64-0057-F04F-9B40-E07E963538F3}" sibTransId="{F213E61D-C3F5-4A45-8880-EAE7EF86141C}"/>
    <dgm:cxn modelId="{2BA14CDC-C832-8E47-BF7B-86B4B9B646EC}" type="presOf" srcId="{EA842B4A-4450-6548-87AB-7C1DF091F960}" destId="{3D0FFB5D-E161-2E48-86DF-B22AB21D1881}" srcOrd="1" destOrd="0" presId="urn:microsoft.com/office/officeart/2005/8/layout/venn2"/>
    <dgm:cxn modelId="{A73C01FC-EAD0-0C44-860E-A3D324748473}" type="presOf" srcId="{C9149B22-D64D-824A-AB02-E1403CB16031}" destId="{E6CC733C-9A44-8047-AF9B-E247B9CE0C4E}" srcOrd="1" destOrd="0" presId="urn:microsoft.com/office/officeart/2005/8/layout/venn2"/>
    <dgm:cxn modelId="{046DB5FC-48BA-FB4E-812E-312F2EBA748D}" type="presOf" srcId="{C9149B22-D64D-824A-AB02-E1403CB16031}" destId="{F792D6B4-81A8-0145-B0DD-61B1DE46F46E}" srcOrd="0" destOrd="0" presId="urn:microsoft.com/office/officeart/2005/8/layout/venn2"/>
    <dgm:cxn modelId="{97C1C6FC-C807-AC46-829C-1DB5017B9C04}" srcId="{2257FBB0-91A9-F543-9A8C-9ADD458EE942}" destId="{74124294-46AA-4C49-BB46-C18C4B134C35}" srcOrd="1" destOrd="0" parTransId="{40E389DA-730B-C446-BD68-9A2FBBCB99CC}" sibTransId="{5B137B8D-F43A-424C-A344-C09B6CE3BC89}"/>
    <dgm:cxn modelId="{818F61FA-007B-AE40-9D31-C468C6810F80}" type="presParOf" srcId="{C9D75EE1-1F77-2D42-96B7-9141AAD30148}" destId="{2813FC9B-3C17-0749-A824-F507856B6B66}" srcOrd="0" destOrd="0" presId="urn:microsoft.com/office/officeart/2005/8/layout/venn2"/>
    <dgm:cxn modelId="{74625CE7-BF33-B848-9C6B-4093BC701F57}" type="presParOf" srcId="{2813FC9B-3C17-0749-A824-F507856B6B66}" destId="{F792D6B4-81A8-0145-B0DD-61B1DE46F46E}" srcOrd="0" destOrd="0" presId="urn:microsoft.com/office/officeart/2005/8/layout/venn2"/>
    <dgm:cxn modelId="{88AA9114-F906-CD46-8455-4D1C066DBA90}" type="presParOf" srcId="{2813FC9B-3C17-0749-A824-F507856B6B66}" destId="{E6CC733C-9A44-8047-AF9B-E247B9CE0C4E}" srcOrd="1" destOrd="0" presId="urn:microsoft.com/office/officeart/2005/8/layout/venn2"/>
    <dgm:cxn modelId="{78B02CC2-F487-C549-AE80-68CC7232122C}" type="presParOf" srcId="{C9D75EE1-1F77-2D42-96B7-9141AAD30148}" destId="{E9D01D47-6EBF-1841-9A7E-320A20966B9A}" srcOrd="1" destOrd="0" presId="urn:microsoft.com/office/officeart/2005/8/layout/venn2"/>
    <dgm:cxn modelId="{EEBD5231-74B3-DC41-8A5A-CF42A5953588}" type="presParOf" srcId="{E9D01D47-6EBF-1841-9A7E-320A20966B9A}" destId="{15D9FAEE-F422-F24F-92A6-4C037EBEDFE0}" srcOrd="0" destOrd="0" presId="urn:microsoft.com/office/officeart/2005/8/layout/venn2"/>
    <dgm:cxn modelId="{25DA8C1B-8F3C-A54D-94C8-079C0FD30F93}" type="presParOf" srcId="{E9D01D47-6EBF-1841-9A7E-320A20966B9A}" destId="{67B84D01-107E-8445-9F30-2C6B99A6C3C3}" srcOrd="1" destOrd="0" presId="urn:microsoft.com/office/officeart/2005/8/layout/venn2"/>
    <dgm:cxn modelId="{0E6D3323-8E8B-D64C-93C0-F6E2F961D225}" type="presParOf" srcId="{C9D75EE1-1F77-2D42-96B7-9141AAD30148}" destId="{ABECC8EC-7747-9648-8D77-2B8384FCD3B3}" srcOrd="2" destOrd="0" presId="urn:microsoft.com/office/officeart/2005/8/layout/venn2"/>
    <dgm:cxn modelId="{B2E985AC-D8D1-274A-AE20-17F42BC44D9E}" type="presParOf" srcId="{ABECC8EC-7747-9648-8D77-2B8384FCD3B3}" destId="{CC791481-1F4F-B04F-B4B6-846177BE13EC}" srcOrd="0" destOrd="0" presId="urn:microsoft.com/office/officeart/2005/8/layout/venn2"/>
    <dgm:cxn modelId="{B13DD186-A8FF-CB4E-80B5-4C4FC5621957}" type="presParOf" srcId="{ABECC8EC-7747-9648-8D77-2B8384FCD3B3}" destId="{00A5BE13-77C0-814A-8473-CE6C4266F0D1}" srcOrd="1" destOrd="0" presId="urn:microsoft.com/office/officeart/2005/8/layout/venn2"/>
    <dgm:cxn modelId="{89D96608-FCF6-AB46-9568-846315B68150}" type="presParOf" srcId="{C9D75EE1-1F77-2D42-96B7-9141AAD30148}" destId="{03AA10C1-B7AB-2C44-818F-61782EF426BC}" srcOrd="3" destOrd="0" presId="urn:microsoft.com/office/officeart/2005/8/layout/venn2"/>
    <dgm:cxn modelId="{CACBA587-E267-A549-BAF3-AD984C95431E}" type="presParOf" srcId="{03AA10C1-B7AB-2C44-818F-61782EF426BC}" destId="{F9EE0BD3-BB01-AD4B-84C8-6DDA848D8872}" srcOrd="0" destOrd="0" presId="urn:microsoft.com/office/officeart/2005/8/layout/venn2"/>
    <dgm:cxn modelId="{12643505-F36F-2244-A8AE-CE0B3C04D3B6}" type="presParOf" srcId="{03AA10C1-B7AB-2C44-818F-61782EF426BC}" destId="{3D0FFB5D-E161-2E48-86DF-B22AB21D188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A302D3-21D7-EA4A-B9F4-59A607D6ADBC}" type="doc">
      <dgm:prSet loTypeId="urn:microsoft.com/office/officeart/2005/8/layout/orgChart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EEA95DC-6FB0-AD4D-B1FE-257F791229DC}">
      <dgm:prSet phldrT="[Text]"/>
      <dgm:spPr/>
      <dgm:t>
        <a:bodyPr/>
        <a:lstStyle/>
        <a:p>
          <a:r>
            <a:rPr lang="en-US" dirty="0"/>
            <a:t>Sampling Methods</a:t>
          </a:r>
        </a:p>
      </dgm:t>
    </dgm:pt>
    <dgm:pt modelId="{87CFFFDE-B934-8345-B1AC-31F80ED1D8B7}" type="parTrans" cxnId="{18413BE8-D45E-914D-AFA8-2F2453AA80D5}">
      <dgm:prSet/>
      <dgm:spPr/>
      <dgm:t>
        <a:bodyPr/>
        <a:lstStyle/>
        <a:p>
          <a:endParaRPr lang="en-US"/>
        </a:p>
      </dgm:t>
    </dgm:pt>
    <dgm:pt modelId="{6E538ECA-FAAB-CA44-8401-7FB5A6A98B3A}" type="sibTrans" cxnId="{18413BE8-D45E-914D-AFA8-2F2453AA80D5}">
      <dgm:prSet/>
      <dgm:spPr/>
      <dgm:t>
        <a:bodyPr/>
        <a:lstStyle/>
        <a:p>
          <a:endParaRPr lang="en-US"/>
        </a:p>
      </dgm:t>
    </dgm:pt>
    <dgm:pt modelId="{A0272167-0C7D-5848-911B-0EFDC2859093}">
      <dgm:prSet phldrT="[Text]"/>
      <dgm:spPr/>
      <dgm:t>
        <a:bodyPr/>
        <a:lstStyle/>
        <a:p>
          <a:r>
            <a:rPr lang="en-US" dirty="0"/>
            <a:t>Probability sampling</a:t>
          </a:r>
        </a:p>
      </dgm:t>
    </dgm:pt>
    <dgm:pt modelId="{FA489DA5-3F50-D745-B01A-6557F6E3A84C}" type="parTrans" cxnId="{2EEEBD68-F290-9B4D-8940-E9E997CEDC9F}">
      <dgm:prSet/>
      <dgm:spPr/>
      <dgm:t>
        <a:bodyPr/>
        <a:lstStyle/>
        <a:p>
          <a:endParaRPr lang="en-US"/>
        </a:p>
      </dgm:t>
    </dgm:pt>
    <dgm:pt modelId="{EDA2E4D3-26B8-454C-9036-8807A478BB24}" type="sibTrans" cxnId="{2EEEBD68-F290-9B4D-8940-E9E997CEDC9F}">
      <dgm:prSet/>
      <dgm:spPr/>
      <dgm:t>
        <a:bodyPr/>
        <a:lstStyle/>
        <a:p>
          <a:endParaRPr lang="en-US"/>
        </a:p>
      </dgm:t>
    </dgm:pt>
    <dgm:pt modelId="{716E2C81-4973-DA41-AAFC-E0AF1D6AE8E9}">
      <dgm:prSet phldrT="[Text]"/>
      <dgm:spPr/>
      <dgm:t>
        <a:bodyPr/>
        <a:lstStyle/>
        <a:p>
          <a:r>
            <a:rPr lang="en-US" dirty="0"/>
            <a:t>Simple Random sampling</a:t>
          </a:r>
        </a:p>
      </dgm:t>
    </dgm:pt>
    <dgm:pt modelId="{672B5884-698E-D048-9DFE-1D813BBCED7B}" type="parTrans" cxnId="{419E6D4D-E962-5E46-8CDC-445BEF01C071}">
      <dgm:prSet/>
      <dgm:spPr/>
      <dgm:t>
        <a:bodyPr/>
        <a:lstStyle/>
        <a:p>
          <a:endParaRPr lang="en-US"/>
        </a:p>
      </dgm:t>
    </dgm:pt>
    <dgm:pt modelId="{0C7769D4-25B6-4F40-9865-9C80A329041C}" type="sibTrans" cxnId="{419E6D4D-E962-5E46-8CDC-445BEF01C071}">
      <dgm:prSet/>
      <dgm:spPr/>
      <dgm:t>
        <a:bodyPr/>
        <a:lstStyle/>
        <a:p>
          <a:endParaRPr lang="en-US"/>
        </a:p>
      </dgm:t>
    </dgm:pt>
    <dgm:pt modelId="{A22F3851-2076-4D4A-8488-F1649E1138BD}">
      <dgm:prSet phldrT="[Text]"/>
      <dgm:spPr/>
      <dgm:t>
        <a:bodyPr/>
        <a:lstStyle/>
        <a:p>
          <a:r>
            <a:rPr lang="en-US" dirty="0"/>
            <a:t>Quota</a:t>
          </a:r>
        </a:p>
      </dgm:t>
    </dgm:pt>
    <dgm:pt modelId="{5DF162F7-1BB1-6749-BAB8-AA5276FD760B}" type="parTrans" cxnId="{428C1F57-E51A-B64E-AC6D-87AA41A9DB8B}">
      <dgm:prSet/>
      <dgm:spPr/>
      <dgm:t>
        <a:bodyPr/>
        <a:lstStyle/>
        <a:p>
          <a:endParaRPr lang="en-US"/>
        </a:p>
      </dgm:t>
    </dgm:pt>
    <dgm:pt modelId="{FFCB323F-1194-FB47-A990-DDBBC15773B5}" type="sibTrans" cxnId="{428C1F57-E51A-B64E-AC6D-87AA41A9DB8B}">
      <dgm:prSet/>
      <dgm:spPr/>
      <dgm:t>
        <a:bodyPr/>
        <a:lstStyle/>
        <a:p>
          <a:endParaRPr lang="en-US"/>
        </a:p>
      </dgm:t>
    </dgm:pt>
    <dgm:pt modelId="{E1120501-A723-0C41-95E2-307775A5129E}">
      <dgm:prSet phldrT="[Text]"/>
      <dgm:spPr/>
      <dgm:t>
        <a:bodyPr/>
        <a:lstStyle/>
        <a:p>
          <a:r>
            <a:rPr lang="en-US" dirty="0"/>
            <a:t>Snow ball</a:t>
          </a:r>
        </a:p>
      </dgm:t>
    </dgm:pt>
    <dgm:pt modelId="{A1099C37-0A6C-0543-B3C0-D7D1488DA255}" type="parTrans" cxnId="{0B0C655C-FFEC-B649-A445-7AD6DB1CC193}">
      <dgm:prSet/>
      <dgm:spPr/>
      <dgm:t>
        <a:bodyPr/>
        <a:lstStyle/>
        <a:p>
          <a:endParaRPr lang="en-US"/>
        </a:p>
      </dgm:t>
    </dgm:pt>
    <dgm:pt modelId="{FC08D507-D2B1-844F-9896-34E6825D09B0}" type="sibTrans" cxnId="{0B0C655C-FFEC-B649-A445-7AD6DB1CC193}">
      <dgm:prSet/>
      <dgm:spPr/>
      <dgm:t>
        <a:bodyPr/>
        <a:lstStyle/>
        <a:p>
          <a:endParaRPr lang="en-US"/>
        </a:p>
      </dgm:t>
    </dgm:pt>
    <dgm:pt modelId="{6BC3095F-7D91-EA4D-A0A3-EA7A1A99F4A9}">
      <dgm:prSet phldrT="[Text]"/>
      <dgm:spPr/>
      <dgm:t>
        <a:bodyPr/>
        <a:lstStyle/>
        <a:p>
          <a:r>
            <a:rPr lang="en-US" dirty="0"/>
            <a:t>Non Probability</a:t>
          </a:r>
        </a:p>
      </dgm:t>
    </dgm:pt>
    <dgm:pt modelId="{5D74E3CB-4E7F-8441-B783-E47A350D6200}" type="parTrans" cxnId="{C645C7B5-C50E-E449-B061-945DC9369FC7}">
      <dgm:prSet/>
      <dgm:spPr/>
      <dgm:t>
        <a:bodyPr/>
        <a:lstStyle/>
        <a:p>
          <a:endParaRPr lang="en-US"/>
        </a:p>
      </dgm:t>
    </dgm:pt>
    <dgm:pt modelId="{38862BD5-747F-684F-A2CE-3B2BACF1498E}" type="sibTrans" cxnId="{C645C7B5-C50E-E449-B061-945DC9369FC7}">
      <dgm:prSet/>
      <dgm:spPr/>
      <dgm:t>
        <a:bodyPr/>
        <a:lstStyle/>
        <a:p>
          <a:endParaRPr lang="en-US"/>
        </a:p>
      </dgm:t>
    </dgm:pt>
    <dgm:pt modelId="{DC6FF442-E014-E24F-A469-549196D6F4E7}">
      <dgm:prSet phldrT="[Text]"/>
      <dgm:spPr/>
      <dgm:t>
        <a:bodyPr/>
        <a:lstStyle/>
        <a:p>
          <a:r>
            <a:rPr lang="en-US" dirty="0"/>
            <a:t>Systematic</a:t>
          </a:r>
        </a:p>
      </dgm:t>
    </dgm:pt>
    <dgm:pt modelId="{477F8018-DFAE-DF4F-9E7C-208547AEC85D}" type="parTrans" cxnId="{77BE74BF-02B8-544D-A34F-85B86E79C2B7}">
      <dgm:prSet/>
      <dgm:spPr/>
      <dgm:t>
        <a:bodyPr/>
        <a:lstStyle/>
        <a:p>
          <a:endParaRPr lang="en-US"/>
        </a:p>
      </dgm:t>
    </dgm:pt>
    <dgm:pt modelId="{6645F4DE-5EAC-6049-9B5B-C7F01D002E1F}" type="sibTrans" cxnId="{77BE74BF-02B8-544D-A34F-85B86E79C2B7}">
      <dgm:prSet/>
      <dgm:spPr/>
      <dgm:t>
        <a:bodyPr/>
        <a:lstStyle/>
        <a:p>
          <a:endParaRPr lang="en-US"/>
        </a:p>
      </dgm:t>
    </dgm:pt>
    <dgm:pt modelId="{2109F4F8-32B3-A841-B26A-EC5EEC21CFB1}">
      <dgm:prSet phldrT="[Text]"/>
      <dgm:spPr/>
      <dgm:t>
        <a:bodyPr/>
        <a:lstStyle/>
        <a:p>
          <a:r>
            <a:rPr lang="en-US" dirty="0"/>
            <a:t>Cluster</a:t>
          </a:r>
        </a:p>
      </dgm:t>
    </dgm:pt>
    <dgm:pt modelId="{D0A3E7B0-D568-3947-BD33-292A355B0F45}" type="parTrans" cxnId="{1E2A6935-30F1-5A49-89CB-DD8E40B740E2}">
      <dgm:prSet/>
      <dgm:spPr/>
      <dgm:t>
        <a:bodyPr/>
        <a:lstStyle/>
        <a:p>
          <a:endParaRPr lang="en-US"/>
        </a:p>
      </dgm:t>
    </dgm:pt>
    <dgm:pt modelId="{90BE93E9-E9F1-394D-9B08-B6E5FD24C02A}" type="sibTrans" cxnId="{1E2A6935-30F1-5A49-89CB-DD8E40B740E2}">
      <dgm:prSet/>
      <dgm:spPr/>
      <dgm:t>
        <a:bodyPr/>
        <a:lstStyle/>
        <a:p>
          <a:endParaRPr lang="en-US"/>
        </a:p>
      </dgm:t>
    </dgm:pt>
    <dgm:pt modelId="{3D7544A5-34DF-9449-A1A0-50178959D483}">
      <dgm:prSet phldrT="[Text]"/>
      <dgm:spPr/>
      <dgm:t>
        <a:bodyPr/>
        <a:lstStyle/>
        <a:p>
          <a:r>
            <a:rPr lang="en-US" dirty="0" err="1"/>
            <a:t>Judgemental</a:t>
          </a:r>
          <a:endParaRPr lang="en-US" dirty="0"/>
        </a:p>
      </dgm:t>
    </dgm:pt>
    <dgm:pt modelId="{4E55D22C-0135-B84D-8377-685932C12AE1}" type="parTrans" cxnId="{F2AEA06D-2D14-DB43-9841-146A04215269}">
      <dgm:prSet/>
      <dgm:spPr/>
      <dgm:t>
        <a:bodyPr/>
        <a:lstStyle/>
        <a:p>
          <a:endParaRPr lang="en-US"/>
        </a:p>
      </dgm:t>
    </dgm:pt>
    <dgm:pt modelId="{9FDCEB2B-8E3A-E843-B274-83A4E0B4EA2A}" type="sibTrans" cxnId="{F2AEA06D-2D14-DB43-9841-146A04215269}">
      <dgm:prSet/>
      <dgm:spPr/>
      <dgm:t>
        <a:bodyPr/>
        <a:lstStyle/>
        <a:p>
          <a:endParaRPr lang="en-US"/>
        </a:p>
      </dgm:t>
    </dgm:pt>
    <dgm:pt modelId="{F5FA711B-33D4-0C47-ABE5-3F8EEEE15899}">
      <dgm:prSet phldrT="[Text]"/>
      <dgm:spPr/>
      <dgm:t>
        <a:bodyPr/>
        <a:lstStyle/>
        <a:p>
          <a:r>
            <a:rPr lang="en-US" dirty="0"/>
            <a:t>Convenience</a:t>
          </a:r>
        </a:p>
      </dgm:t>
    </dgm:pt>
    <dgm:pt modelId="{03B8E088-6717-AF4A-AE76-CFA629737A7E}" type="parTrans" cxnId="{3A6ED562-3622-2A49-9307-CA89736DC8C5}">
      <dgm:prSet/>
      <dgm:spPr/>
      <dgm:t>
        <a:bodyPr/>
        <a:lstStyle/>
        <a:p>
          <a:endParaRPr lang="en-US"/>
        </a:p>
      </dgm:t>
    </dgm:pt>
    <dgm:pt modelId="{9687FE59-2E6B-024F-AEFB-D54E840DE9F1}" type="sibTrans" cxnId="{3A6ED562-3622-2A49-9307-CA89736DC8C5}">
      <dgm:prSet/>
      <dgm:spPr/>
      <dgm:t>
        <a:bodyPr/>
        <a:lstStyle/>
        <a:p>
          <a:endParaRPr lang="en-US"/>
        </a:p>
      </dgm:t>
    </dgm:pt>
    <dgm:pt modelId="{48E76BE6-0668-C34C-BD38-9C61D5FB67AC}">
      <dgm:prSet phldrT="[Text]"/>
      <dgm:spPr/>
      <dgm:t>
        <a:bodyPr/>
        <a:lstStyle/>
        <a:p>
          <a:r>
            <a:rPr lang="en-US"/>
            <a:t>Stratified</a:t>
          </a:r>
          <a:endParaRPr lang="en-US" dirty="0"/>
        </a:p>
      </dgm:t>
    </dgm:pt>
    <dgm:pt modelId="{D364E778-480E-E141-A80B-B94BFC7AD961}" type="parTrans" cxnId="{291A769E-6C55-2545-A77E-07D4DE90FB23}">
      <dgm:prSet/>
      <dgm:spPr/>
      <dgm:t>
        <a:bodyPr/>
        <a:lstStyle/>
        <a:p>
          <a:endParaRPr lang="en-US"/>
        </a:p>
      </dgm:t>
    </dgm:pt>
    <dgm:pt modelId="{CF6DAF3F-F434-8C42-BE1C-15F40ED0720D}" type="sibTrans" cxnId="{291A769E-6C55-2545-A77E-07D4DE90FB23}">
      <dgm:prSet/>
      <dgm:spPr/>
      <dgm:t>
        <a:bodyPr/>
        <a:lstStyle/>
        <a:p>
          <a:endParaRPr lang="en-US"/>
        </a:p>
      </dgm:t>
    </dgm:pt>
    <dgm:pt modelId="{0DD8AE12-88BD-A147-A860-4C69282DA4BC}" type="pres">
      <dgm:prSet presAssocID="{7CA302D3-21D7-EA4A-B9F4-59A607D6ADB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EA0A827-E993-9C4D-91E4-F579DB6C08DA}" type="pres">
      <dgm:prSet presAssocID="{9EEA95DC-6FB0-AD4D-B1FE-257F791229DC}" presName="hierRoot1" presStyleCnt="0">
        <dgm:presLayoutVars>
          <dgm:hierBranch val="init"/>
        </dgm:presLayoutVars>
      </dgm:prSet>
      <dgm:spPr/>
    </dgm:pt>
    <dgm:pt modelId="{F52784CB-8780-BA4C-95D1-E07A078B9671}" type="pres">
      <dgm:prSet presAssocID="{9EEA95DC-6FB0-AD4D-B1FE-257F791229DC}" presName="rootComposite1" presStyleCnt="0"/>
      <dgm:spPr/>
    </dgm:pt>
    <dgm:pt modelId="{84336C80-5814-9F40-9B40-287387D9093C}" type="pres">
      <dgm:prSet presAssocID="{9EEA95DC-6FB0-AD4D-B1FE-257F791229DC}" presName="rootText1" presStyleLbl="node0" presStyleIdx="0" presStyleCnt="1" custScaleX="276613">
        <dgm:presLayoutVars>
          <dgm:chPref val="3"/>
        </dgm:presLayoutVars>
      </dgm:prSet>
      <dgm:spPr/>
    </dgm:pt>
    <dgm:pt modelId="{92CBBBD0-F028-BC41-A353-E8D814EB7598}" type="pres">
      <dgm:prSet presAssocID="{9EEA95DC-6FB0-AD4D-B1FE-257F791229DC}" presName="rootConnector1" presStyleLbl="node1" presStyleIdx="0" presStyleCnt="0"/>
      <dgm:spPr/>
    </dgm:pt>
    <dgm:pt modelId="{703694A7-D9CD-C04D-8F0F-511228BFCB73}" type="pres">
      <dgm:prSet presAssocID="{9EEA95DC-6FB0-AD4D-B1FE-257F791229DC}" presName="hierChild2" presStyleCnt="0"/>
      <dgm:spPr/>
    </dgm:pt>
    <dgm:pt modelId="{5C36DC02-0179-B245-92BD-9F4D46D89A20}" type="pres">
      <dgm:prSet presAssocID="{FA489DA5-3F50-D745-B01A-6557F6E3A84C}" presName="Name37" presStyleLbl="parChTrans1D2" presStyleIdx="0" presStyleCnt="2"/>
      <dgm:spPr/>
    </dgm:pt>
    <dgm:pt modelId="{DB9330F9-2E48-3C4B-9D28-D55CCE6F2723}" type="pres">
      <dgm:prSet presAssocID="{A0272167-0C7D-5848-911B-0EFDC2859093}" presName="hierRoot2" presStyleCnt="0">
        <dgm:presLayoutVars>
          <dgm:hierBranch val="init"/>
        </dgm:presLayoutVars>
      </dgm:prSet>
      <dgm:spPr/>
    </dgm:pt>
    <dgm:pt modelId="{6F913ABF-B66A-4E42-A088-44C77CED66A2}" type="pres">
      <dgm:prSet presAssocID="{A0272167-0C7D-5848-911B-0EFDC2859093}" presName="rootComposite" presStyleCnt="0"/>
      <dgm:spPr/>
    </dgm:pt>
    <dgm:pt modelId="{44AA1EF8-F56E-3342-8500-576D03F5CD8B}" type="pres">
      <dgm:prSet presAssocID="{A0272167-0C7D-5848-911B-0EFDC2859093}" presName="rootText" presStyleLbl="node2" presStyleIdx="0" presStyleCnt="2" custScaleX="302992">
        <dgm:presLayoutVars>
          <dgm:chPref val="3"/>
        </dgm:presLayoutVars>
      </dgm:prSet>
      <dgm:spPr/>
    </dgm:pt>
    <dgm:pt modelId="{470072FD-81F3-614B-A6BF-C43F651B468F}" type="pres">
      <dgm:prSet presAssocID="{A0272167-0C7D-5848-911B-0EFDC2859093}" presName="rootConnector" presStyleLbl="node2" presStyleIdx="0" presStyleCnt="2"/>
      <dgm:spPr/>
    </dgm:pt>
    <dgm:pt modelId="{740891F6-53F9-1F41-8E8B-652F3027B0F5}" type="pres">
      <dgm:prSet presAssocID="{A0272167-0C7D-5848-911B-0EFDC2859093}" presName="hierChild4" presStyleCnt="0"/>
      <dgm:spPr/>
    </dgm:pt>
    <dgm:pt modelId="{D03D61B3-D823-1149-AD3C-0ECAFF886C06}" type="pres">
      <dgm:prSet presAssocID="{672B5884-698E-D048-9DFE-1D813BBCED7B}" presName="Name37" presStyleLbl="parChTrans1D3" presStyleIdx="0" presStyleCnt="8"/>
      <dgm:spPr/>
    </dgm:pt>
    <dgm:pt modelId="{36F06355-7332-8648-9EFD-CE1F2337801D}" type="pres">
      <dgm:prSet presAssocID="{716E2C81-4973-DA41-AAFC-E0AF1D6AE8E9}" presName="hierRoot2" presStyleCnt="0">
        <dgm:presLayoutVars>
          <dgm:hierBranch val="init"/>
        </dgm:presLayoutVars>
      </dgm:prSet>
      <dgm:spPr/>
    </dgm:pt>
    <dgm:pt modelId="{34CFEC24-A58B-2B4C-90C7-64C9A9323FF9}" type="pres">
      <dgm:prSet presAssocID="{716E2C81-4973-DA41-AAFC-E0AF1D6AE8E9}" presName="rootComposite" presStyleCnt="0"/>
      <dgm:spPr/>
    </dgm:pt>
    <dgm:pt modelId="{55B10FEC-3249-AC49-A97D-B3C0B89FCA4F}" type="pres">
      <dgm:prSet presAssocID="{716E2C81-4973-DA41-AAFC-E0AF1D6AE8E9}" presName="rootText" presStyleLbl="node3" presStyleIdx="0" presStyleCnt="8" custScaleX="215220">
        <dgm:presLayoutVars>
          <dgm:chPref val="3"/>
        </dgm:presLayoutVars>
      </dgm:prSet>
      <dgm:spPr/>
    </dgm:pt>
    <dgm:pt modelId="{00D8308A-4338-F84E-B8DB-DAB01C681C2D}" type="pres">
      <dgm:prSet presAssocID="{716E2C81-4973-DA41-AAFC-E0AF1D6AE8E9}" presName="rootConnector" presStyleLbl="node3" presStyleIdx="0" presStyleCnt="8"/>
      <dgm:spPr/>
    </dgm:pt>
    <dgm:pt modelId="{03DE6E45-66F3-3140-83C8-6B4AA6BE043E}" type="pres">
      <dgm:prSet presAssocID="{716E2C81-4973-DA41-AAFC-E0AF1D6AE8E9}" presName="hierChild4" presStyleCnt="0"/>
      <dgm:spPr/>
    </dgm:pt>
    <dgm:pt modelId="{44CDFFF1-9959-7F44-8C4B-CBFE56DE272F}" type="pres">
      <dgm:prSet presAssocID="{716E2C81-4973-DA41-AAFC-E0AF1D6AE8E9}" presName="hierChild5" presStyleCnt="0"/>
      <dgm:spPr/>
    </dgm:pt>
    <dgm:pt modelId="{6943E2BC-97AB-D946-9B8A-539BFC79E3BC}" type="pres">
      <dgm:prSet presAssocID="{477F8018-DFAE-DF4F-9E7C-208547AEC85D}" presName="Name37" presStyleLbl="parChTrans1D3" presStyleIdx="1" presStyleCnt="8"/>
      <dgm:spPr/>
    </dgm:pt>
    <dgm:pt modelId="{1954857C-8FC9-084D-8258-A5531960DE94}" type="pres">
      <dgm:prSet presAssocID="{DC6FF442-E014-E24F-A469-549196D6F4E7}" presName="hierRoot2" presStyleCnt="0">
        <dgm:presLayoutVars>
          <dgm:hierBranch val="init"/>
        </dgm:presLayoutVars>
      </dgm:prSet>
      <dgm:spPr/>
    </dgm:pt>
    <dgm:pt modelId="{CD3A922D-0BCD-0B48-AC10-722BACB5116F}" type="pres">
      <dgm:prSet presAssocID="{DC6FF442-E014-E24F-A469-549196D6F4E7}" presName="rootComposite" presStyleCnt="0"/>
      <dgm:spPr/>
    </dgm:pt>
    <dgm:pt modelId="{8FC0B9E9-D82E-F948-B461-982CCA7065C9}" type="pres">
      <dgm:prSet presAssocID="{DC6FF442-E014-E24F-A469-549196D6F4E7}" presName="rootText" presStyleLbl="node3" presStyleIdx="1" presStyleCnt="8" custScaleX="220591">
        <dgm:presLayoutVars>
          <dgm:chPref val="3"/>
        </dgm:presLayoutVars>
      </dgm:prSet>
      <dgm:spPr/>
    </dgm:pt>
    <dgm:pt modelId="{18380B46-ADD4-EF49-94F2-D169EF52CB0D}" type="pres">
      <dgm:prSet presAssocID="{DC6FF442-E014-E24F-A469-549196D6F4E7}" presName="rootConnector" presStyleLbl="node3" presStyleIdx="1" presStyleCnt="8"/>
      <dgm:spPr/>
    </dgm:pt>
    <dgm:pt modelId="{23DA6EDA-EF21-954E-A2E2-1B3EAD1726DA}" type="pres">
      <dgm:prSet presAssocID="{DC6FF442-E014-E24F-A469-549196D6F4E7}" presName="hierChild4" presStyleCnt="0"/>
      <dgm:spPr/>
    </dgm:pt>
    <dgm:pt modelId="{8D8F67DB-D622-844A-B106-C5C22FC82EE4}" type="pres">
      <dgm:prSet presAssocID="{DC6FF442-E014-E24F-A469-549196D6F4E7}" presName="hierChild5" presStyleCnt="0"/>
      <dgm:spPr/>
    </dgm:pt>
    <dgm:pt modelId="{B734430A-2BA1-3C41-B67F-85D1366EB281}" type="pres">
      <dgm:prSet presAssocID="{D364E778-480E-E141-A80B-B94BFC7AD961}" presName="Name37" presStyleLbl="parChTrans1D3" presStyleIdx="2" presStyleCnt="8"/>
      <dgm:spPr/>
    </dgm:pt>
    <dgm:pt modelId="{9B4763EC-DADD-AB47-83A6-A4D8BEE3D6FF}" type="pres">
      <dgm:prSet presAssocID="{48E76BE6-0668-C34C-BD38-9C61D5FB67AC}" presName="hierRoot2" presStyleCnt="0">
        <dgm:presLayoutVars>
          <dgm:hierBranch val="init"/>
        </dgm:presLayoutVars>
      </dgm:prSet>
      <dgm:spPr/>
    </dgm:pt>
    <dgm:pt modelId="{D028FD25-F891-B446-B731-5317CA7B0725}" type="pres">
      <dgm:prSet presAssocID="{48E76BE6-0668-C34C-BD38-9C61D5FB67AC}" presName="rootComposite" presStyleCnt="0"/>
      <dgm:spPr/>
    </dgm:pt>
    <dgm:pt modelId="{C40C10BF-C0B4-AD40-9D6F-532EE27817D3}" type="pres">
      <dgm:prSet presAssocID="{48E76BE6-0668-C34C-BD38-9C61D5FB67AC}" presName="rootText" presStyleLbl="node3" presStyleIdx="2" presStyleCnt="8" custScaleX="217970">
        <dgm:presLayoutVars>
          <dgm:chPref val="3"/>
        </dgm:presLayoutVars>
      </dgm:prSet>
      <dgm:spPr/>
    </dgm:pt>
    <dgm:pt modelId="{EF7AFAA1-757D-8840-B9B0-D1036F225AA7}" type="pres">
      <dgm:prSet presAssocID="{48E76BE6-0668-C34C-BD38-9C61D5FB67AC}" presName="rootConnector" presStyleLbl="node3" presStyleIdx="2" presStyleCnt="8"/>
      <dgm:spPr/>
    </dgm:pt>
    <dgm:pt modelId="{02C7DF83-22BF-1D47-94F1-D7418FAAC779}" type="pres">
      <dgm:prSet presAssocID="{48E76BE6-0668-C34C-BD38-9C61D5FB67AC}" presName="hierChild4" presStyleCnt="0"/>
      <dgm:spPr/>
    </dgm:pt>
    <dgm:pt modelId="{72D155F4-88F7-D648-8221-B6BB69CE8BFA}" type="pres">
      <dgm:prSet presAssocID="{48E76BE6-0668-C34C-BD38-9C61D5FB67AC}" presName="hierChild5" presStyleCnt="0"/>
      <dgm:spPr/>
    </dgm:pt>
    <dgm:pt modelId="{727B8859-E5AC-8944-A446-608B80DF71CF}" type="pres">
      <dgm:prSet presAssocID="{D0A3E7B0-D568-3947-BD33-292A355B0F45}" presName="Name37" presStyleLbl="parChTrans1D3" presStyleIdx="3" presStyleCnt="8"/>
      <dgm:spPr/>
    </dgm:pt>
    <dgm:pt modelId="{1E76CE71-FFD5-FF40-B571-A52BED72A10D}" type="pres">
      <dgm:prSet presAssocID="{2109F4F8-32B3-A841-B26A-EC5EEC21CFB1}" presName="hierRoot2" presStyleCnt="0">
        <dgm:presLayoutVars>
          <dgm:hierBranch val="init"/>
        </dgm:presLayoutVars>
      </dgm:prSet>
      <dgm:spPr/>
    </dgm:pt>
    <dgm:pt modelId="{DB77584E-EDB9-6C4A-8CA4-A489977E3D7B}" type="pres">
      <dgm:prSet presAssocID="{2109F4F8-32B3-A841-B26A-EC5EEC21CFB1}" presName="rootComposite" presStyleCnt="0"/>
      <dgm:spPr/>
    </dgm:pt>
    <dgm:pt modelId="{2EA69059-3FB9-3243-BC40-2CF5B7E94038}" type="pres">
      <dgm:prSet presAssocID="{2109F4F8-32B3-A841-B26A-EC5EEC21CFB1}" presName="rootText" presStyleLbl="node3" presStyleIdx="3" presStyleCnt="8" custScaleX="220591">
        <dgm:presLayoutVars>
          <dgm:chPref val="3"/>
        </dgm:presLayoutVars>
      </dgm:prSet>
      <dgm:spPr/>
    </dgm:pt>
    <dgm:pt modelId="{114EFE64-86B6-D14B-A9AD-96CB69CC70AF}" type="pres">
      <dgm:prSet presAssocID="{2109F4F8-32B3-A841-B26A-EC5EEC21CFB1}" presName="rootConnector" presStyleLbl="node3" presStyleIdx="3" presStyleCnt="8"/>
      <dgm:spPr/>
    </dgm:pt>
    <dgm:pt modelId="{B6384F85-8CC2-FF49-86D3-8FA0FB843C8D}" type="pres">
      <dgm:prSet presAssocID="{2109F4F8-32B3-A841-B26A-EC5EEC21CFB1}" presName="hierChild4" presStyleCnt="0"/>
      <dgm:spPr/>
    </dgm:pt>
    <dgm:pt modelId="{D26CB3BF-4990-CA4F-9228-E35E34847714}" type="pres">
      <dgm:prSet presAssocID="{2109F4F8-32B3-A841-B26A-EC5EEC21CFB1}" presName="hierChild5" presStyleCnt="0"/>
      <dgm:spPr/>
    </dgm:pt>
    <dgm:pt modelId="{DF18ABDB-BE7A-B84D-AF3E-C65FC878061D}" type="pres">
      <dgm:prSet presAssocID="{A0272167-0C7D-5848-911B-0EFDC2859093}" presName="hierChild5" presStyleCnt="0"/>
      <dgm:spPr/>
    </dgm:pt>
    <dgm:pt modelId="{13748927-E8FB-D84E-B9D0-648DC60ED958}" type="pres">
      <dgm:prSet presAssocID="{5D74E3CB-4E7F-8441-B783-E47A350D6200}" presName="Name37" presStyleLbl="parChTrans1D2" presStyleIdx="1" presStyleCnt="2"/>
      <dgm:spPr/>
    </dgm:pt>
    <dgm:pt modelId="{1B2B08FE-83F0-1043-ABA3-D7F33008BA4D}" type="pres">
      <dgm:prSet presAssocID="{6BC3095F-7D91-EA4D-A0A3-EA7A1A99F4A9}" presName="hierRoot2" presStyleCnt="0">
        <dgm:presLayoutVars>
          <dgm:hierBranch val="init"/>
        </dgm:presLayoutVars>
      </dgm:prSet>
      <dgm:spPr/>
    </dgm:pt>
    <dgm:pt modelId="{483576B8-E25F-1348-8A92-C3DD63032FB2}" type="pres">
      <dgm:prSet presAssocID="{6BC3095F-7D91-EA4D-A0A3-EA7A1A99F4A9}" presName="rootComposite" presStyleCnt="0"/>
      <dgm:spPr/>
    </dgm:pt>
    <dgm:pt modelId="{0EEE292F-B27F-8446-8D75-9AA0EFB51BDD}" type="pres">
      <dgm:prSet presAssocID="{6BC3095F-7D91-EA4D-A0A3-EA7A1A99F4A9}" presName="rootText" presStyleLbl="node2" presStyleIdx="1" presStyleCnt="2" custScaleX="277692">
        <dgm:presLayoutVars>
          <dgm:chPref val="3"/>
        </dgm:presLayoutVars>
      </dgm:prSet>
      <dgm:spPr/>
    </dgm:pt>
    <dgm:pt modelId="{3B150F56-254F-AA4C-A009-79E9A5397542}" type="pres">
      <dgm:prSet presAssocID="{6BC3095F-7D91-EA4D-A0A3-EA7A1A99F4A9}" presName="rootConnector" presStyleLbl="node2" presStyleIdx="1" presStyleCnt="2"/>
      <dgm:spPr/>
    </dgm:pt>
    <dgm:pt modelId="{10E757A8-4602-E44F-8AF1-FA674730B181}" type="pres">
      <dgm:prSet presAssocID="{6BC3095F-7D91-EA4D-A0A3-EA7A1A99F4A9}" presName="hierChild4" presStyleCnt="0"/>
      <dgm:spPr/>
    </dgm:pt>
    <dgm:pt modelId="{AD994960-C5C0-0840-9C81-B5CF92F3F5E3}" type="pres">
      <dgm:prSet presAssocID="{5DF162F7-1BB1-6749-BAB8-AA5276FD760B}" presName="Name37" presStyleLbl="parChTrans1D3" presStyleIdx="4" presStyleCnt="8"/>
      <dgm:spPr/>
    </dgm:pt>
    <dgm:pt modelId="{37C572FD-3E55-4D4B-BEE1-A45F840C561B}" type="pres">
      <dgm:prSet presAssocID="{A22F3851-2076-4D4A-8488-F1649E1138BD}" presName="hierRoot2" presStyleCnt="0">
        <dgm:presLayoutVars>
          <dgm:hierBranch val="init"/>
        </dgm:presLayoutVars>
      </dgm:prSet>
      <dgm:spPr/>
    </dgm:pt>
    <dgm:pt modelId="{D258D2E6-BA2F-6245-B68D-5EC8DE07F3C8}" type="pres">
      <dgm:prSet presAssocID="{A22F3851-2076-4D4A-8488-F1649E1138BD}" presName="rootComposite" presStyleCnt="0"/>
      <dgm:spPr/>
    </dgm:pt>
    <dgm:pt modelId="{BBB52238-CB2C-714C-B1E7-5901EAE483A3}" type="pres">
      <dgm:prSet presAssocID="{A22F3851-2076-4D4A-8488-F1649E1138BD}" presName="rootText" presStyleLbl="node3" presStyleIdx="4" presStyleCnt="8" custScaleX="186510">
        <dgm:presLayoutVars>
          <dgm:chPref val="3"/>
        </dgm:presLayoutVars>
      </dgm:prSet>
      <dgm:spPr/>
    </dgm:pt>
    <dgm:pt modelId="{D1D3FB92-7358-FA4C-BC4C-A8008D5494A3}" type="pres">
      <dgm:prSet presAssocID="{A22F3851-2076-4D4A-8488-F1649E1138BD}" presName="rootConnector" presStyleLbl="node3" presStyleIdx="4" presStyleCnt="8"/>
      <dgm:spPr/>
    </dgm:pt>
    <dgm:pt modelId="{140B45FB-4184-4943-BAB0-0F62C8524687}" type="pres">
      <dgm:prSet presAssocID="{A22F3851-2076-4D4A-8488-F1649E1138BD}" presName="hierChild4" presStyleCnt="0"/>
      <dgm:spPr/>
    </dgm:pt>
    <dgm:pt modelId="{78266438-C591-6B4B-8352-0F91F230A30D}" type="pres">
      <dgm:prSet presAssocID="{A22F3851-2076-4D4A-8488-F1649E1138BD}" presName="hierChild5" presStyleCnt="0"/>
      <dgm:spPr/>
    </dgm:pt>
    <dgm:pt modelId="{70B12205-3191-FE45-B3C6-B541F6057C18}" type="pres">
      <dgm:prSet presAssocID="{4E55D22C-0135-B84D-8377-685932C12AE1}" presName="Name37" presStyleLbl="parChTrans1D3" presStyleIdx="5" presStyleCnt="8"/>
      <dgm:spPr/>
    </dgm:pt>
    <dgm:pt modelId="{A4B4A8B5-5A90-2549-BC34-CF3922146441}" type="pres">
      <dgm:prSet presAssocID="{3D7544A5-34DF-9449-A1A0-50178959D483}" presName="hierRoot2" presStyleCnt="0">
        <dgm:presLayoutVars>
          <dgm:hierBranch val="init"/>
        </dgm:presLayoutVars>
      </dgm:prSet>
      <dgm:spPr/>
    </dgm:pt>
    <dgm:pt modelId="{68AC7CB2-8CD0-8147-8D56-336A673380FB}" type="pres">
      <dgm:prSet presAssocID="{3D7544A5-34DF-9449-A1A0-50178959D483}" presName="rootComposite" presStyleCnt="0"/>
      <dgm:spPr/>
    </dgm:pt>
    <dgm:pt modelId="{40E5712C-211B-F34C-A803-B025C885FD07}" type="pres">
      <dgm:prSet presAssocID="{3D7544A5-34DF-9449-A1A0-50178959D483}" presName="rootText" presStyleLbl="node3" presStyleIdx="5" presStyleCnt="8" custScaleX="183889">
        <dgm:presLayoutVars>
          <dgm:chPref val="3"/>
        </dgm:presLayoutVars>
      </dgm:prSet>
      <dgm:spPr/>
    </dgm:pt>
    <dgm:pt modelId="{D547BAA8-EAF0-D742-ACCE-F49B729B4841}" type="pres">
      <dgm:prSet presAssocID="{3D7544A5-34DF-9449-A1A0-50178959D483}" presName="rootConnector" presStyleLbl="node3" presStyleIdx="5" presStyleCnt="8"/>
      <dgm:spPr/>
    </dgm:pt>
    <dgm:pt modelId="{E552D5A3-D533-9945-A22C-3EFF9A3565F2}" type="pres">
      <dgm:prSet presAssocID="{3D7544A5-34DF-9449-A1A0-50178959D483}" presName="hierChild4" presStyleCnt="0"/>
      <dgm:spPr/>
    </dgm:pt>
    <dgm:pt modelId="{43039517-3029-644F-AF71-46D0C5CC3738}" type="pres">
      <dgm:prSet presAssocID="{3D7544A5-34DF-9449-A1A0-50178959D483}" presName="hierChild5" presStyleCnt="0"/>
      <dgm:spPr/>
    </dgm:pt>
    <dgm:pt modelId="{5C94C936-87CA-2D41-9E2F-FE9C95EDE339}" type="pres">
      <dgm:prSet presAssocID="{03B8E088-6717-AF4A-AE76-CFA629737A7E}" presName="Name37" presStyleLbl="parChTrans1D3" presStyleIdx="6" presStyleCnt="8"/>
      <dgm:spPr/>
    </dgm:pt>
    <dgm:pt modelId="{856D421A-B08F-1C42-8D49-2B77A605904F}" type="pres">
      <dgm:prSet presAssocID="{F5FA711B-33D4-0C47-ABE5-3F8EEEE15899}" presName="hierRoot2" presStyleCnt="0">
        <dgm:presLayoutVars>
          <dgm:hierBranch val="init"/>
        </dgm:presLayoutVars>
      </dgm:prSet>
      <dgm:spPr/>
    </dgm:pt>
    <dgm:pt modelId="{DBD6F71A-A0E1-BA43-B0FB-E74C021DE8FD}" type="pres">
      <dgm:prSet presAssocID="{F5FA711B-33D4-0C47-ABE5-3F8EEEE15899}" presName="rootComposite" presStyleCnt="0"/>
      <dgm:spPr/>
    </dgm:pt>
    <dgm:pt modelId="{9B2C3CF3-4023-9E41-81C4-EE6D269FD55D}" type="pres">
      <dgm:prSet presAssocID="{F5FA711B-33D4-0C47-ABE5-3F8EEEE15899}" presName="rootText" presStyleLbl="node3" presStyleIdx="6" presStyleCnt="8" custScaleX="180218">
        <dgm:presLayoutVars>
          <dgm:chPref val="3"/>
        </dgm:presLayoutVars>
      </dgm:prSet>
      <dgm:spPr/>
    </dgm:pt>
    <dgm:pt modelId="{447F8EE0-350F-B34A-8426-5D933EC9E747}" type="pres">
      <dgm:prSet presAssocID="{F5FA711B-33D4-0C47-ABE5-3F8EEEE15899}" presName="rootConnector" presStyleLbl="node3" presStyleIdx="6" presStyleCnt="8"/>
      <dgm:spPr/>
    </dgm:pt>
    <dgm:pt modelId="{25647B3C-2EEC-4C4C-BFEA-C76E297E7111}" type="pres">
      <dgm:prSet presAssocID="{F5FA711B-33D4-0C47-ABE5-3F8EEEE15899}" presName="hierChild4" presStyleCnt="0"/>
      <dgm:spPr/>
    </dgm:pt>
    <dgm:pt modelId="{00D84F14-68FC-8147-BFFC-EC360C296F2E}" type="pres">
      <dgm:prSet presAssocID="{F5FA711B-33D4-0C47-ABE5-3F8EEEE15899}" presName="hierChild5" presStyleCnt="0"/>
      <dgm:spPr/>
    </dgm:pt>
    <dgm:pt modelId="{4A939781-1B4B-6646-BF09-520FBF93FCDF}" type="pres">
      <dgm:prSet presAssocID="{A1099C37-0A6C-0543-B3C0-D7D1488DA255}" presName="Name37" presStyleLbl="parChTrans1D3" presStyleIdx="7" presStyleCnt="8"/>
      <dgm:spPr/>
    </dgm:pt>
    <dgm:pt modelId="{A73FC5F0-7C13-7940-AF16-B88A71800194}" type="pres">
      <dgm:prSet presAssocID="{E1120501-A723-0C41-95E2-307775A5129E}" presName="hierRoot2" presStyleCnt="0">
        <dgm:presLayoutVars>
          <dgm:hierBranch val="init"/>
        </dgm:presLayoutVars>
      </dgm:prSet>
      <dgm:spPr/>
    </dgm:pt>
    <dgm:pt modelId="{7FF2E3DC-54E7-A642-9D07-5462A3006784}" type="pres">
      <dgm:prSet presAssocID="{E1120501-A723-0C41-95E2-307775A5129E}" presName="rootComposite" presStyleCnt="0"/>
      <dgm:spPr/>
    </dgm:pt>
    <dgm:pt modelId="{C37244BD-4DD7-5549-86D7-1DA3F96C77BA}" type="pres">
      <dgm:prSet presAssocID="{E1120501-A723-0C41-95E2-307775A5129E}" presName="rootText" presStyleLbl="node3" presStyleIdx="7" presStyleCnt="8" custScaleX="177597">
        <dgm:presLayoutVars>
          <dgm:chPref val="3"/>
        </dgm:presLayoutVars>
      </dgm:prSet>
      <dgm:spPr/>
    </dgm:pt>
    <dgm:pt modelId="{9B231780-4249-F841-BB82-15F6D9ED066F}" type="pres">
      <dgm:prSet presAssocID="{E1120501-A723-0C41-95E2-307775A5129E}" presName="rootConnector" presStyleLbl="node3" presStyleIdx="7" presStyleCnt="8"/>
      <dgm:spPr/>
    </dgm:pt>
    <dgm:pt modelId="{0AEC4BC3-6EFA-FC4D-9C3C-0097969ADCF0}" type="pres">
      <dgm:prSet presAssocID="{E1120501-A723-0C41-95E2-307775A5129E}" presName="hierChild4" presStyleCnt="0"/>
      <dgm:spPr/>
    </dgm:pt>
    <dgm:pt modelId="{162B58C4-2C6D-7D4C-BE94-52751C2F551D}" type="pres">
      <dgm:prSet presAssocID="{E1120501-A723-0C41-95E2-307775A5129E}" presName="hierChild5" presStyleCnt="0"/>
      <dgm:spPr/>
    </dgm:pt>
    <dgm:pt modelId="{C6FF6F49-60FC-F64C-8B03-90B744228B4E}" type="pres">
      <dgm:prSet presAssocID="{6BC3095F-7D91-EA4D-A0A3-EA7A1A99F4A9}" presName="hierChild5" presStyleCnt="0"/>
      <dgm:spPr/>
    </dgm:pt>
    <dgm:pt modelId="{D9B09755-4DA8-CE4D-B0CD-044B17D48860}" type="pres">
      <dgm:prSet presAssocID="{9EEA95DC-6FB0-AD4D-B1FE-257F791229DC}" presName="hierChild3" presStyleCnt="0"/>
      <dgm:spPr/>
    </dgm:pt>
  </dgm:ptLst>
  <dgm:cxnLst>
    <dgm:cxn modelId="{C1710206-4B21-484F-84C3-F2EC07768B24}" type="presOf" srcId="{F5FA711B-33D4-0C47-ABE5-3F8EEEE15899}" destId="{9B2C3CF3-4023-9E41-81C4-EE6D269FD55D}" srcOrd="0" destOrd="0" presId="urn:microsoft.com/office/officeart/2005/8/layout/orgChart1"/>
    <dgm:cxn modelId="{0EAD8909-3898-A54A-80B8-2CE46EB485FC}" type="presOf" srcId="{716E2C81-4973-DA41-AAFC-E0AF1D6AE8E9}" destId="{00D8308A-4338-F84E-B8DB-DAB01C681C2D}" srcOrd="1" destOrd="0" presId="urn:microsoft.com/office/officeart/2005/8/layout/orgChart1"/>
    <dgm:cxn modelId="{1ABB030D-4B0E-E94B-B033-5C38C53879C9}" type="presOf" srcId="{3D7544A5-34DF-9449-A1A0-50178959D483}" destId="{D547BAA8-EAF0-D742-ACCE-F49B729B4841}" srcOrd="1" destOrd="0" presId="urn:microsoft.com/office/officeart/2005/8/layout/orgChart1"/>
    <dgm:cxn modelId="{4782DF18-F92C-8248-B684-DCF09F0EE0A8}" type="presOf" srcId="{D364E778-480E-E141-A80B-B94BFC7AD961}" destId="{B734430A-2BA1-3C41-B67F-85D1366EB281}" srcOrd="0" destOrd="0" presId="urn:microsoft.com/office/officeart/2005/8/layout/orgChart1"/>
    <dgm:cxn modelId="{AE92FB1B-F283-A841-91C3-96BFD50F1617}" type="presOf" srcId="{9EEA95DC-6FB0-AD4D-B1FE-257F791229DC}" destId="{84336C80-5814-9F40-9B40-287387D9093C}" srcOrd="0" destOrd="0" presId="urn:microsoft.com/office/officeart/2005/8/layout/orgChart1"/>
    <dgm:cxn modelId="{23EA092D-9E91-CE4A-8CB3-DC2450CB55B9}" type="presOf" srcId="{5DF162F7-1BB1-6749-BAB8-AA5276FD760B}" destId="{AD994960-C5C0-0840-9C81-B5CF92F3F5E3}" srcOrd="0" destOrd="0" presId="urn:microsoft.com/office/officeart/2005/8/layout/orgChart1"/>
    <dgm:cxn modelId="{BA96532E-6137-4047-9035-48267B4C763A}" type="presOf" srcId="{2109F4F8-32B3-A841-B26A-EC5EEC21CFB1}" destId="{114EFE64-86B6-D14B-A9AD-96CB69CC70AF}" srcOrd="1" destOrd="0" presId="urn:microsoft.com/office/officeart/2005/8/layout/orgChart1"/>
    <dgm:cxn modelId="{DE5A3D2F-315D-0748-B0F1-2465F4DC2AA6}" type="presOf" srcId="{5D74E3CB-4E7F-8441-B783-E47A350D6200}" destId="{13748927-E8FB-D84E-B9D0-648DC60ED958}" srcOrd="0" destOrd="0" presId="urn:microsoft.com/office/officeart/2005/8/layout/orgChart1"/>
    <dgm:cxn modelId="{1E2A6935-30F1-5A49-89CB-DD8E40B740E2}" srcId="{A0272167-0C7D-5848-911B-0EFDC2859093}" destId="{2109F4F8-32B3-A841-B26A-EC5EEC21CFB1}" srcOrd="3" destOrd="0" parTransId="{D0A3E7B0-D568-3947-BD33-292A355B0F45}" sibTransId="{90BE93E9-E9F1-394D-9B08-B6E5FD24C02A}"/>
    <dgm:cxn modelId="{05921B3C-F565-0842-B330-91A410FE980E}" type="presOf" srcId="{FA489DA5-3F50-D745-B01A-6557F6E3A84C}" destId="{5C36DC02-0179-B245-92BD-9F4D46D89A20}" srcOrd="0" destOrd="0" presId="urn:microsoft.com/office/officeart/2005/8/layout/orgChart1"/>
    <dgm:cxn modelId="{63C3C947-650B-3549-AF98-DAC0E97B150B}" type="presOf" srcId="{2109F4F8-32B3-A841-B26A-EC5EEC21CFB1}" destId="{2EA69059-3FB9-3243-BC40-2CF5B7E94038}" srcOrd="0" destOrd="0" presId="urn:microsoft.com/office/officeart/2005/8/layout/orgChart1"/>
    <dgm:cxn modelId="{38EF6148-E738-134A-A1E6-0E18924B59C8}" type="presOf" srcId="{7CA302D3-21D7-EA4A-B9F4-59A607D6ADBC}" destId="{0DD8AE12-88BD-A147-A860-4C69282DA4BC}" srcOrd="0" destOrd="0" presId="urn:microsoft.com/office/officeart/2005/8/layout/orgChart1"/>
    <dgm:cxn modelId="{144F574D-0DF3-544A-8DC5-48663810F19D}" type="presOf" srcId="{716E2C81-4973-DA41-AAFC-E0AF1D6AE8E9}" destId="{55B10FEC-3249-AC49-A97D-B3C0B89FCA4F}" srcOrd="0" destOrd="0" presId="urn:microsoft.com/office/officeart/2005/8/layout/orgChart1"/>
    <dgm:cxn modelId="{419E6D4D-E962-5E46-8CDC-445BEF01C071}" srcId="{A0272167-0C7D-5848-911B-0EFDC2859093}" destId="{716E2C81-4973-DA41-AAFC-E0AF1D6AE8E9}" srcOrd="0" destOrd="0" parTransId="{672B5884-698E-D048-9DFE-1D813BBCED7B}" sibTransId="{0C7769D4-25B6-4F40-9865-9C80A329041C}"/>
    <dgm:cxn modelId="{428C1F57-E51A-B64E-AC6D-87AA41A9DB8B}" srcId="{6BC3095F-7D91-EA4D-A0A3-EA7A1A99F4A9}" destId="{A22F3851-2076-4D4A-8488-F1649E1138BD}" srcOrd="0" destOrd="0" parTransId="{5DF162F7-1BB1-6749-BAB8-AA5276FD760B}" sibTransId="{FFCB323F-1194-FB47-A990-DDBBC15773B5}"/>
    <dgm:cxn modelId="{0B0C655C-FFEC-B649-A445-7AD6DB1CC193}" srcId="{6BC3095F-7D91-EA4D-A0A3-EA7A1A99F4A9}" destId="{E1120501-A723-0C41-95E2-307775A5129E}" srcOrd="3" destOrd="0" parTransId="{A1099C37-0A6C-0543-B3C0-D7D1488DA255}" sibTransId="{FC08D507-D2B1-844F-9896-34E6825D09B0}"/>
    <dgm:cxn modelId="{3A6ED562-3622-2A49-9307-CA89736DC8C5}" srcId="{6BC3095F-7D91-EA4D-A0A3-EA7A1A99F4A9}" destId="{F5FA711B-33D4-0C47-ABE5-3F8EEEE15899}" srcOrd="2" destOrd="0" parTransId="{03B8E088-6717-AF4A-AE76-CFA629737A7E}" sibTransId="{9687FE59-2E6B-024F-AEFB-D54E840DE9F1}"/>
    <dgm:cxn modelId="{2EEEBD68-F290-9B4D-8940-E9E997CEDC9F}" srcId="{9EEA95DC-6FB0-AD4D-B1FE-257F791229DC}" destId="{A0272167-0C7D-5848-911B-0EFDC2859093}" srcOrd="0" destOrd="0" parTransId="{FA489DA5-3F50-D745-B01A-6557F6E3A84C}" sibTransId="{EDA2E4D3-26B8-454C-9036-8807A478BB24}"/>
    <dgm:cxn modelId="{403F876B-20FD-6C48-B2F3-D00458164C41}" type="presOf" srcId="{A0272167-0C7D-5848-911B-0EFDC2859093}" destId="{44AA1EF8-F56E-3342-8500-576D03F5CD8B}" srcOrd="0" destOrd="0" presId="urn:microsoft.com/office/officeart/2005/8/layout/orgChart1"/>
    <dgm:cxn modelId="{F2AEA06D-2D14-DB43-9841-146A04215269}" srcId="{6BC3095F-7D91-EA4D-A0A3-EA7A1A99F4A9}" destId="{3D7544A5-34DF-9449-A1A0-50178959D483}" srcOrd="1" destOrd="0" parTransId="{4E55D22C-0135-B84D-8377-685932C12AE1}" sibTransId="{9FDCEB2B-8E3A-E843-B274-83A4E0B4EA2A}"/>
    <dgm:cxn modelId="{F97F8C6F-E038-D042-AFD6-4AD22C909044}" type="presOf" srcId="{F5FA711B-33D4-0C47-ABE5-3F8EEEE15899}" destId="{447F8EE0-350F-B34A-8426-5D933EC9E747}" srcOrd="1" destOrd="0" presId="urn:microsoft.com/office/officeart/2005/8/layout/orgChart1"/>
    <dgm:cxn modelId="{4043EA70-3DD3-6E4C-AE12-4AE3A7EC6E3A}" type="presOf" srcId="{D0A3E7B0-D568-3947-BD33-292A355B0F45}" destId="{727B8859-E5AC-8944-A446-608B80DF71CF}" srcOrd="0" destOrd="0" presId="urn:microsoft.com/office/officeart/2005/8/layout/orgChart1"/>
    <dgm:cxn modelId="{8143B073-844A-6D42-A473-F72B9D3F1617}" type="presOf" srcId="{48E76BE6-0668-C34C-BD38-9C61D5FB67AC}" destId="{C40C10BF-C0B4-AD40-9D6F-532EE27817D3}" srcOrd="0" destOrd="0" presId="urn:microsoft.com/office/officeart/2005/8/layout/orgChart1"/>
    <dgm:cxn modelId="{2C4E0674-F29D-9844-B840-7DE3677F60DF}" type="presOf" srcId="{48E76BE6-0668-C34C-BD38-9C61D5FB67AC}" destId="{EF7AFAA1-757D-8840-B9B0-D1036F225AA7}" srcOrd="1" destOrd="0" presId="urn:microsoft.com/office/officeart/2005/8/layout/orgChart1"/>
    <dgm:cxn modelId="{E6BA6280-0EC3-5C49-8C94-8FC3D2AC3146}" type="presOf" srcId="{A0272167-0C7D-5848-911B-0EFDC2859093}" destId="{470072FD-81F3-614B-A6BF-C43F651B468F}" srcOrd="1" destOrd="0" presId="urn:microsoft.com/office/officeart/2005/8/layout/orgChart1"/>
    <dgm:cxn modelId="{D29C9D9B-385B-764D-99D6-8188CCB1C706}" type="presOf" srcId="{4E55D22C-0135-B84D-8377-685932C12AE1}" destId="{70B12205-3191-FE45-B3C6-B541F6057C18}" srcOrd="0" destOrd="0" presId="urn:microsoft.com/office/officeart/2005/8/layout/orgChart1"/>
    <dgm:cxn modelId="{291A769E-6C55-2545-A77E-07D4DE90FB23}" srcId="{A0272167-0C7D-5848-911B-0EFDC2859093}" destId="{48E76BE6-0668-C34C-BD38-9C61D5FB67AC}" srcOrd="2" destOrd="0" parTransId="{D364E778-480E-E141-A80B-B94BFC7AD961}" sibTransId="{CF6DAF3F-F434-8C42-BE1C-15F40ED0720D}"/>
    <dgm:cxn modelId="{BAD892A6-D646-BC43-89AB-5144482856A3}" type="presOf" srcId="{A22F3851-2076-4D4A-8488-F1649E1138BD}" destId="{D1D3FB92-7358-FA4C-BC4C-A8008D5494A3}" srcOrd="1" destOrd="0" presId="urn:microsoft.com/office/officeart/2005/8/layout/orgChart1"/>
    <dgm:cxn modelId="{18508FAC-FCFF-5340-A259-3E8C0D5B12E1}" type="presOf" srcId="{A22F3851-2076-4D4A-8488-F1649E1138BD}" destId="{BBB52238-CB2C-714C-B1E7-5901EAE483A3}" srcOrd="0" destOrd="0" presId="urn:microsoft.com/office/officeart/2005/8/layout/orgChart1"/>
    <dgm:cxn modelId="{4A4D62AD-31A8-EA44-BBA6-88DD06D9D4E1}" type="presOf" srcId="{477F8018-DFAE-DF4F-9E7C-208547AEC85D}" destId="{6943E2BC-97AB-D946-9B8A-539BFC79E3BC}" srcOrd="0" destOrd="0" presId="urn:microsoft.com/office/officeart/2005/8/layout/orgChart1"/>
    <dgm:cxn modelId="{C645C7B5-C50E-E449-B061-945DC9369FC7}" srcId="{9EEA95DC-6FB0-AD4D-B1FE-257F791229DC}" destId="{6BC3095F-7D91-EA4D-A0A3-EA7A1A99F4A9}" srcOrd="1" destOrd="0" parTransId="{5D74E3CB-4E7F-8441-B783-E47A350D6200}" sibTransId="{38862BD5-747F-684F-A2CE-3B2BACF1498E}"/>
    <dgm:cxn modelId="{77BE74BF-02B8-544D-A34F-85B86E79C2B7}" srcId="{A0272167-0C7D-5848-911B-0EFDC2859093}" destId="{DC6FF442-E014-E24F-A469-549196D6F4E7}" srcOrd="1" destOrd="0" parTransId="{477F8018-DFAE-DF4F-9E7C-208547AEC85D}" sibTransId="{6645F4DE-5EAC-6049-9B5B-C7F01D002E1F}"/>
    <dgm:cxn modelId="{FCB377C5-2AC9-BC4E-BAC5-3C6B679C9857}" type="presOf" srcId="{E1120501-A723-0C41-95E2-307775A5129E}" destId="{C37244BD-4DD7-5549-86D7-1DA3F96C77BA}" srcOrd="0" destOrd="0" presId="urn:microsoft.com/office/officeart/2005/8/layout/orgChart1"/>
    <dgm:cxn modelId="{D997C2C7-93DA-D647-A040-7B72BAA88930}" type="presOf" srcId="{672B5884-698E-D048-9DFE-1D813BBCED7B}" destId="{D03D61B3-D823-1149-AD3C-0ECAFF886C06}" srcOrd="0" destOrd="0" presId="urn:microsoft.com/office/officeart/2005/8/layout/orgChart1"/>
    <dgm:cxn modelId="{A97870C9-680F-D148-9E1B-2DDB6A91E4F6}" type="presOf" srcId="{E1120501-A723-0C41-95E2-307775A5129E}" destId="{9B231780-4249-F841-BB82-15F6D9ED066F}" srcOrd="1" destOrd="0" presId="urn:microsoft.com/office/officeart/2005/8/layout/orgChart1"/>
    <dgm:cxn modelId="{8094C6CD-5B13-3C44-B8D1-201D18D21B5B}" type="presOf" srcId="{03B8E088-6717-AF4A-AE76-CFA629737A7E}" destId="{5C94C936-87CA-2D41-9E2F-FE9C95EDE339}" srcOrd="0" destOrd="0" presId="urn:microsoft.com/office/officeart/2005/8/layout/orgChart1"/>
    <dgm:cxn modelId="{DC9373CF-E3B0-D945-9CF7-6BFD3D1EB18B}" type="presOf" srcId="{6BC3095F-7D91-EA4D-A0A3-EA7A1A99F4A9}" destId="{3B150F56-254F-AA4C-A009-79E9A5397542}" srcOrd="1" destOrd="0" presId="urn:microsoft.com/office/officeart/2005/8/layout/orgChart1"/>
    <dgm:cxn modelId="{96DE0DDC-57F9-2641-BC4C-20D46EF7AD36}" type="presOf" srcId="{DC6FF442-E014-E24F-A469-549196D6F4E7}" destId="{18380B46-ADD4-EF49-94F2-D169EF52CB0D}" srcOrd="1" destOrd="0" presId="urn:microsoft.com/office/officeart/2005/8/layout/orgChart1"/>
    <dgm:cxn modelId="{AA219EDF-3149-6B4A-8389-B972C6989966}" type="presOf" srcId="{6BC3095F-7D91-EA4D-A0A3-EA7A1A99F4A9}" destId="{0EEE292F-B27F-8446-8D75-9AA0EFB51BDD}" srcOrd="0" destOrd="0" presId="urn:microsoft.com/office/officeart/2005/8/layout/orgChart1"/>
    <dgm:cxn modelId="{586876E7-9B0A-0F4E-A182-B170B775E3F1}" type="presOf" srcId="{A1099C37-0A6C-0543-B3C0-D7D1488DA255}" destId="{4A939781-1B4B-6646-BF09-520FBF93FCDF}" srcOrd="0" destOrd="0" presId="urn:microsoft.com/office/officeart/2005/8/layout/orgChart1"/>
    <dgm:cxn modelId="{18413BE8-D45E-914D-AFA8-2F2453AA80D5}" srcId="{7CA302D3-21D7-EA4A-B9F4-59A607D6ADBC}" destId="{9EEA95DC-6FB0-AD4D-B1FE-257F791229DC}" srcOrd="0" destOrd="0" parTransId="{87CFFFDE-B934-8345-B1AC-31F80ED1D8B7}" sibTransId="{6E538ECA-FAAB-CA44-8401-7FB5A6A98B3A}"/>
    <dgm:cxn modelId="{A83CC4EE-205E-8846-89A5-7D16754D08AA}" type="presOf" srcId="{3D7544A5-34DF-9449-A1A0-50178959D483}" destId="{40E5712C-211B-F34C-A803-B025C885FD07}" srcOrd="0" destOrd="0" presId="urn:microsoft.com/office/officeart/2005/8/layout/orgChart1"/>
    <dgm:cxn modelId="{E90E2BFC-7D72-234C-AF12-81E43057F376}" type="presOf" srcId="{9EEA95DC-6FB0-AD4D-B1FE-257F791229DC}" destId="{92CBBBD0-F028-BC41-A353-E8D814EB7598}" srcOrd="1" destOrd="0" presId="urn:microsoft.com/office/officeart/2005/8/layout/orgChart1"/>
    <dgm:cxn modelId="{6F669BFD-BEF9-F94B-A203-234F06C20C43}" type="presOf" srcId="{DC6FF442-E014-E24F-A469-549196D6F4E7}" destId="{8FC0B9E9-D82E-F948-B461-982CCA7065C9}" srcOrd="0" destOrd="0" presId="urn:microsoft.com/office/officeart/2005/8/layout/orgChart1"/>
    <dgm:cxn modelId="{59426035-C7FA-5A48-A261-1E83D581EFC9}" type="presParOf" srcId="{0DD8AE12-88BD-A147-A860-4C69282DA4BC}" destId="{0EA0A827-E993-9C4D-91E4-F579DB6C08DA}" srcOrd="0" destOrd="0" presId="urn:microsoft.com/office/officeart/2005/8/layout/orgChart1"/>
    <dgm:cxn modelId="{FCAFE643-2860-EC42-9115-B2EE50BED479}" type="presParOf" srcId="{0EA0A827-E993-9C4D-91E4-F579DB6C08DA}" destId="{F52784CB-8780-BA4C-95D1-E07A078B9671}" srcOrd="0" destOrd="0" presId="urn:microsoft.com/office/officeart/2005/8/layout/orgChart1"/>
    <dgm:cxn modelId="{DB885CD6-594E-0E42-A1F2-11DB293093B8}" type="presParOf" srcId="{F52784CB-8780-BA4C-95D1-E07A078B9671}" destId="{84336C80-5814-9F40-9B40-287387D9093C}" srcOrd="0" destOrd="0" presId="urn:microsoft.com/office/officeart/2005/8/layout/orgChart1"/>
    <dgm:cxn modelId="{29A18029-CBF0-644F-AF8F-A3E6C2867D35}" type="presParOf" srcId="{F52784CB-8780-BA4C-95D1-E07A078B9671}" destId="{92CBBBD0-F028-BC41-A353-E8D814EB7598}" srcOrd="1" destOrd="0" presId="urn:microsoft.com/office/officeart/2005/8/layout/orgChart1"/>
    <dgm:cxn modelId="{F3C51C50-8A53-2E46-9AC8-EFC8BA922760}" type="presParOf" srcId="{0EA0A827-E993-9C4D-91E4-F579DB6C08DA}" destId="{703694A7-D9CD-C04D-8F0F-511228BFCB73}" srcOrd="1" destOrd="0" presId="urn:microsoft.com/office/officeart/2005/8/layout/orgChart1"/>
    <dgm:cxn modelId="{22E59176-F0AF-734B-9EE2-2867C72E90BB}" type="presParOf" srcId="{703694A7-D9CD-C04D-8F0F-511228BFCB73}" destId="{5C36DC02-0179-B245-92BD-9F4D46D89A20}" srcOrd="0" destOrd="0" presId="urn:microsoft.com/office/officeart/2005/8/layout/orgChart1"/>
    <dgm:cxn modelId="{92A089BD-6449-3549-988C-C384A8AA3AD6}" type="presParOf" srcId="{703694A7-D9CD-C04D-8F0F-511228BFCB73}" destId="{DB9330F9-2E48-3C4B-9D28-D55CCE6F2723}" srcOrd="1" destOrd="0" presId="urn:microsoft.com/office/officeart/2005/8/layout/orgChart1"/>
    <dgm:cxn modelId="{000B9D95-3391-454E-BFBC-7623A1EB9A11}" type="presParOf" srcId="{DB9330F9-2E48-3C4B-9D28-D55CCE6F2723}" destId="{6F913ABF-B66A-4E42-A088-44C77CED66A2}" srcOrd="0" destOrd="0" presId="urn:microsoft.com/office/officeart/2005/8/layout/orgChart1"/>
    <dgm:cxn modelId="{B1F65F11-C5A0-7E4C-AB61-922CF3340DAA}" type="presParOf" srcId="{6F913ABF-B66A-4E42-A088-44C77CED66A2}" destId="{44AA1EF8-F56E-3342-8500-576D03F5CD8B}" srcOrd="0" destOrd="0" presId="urn:microsoft.com/office/officeart/2005/8/layout/orgChart1"/>
    <dgm:cxn modelId="{5E2A1E21-859C-464A-A2D6-09932E71F9D2}" type="presParOf" srcId="{6F913ABF-B66A-4E42-A088-44C77CED66A2}" destId="{470072FD-81F3-614B-A6BF-C43F651B468F}" srcOrd="1" destOrd="0" presId="urn:microsoft.com/office/officeart/2005/8/layout/orgChart1"/>
    <dgm:cxn modelId="{F951576A-6382-7147-9FE4-830D8266F928}" type="presParOf" srcId="{DB9330F9-2E48-3C4B-9D28-D55CCE6F2723}" destId="{740891F6-53F9-1F41-8E8B-652F3027B0F5}" srcOrd="1" destOrd="0" presId="urn:microsoft.com/office/officeart/2005/8/layout/orgChart1"/>
    <dgm:cxn modelId="{6AB7CABE-3283-914E-8904-AE59D27FF5A2}" type="presParOf" srcId="{740891F6-53F9-1F41-8E8B-652F3027B0F5}" destId="{D03D61B3-D823-1149-AD3C-0ECAFF886C06}" srcOrd="0" destOrd="0" presId="urn:microsoft.com/office/officeart/2005/8/layout/orgChart1"/>
    <dgm:cxn modelId="{40624C47-55D0-D348-8E9F-AC60B15775FA}" type="presParOf" srcId="{740891F6-53F9-1F41-8E8B-652F3027B0F5}" destId="{36F06355-7332-8648-9EFD-CE1F2337801D}" srcOrd="1" destOrd="0" presId="urn:microsoft.com/office/officeart/2005/8/layout/orgChart1"/>
    <dgm:cxn modelId="{52480B2E-D115-DB46-9466-AAC258F01439}" type="presParOf" srcId="{36F06355-7332-8648-9EFD-CE1F2337801D}" destId="{34CFEC24-A58B-2B4C-90C7-64C9A9323FF9}" srcOrd="0" destOrd="0" presId="urn:microsoft.com/office/officeart/2005/8/layout/orgChart1"/>
    <dgm:cxn modelId="{C11D6A4F-0AFB-C846-9590-FC83277D4564}" type="presParOf" srcId="{34CFEC24-A58B-2B4C-90C7-64C9A9323FF9}" destId="{55B10FEC-3249-AC49-A97D-B3C0B89FCA4F}" srcOrd="0" destOrd="0" presId="urn:microsoft.com/office/officeart/2005/8/layout/orgChart1"/>
    <dgm:cxn modelId="{D32298A5-27DD-424A-B13E-B0CE37B1EFCB}" type="presParOf" srcId="{34CFEC24-A58B-2B4C-90C7-64C9A9323FF9}" destId="{00D8308A-4338-F84E-B8DB-DAB01C681C2D}" srcOrd="1" destOrd="0" presId="urn:microsoft.com/office/officeart/2005/8/layout/orgChart1"/>
    <dgm:cxn modelId="{8317AFC6-BBCB-5947-8324-0C3F187E11EF}" type="presParOf" srcId="{36F06355-7332-8648-9EFD-CE1F2337801D}" destId="{03DE6E45-66F3-3140-83C8-6B4AA6BE043E}" srcOrd="1" destOrd="0" presId="urn:microsoft.com/office/officeart/2005/8/layout/orgChart1"/>
    <dgm:cxn modelId="{92D61DAC-66D7-8640-BE8E-AA6667E6660F}" type="presParOf" srcId="{36F06355-7332-8648-9EFD-CE1F2337801D}" destId="{44CDFFF1-9959-7F44-8C4B-CBFE56DE272F}" srcOrd="2" destOrd="0" presId="urn:microsoft.com/office/officeart/2005/8/layout/orgChart1"/>
    <dgm:cxn modelId="{434487D3-4E44-B84A-9E88-CBC1E3CB960A}" type="presParOf" srcId="{740891F6-53F9-1F41-8E8B-652F3027B0F5}" destId="{6943E2BC-97AB-D946-9B8A-539BFC79E3BC}" srcOrd="2" destOrd="0" presId="urn:microsoft.com/office/officeart/2005/8/layout/orgChart1"/>
    <dgm:cxn modelId="{7116F6DD-F5BA-0243-8DDA-585BD3026667}" type="presParOf" srcId="{740891F6-53F9-1F41-8E8B-652F3027B0F5}" destId="{1954857C-8FC9-084D-8258-A5531960DE94}" srcOrd="3" destOrd="0" presId="urn:microsoft.com/office/officeart/2005/8/layout/orgChart1"/>
    <dgm:cxn modelId="{27A24A0F-2253-F04B-AD8A-3EC72A40B044}" type="presParOf" srcId="{1954857C-8FC9-084D-8258-A5531960DE94}" destId="{CD3A922D-0BCD-0B48-AC10-722BACB5116F}" srcOrd="0" destOrd="0" presId="urn:microsoft.com/office/officeart/2005/8/layout/orgChart1"/>
    <dgm:cxn modelId="{CC0F838C-CC56-E44A-AD66-EADDEA9C19B8}" type="presParOf" srcId="{CD3A922D-0BCD-0B48-AC10-722BACB5116F}" destId="{8FC0B9E9-D82E-F948-B461-982CCA7065C9}" srcOrd="0" destOrd="0" presId="urn:microsoft.com/office/officeart/2005/8/layout/orgChart1"/>
    <dgm:cxn modelId="{B4736AD1-975C-4F4B-81EE-6A5B762BFE01}" type="presParOf" srcId="{CD3A922D-0BCD-0B48-AC10-722BACB5116F}" destId="{18380B46-ADD4-EF49-94F2-D169EF52CB0D}" srcOrd="1" destOrd="0" presId="urn:microsoft.com/office/officeart/2005/8/layout/orgChart1"/>
    <dgm:cxn modelId="{1D02B1C2-6E09-4746-93D0-D3643EC03736}" type="presParOf" srcId="{1954857C-8FC9-084D-8258-A5531960DE94}" destId="{23DA6EDA-EF21-954E-A2E2-1B3EAD1726DA}" srcOrd="1" destOrd="0" presId="urn:microsoft.com/office/officeart/2005/8/layout/orgChart1"/>
    <dgm:cxn modelId="{3BEA2F83-168C-7340-AA10-17084B536ECF}" type="presParOf" srcId="{1954857C-8FC9-084D-8258-A5531960DE94}" destId="{8D8F67DB-D622-844A-B106-C5C22FC82EE4}" srcOrd="2" destOrd="0" presId="urn:microsoft.com/office/officeart/2005/8/layout/orgChart1"/>
    <dgm:cxn modelId="{E35FBECB-898E-C64D-B6E8-198B64821FF5}" type="presParOf" srcId="{740891F6-53F9-1F41-8E8B-652F3027B0F5}" destId="{B734430A-2BA1-3C41-B67F-85D1366EB281}" srcOrd="4" destOrd="0" presId="urn:microsoft.com/office/officeart/2005/8/layout/orgChart1"/>
    <dgm:cxn modelId="{F7941DC4-E1D3-E04C-93E2-ADC5CCC7872E}" type="presParOf" srcId="{740891F6-53F9-1F41-8E8B-652F3027B0F5}" destId="{9B4763EC-DADD-AB47-83A6-A4D8BEE3D6FF}" srcOrd="5" destOrd="0" presId="urn:microsoft.com/office/officeart/2005/8/layout/orgChart1"/>
    <dgm:cxn modelId="{57CDA111-4BAC-9E4B-86A8-905AFEB9B799}" type="presParOf" srcId="{9B4763EC-DADD-AB47-83A6-A4D8BEE3D6FF}" destId="{D028FD25-F891-B446-B731-5317CA7B0725}" srcOrd="0" destOrd="0" presId="urn:microsoft.com/office/officeart/2005/8/layout/orgChart1"/>
    <dgm:cxn modelId="{456EF1BB-B3DA-FC4A-BC67-20ED87301738}" type="presParOf" srcId="{D028FD25-F891-B446-B731-5317CA7B0725}" destId="{C40C10BF-C0B4-AD40-9D6F-532EE27817D3}" srcOrd="0" destOrd="0" presId="urn:microsoft.com/office/officeart/2005/8/layout/orgChart1"/>
    <dgm:cxn modelId="{9B3BB1AA-85F1-2741-9435-147587E60EA4}" type="presParOf" srcId="{D028FD25-F891-B446-B731-5317CA7B0725}" destId="{EF7AFAA1-757D-8840-B9B0-D1036F225AA7}" srcOrd="1" destOrd="0" presId="urn:microsoft.com/office/officeart/2005/8/layout/orgChart1"/>
    <dgm:cxn modelId="{1DB63185-34FC-F24B-83C7-E483567BD699}" type="presParOf" srcId="{9B4763EC-DADD-AB47-83A6-A4D8BEE3D6FF}" destId="{02C7DF83-22BF-1D47-94F1-D7418FAAC779}" srcOrd="1" destOrd="0" presId="urn:microsoft.com/office/officeart/2005/8/layout/orgChart1"/>
    <dgm:cxn modelId="{4CA59664-ECFB-804D-8E7A-FFEF8B138EE2}" type="presParOf" srcId="{9B4763EC-DADD-AB47-83A6-A4D8BEE3D6FF}" destId="{72D155F4-88F7-D648-8221-B6BB69CE8BFA}" srcOrd="2" destOrd="0" presId="urn:microsoft.com/office/officeart/2005/8/layout/orgChart1"/>
    <dgm:cxn modelId="{69B3E40F-3232-0941-B7F1-66EA7E204670}" type="presParOf" srcId="{740891F6-53F9-1F41-8E8B-652F3027B0F5}" destId="{727B8859-E5AC-8944-A446-608B80DF71CF}" srcOrd="6" destOrd="0" presId="urn:microsoft.com/office/officeart/2005/8/layout/orgChart1"/>
    <dgm:cxn modelId="{2E62EF72-2A99-3C4D-A580-7DB616FCA26A}" type="presParOf" srcId="{740891F6-53F9-1F41-8E8B-652F3027B0F5}" destId="{1E76CE71-FFD5-FF40-B571-A52BED72A10D}" srcOrd="7" destOrd="0" presId="urn:microsoft.com/office/officeart/2005/8/layout/orgChart1"/>
    <dgm:cxn modelId="{94C1AB67-7B26-794C-9873-62E4BBA303FB}" type="presParOf" srcId="{1E76CE71-FFD5-FF40-B571-A52BED72A10D}" destId="{DB77584E-EDB9-6C4A-8CA4-A489977E3D7B}" srcOrd="0" destOrd="0" presId="urn:microsoft.com/office/officeart/2005/8/layout/orgChart1"/>
    <dgm:cxn modelId="{53FA13C4-5866-D146-9F86-A5D6AB0E4B65}" type="presParOf" srcId="{DB77584E-EDB9-6C4A-8CA4-A489977E3D7B}" destId="{2EA69059-3FB9-3243-BC40-2CF5B7E94038}" srcOrd="0" destOrd="0" presId="urn:microsoft.com/office/officeart/2005/8/layout/orgChart1"/>
    <dgm:cxn modelId="{642DC8DD-00D2-3D4E-90D2-9F8B31A1E57B}" type="presParOf" srcId="{DB77584E-EDB9-6C4A-8CA4-A489977E3D7B}" destId="{114EFE64-86B6-D14B-A9AD-96CB69CC70AF}" srcOrd="1" destOrd="0" presId="urn:microsoft.com/office/officeart/2005/8/layout/orgChart1"/>
    <dgm:cxn modelId="{AD65090A-5D75-B244-BD23-D52A8154CDA3}" type="presParOf" srcId="{1E76CE71-FFD5-FF40-B571-A52BED72A10D}" destId="{B6384F85-8CC2-FF49-86D3-8FA0FB843C8D}" srcOrd="1" destOrd="0" presId="urn:microsoft.com/office/officeart/2005/8/layout/orgChart1"/>
    <dgm:cxn modelId="{0780D7BF-10FF-FF40-97C9-A6488768EBEF}" type="presParOf" srcId="{1E76CE71-FFD5-FF40-B571-A52BED72A10D}" destId="{D26CB3BF-4990-CA4F-9228-E35E34847714}" srcOrd="2" destOrd="0" presId="urn:microsoft.com/office/officeart/2005/8/layout/orgChart1"/>
    <dgm:cxn modelId="{3822ABBE-5EDB-EC4B-8499-E18BD6773DE2}" type="presParOf" srcId="{DB9330F9-2E48-3C4B-9D28-D55CCE6F2723}" destId="{DF18ABDB-BE7A-B84D-AF3E-C65FC878061D}" srcOrd="2" destOrd="0" presId="urn:microsoft.com/office/officeart/2005/8/layout/orgChart1"/>
    <dgm:cxn modelId="{F24AC451-4EE0-604A-8A00-8BF131726588}" type="presParOf" srcId="{703694A7-D9CD-C04D-8F0F-511228BFCB73}" destId="{13748927-E8FB-D84E-B9D0-648DC60ED958}" srcOrd="2" destOrd="0" presId="urn:microsoft.com/office/officeart/2005/8/layout/orgChart1"/>
    <dgm:cxn modelId="{16D23B58-65F6-704F-9384-E03F26FC1E95}" type="presParOf" srcId="{703694A7-D9CD-C04D-8F0F-511228BFCB73}" destId="{1B2B08FE-83F0-1043-ABA3-D7F33008BA4D}" srcOrd="3" destOrd="0" presId="urn:microsoft.com/office/officeart/2005/8/layout/orgChart1"/>
    <dgm:cxn modelId="{4F95FD25-6297-E448-82F5-26DE64852EAA}" type="presParOf" srcId="{1B2B08FE-83F0-1043-ABA3-D7F33008BA4D}" destId="{483576B8-E25F-1348-8A92-C3DD63032FB2}" srcOrd="0" destOrd="0" presId="urn:microsoft.com/office/officeart/2005/8/layout/orgChart1"/>
    <dgm:cxn modelId="{307CEC06-A452-BA46-8F52-4171A710E6A5}" type="presParOf" srcId="{483576B8-E25F-1348-8A92-C3DD63032FB2}" destId="{0EEE292F-B27F-8446-8D75-9AA0EFB51BDD}" srcOrd="0" destOrd="0" presId="urn:microsoft.com/office/officeart/2005/8/layout/orgChart1"/>
    <dgm:cxn modelId="{8700D5A4-6EC7-D746-B788-E359C3A716D7}" type="presParOf" srcId="{483576B8-E25F-1348-8A92-C3DD63032FB2}" destId="{3B150F56-254F-AA4C-A009-79E9A5397542}" srcOrd="1" destOrd="0" presId="urn:microsoft.com/office/officeart/2005/8/layout/orgChart1"/>
    <dgm:cxn modelId="{FE926F0C-8922-E744-A7EA-A00A573C08B1}" type="presParOf" srcId="{1B2B08FE-83F0-1043-ABA3-D7F33008BA4D}" destId="{10E757A8-4602-E44F-8AF1-FA674730B181}" srcOrd="1" destOrd="0" presId="urn:microsoft.com/office/officeart/2005/8/layout/orgChart1"/>
    <dgm:cxn modelId="{21454FD6-3730-F04D-A7C9-558DA70553F3}" type="presParOf" srcId="{10E757A8-4602-E44F-8AF1-FA674730B181}" destId="{AD994960-C5C0-0840-9C81-B5CF92F3F5E3}" srcOrd="0" destOrd="0" presId="urn:microsoft.com/office/officeart/2005/8/layout/orgChart1"/>
    <dgm:cxn modelId="{916D09A0-6EFA-4A47-BC5E-F3AA3FEF1995}" type="presParOf" srcId="{10E757A8-4602-E44F-8AF1-FA674730B181}" destId="{37C572FD-3E55-4D4B-BEE1-A45F840C561B}" srcOrd="1" destOrd="0" presId="urn:microsoft.com/office/officeart/2005/8/layout/orgChart1"/>
    <dgm:cxn modelId="{92A5798E-1E47-F445-B5A6-951D049FC099}" type="presParOf" srcId="{37C572FD-3E55-4D4B-BEE1-A45F840C561B}" destId="{D258D2E6-BA2F-6245-B68D-5EC8DE07F3C8}" srcOrd="0" destOrd="0" presId="urn:microsoft.com/office/officeart/2005/8/layout/orgChart1"/>
    <dgm:cxn modelId="{4225B8D6-0E49-F343-9500-A21CBE0CB56B}" type="presParOf" srcId="{D258D2E6-BA2F-6245-B68D-5EC8DE07F3C8}" destId="{BBB52238-CB2C-714C-B1E7-5901EAE483A3}" srcOrd="0" destOrd="0" presId="urn:microsoft.com/office/officeart/2005/8/layout/orgChart1"/>
    <dgm:cxn modelId="{ECFFBC7C-8A32-0D46-9B89-30D119DC4643}" type="presParOf" srcId="{D258D2E6-BA2F-6245-B68D-5EC8DE07F3C8}" destId="{D1D3FB92-7358-FA4C-BC4C-A8008D5494A3}" srcOrd="1" destOrd="0" presId="urn:microsoft.com/office/officeart/2005/8/layout/orgChart1"/>
    <dgm:cxn modelId="{216C653A-62D8-E348-935F-D72E68E8037F}" type="presParOf" srcId="{37C572FD-3E55-4D4B-BEE1-A45F840C561B}" destId="{140B45FB-4184-4943-BAB0-0F62C8524687}" srcOrd="1" destOrd="0" presId="urn:microsoft.com/office/officeart/2005/8/layout/orgChart1"/>
    <dgm:cxn modelId="{0DABF8C7-3CD4-744F-81A3-EDCD6F5AE0F4}" type="presParOf" srcId="{37C572FD-3E55-4D4B-BEE1-A45F840C561B}" destId="{78266438-C591-6B4B-8352-0F91F230A30D}" srcOrd="2" destOrd="0" presId="urn:microsoft.com/office/officeart/2005/8/layout/orgChart1"/>
    <dgm:cxn modelId="{E5C06032-DFEC-BD43-811A-9347D0B94499}" type="presParOf" srcId="{10E757A8-4602-E44F-8AF1-FA674730B181}" destId="{70B12205-3191-FE45-B3C6-B541F6057C18}" srcOrd="2" destOrd="0" presId="urn:microsoft.com/office/officeart/2005/8/layout/orgChart1"/>
    <dgm:cxn modelId="{9B66BC87-91E4-3D4B-9A95-1BB956CD91FC}" type="presParOf" srcId="{10E757A8-4602-E44F-8AF1-FA674730B181}" destId="{A4B4A8B5-5A90-2549-BC34-CF3922146441}" srcOrd="3" destOrd="0" presId="urn:microsoft.com/office/officeart/2005/8/layout/orgChart1"/>
    <dgm:cxn modelId="{4069AA78-72A0-4B4A-8C64-8CE783EA116E}" type="presParOf" srcId="{A4B4A8B5-5A90-2549-BC34-CF3922146441}" destId="{68AC7CB2-8CD0-8147-8D56-336A673380FB}" srcOrd="0" destOrd="0" presId="urn:microsoft.com/office/officeart/2005/8/layout/orgChart1"/>
    <dgm:cxn modelId="{A472EBE1-73A2-F540-B5A2-124F12B84722}" type="presParOf" srcId="{68AC7CB2-8CD0-8147-8D56-336A673380FB}" destId="{40E5712C-211B-F34C-A803-B025C885FD07}" srcOrd="0" destOrd="0" presId="urn:microsoft.com/office/officeart/2005/8/layout/orgChart1"/>
    <dgm:cxn modelId="{D02F55A7-B19A-1449-BB93-51023E7A90E1}" type="presParOf" srcId="{68AC7CB2-8CD0-8147-8D56-336A673380FB}" destId="{D547BAA8-EAF0-D742-ACCE-F49B729B4841}" srcOrd="1" destOrd="0" presId="urn:microsoft.com/office/officeart/2005/8/layout/orgChart1"/>
    <dgm:cxn modelId="{86924970-ED39-7D4B-A9E0-1E897AA44E72}" type="presParOf" srcId="{A4B4A8B5-5A90-2549-BC34-CF3922146441}" destId="{E552D5A3-D533-9945-A22C-3EFF9A3565F2}" srcOrd="1" destOrd="0" presId="urn:microsoft.com/office/officeart/2005/8/layout/orgChart1"/>
    <dgm:cxn modelId="{92878EF6-34A6-8948-8588-419AC9770BC1}" type="presParOf" srcId="{A4B4A8B5-5A90-2549-BC34-CF3922146441}" destId="{43039517-3029-644F-AF71-46D0C5CC3738}" srcOrd="2" destOrd="0" presId="urn:microsoft.com/office/officeart/2005/8/layout/orgChart1"/>
    <dgm:cxn modelId="{BDCF5C44-9DC6-7A46-A499-79395DDFB197}" type="presParOf" srcId="{10E757A8-4602-E44F-8AF1-FA674730B181}" destId="{5C94C936-87CA-2D41-9E2F-FE9C95EDE339}" srcOrd="4" destOrd="0" presId="urn:microsoft.com/office/officeart/2005/8/layout/orgChart1"/>
    <dgm:cxn modelId="{6189869E-824F-7746-8E6E-784F74757240}" type="presParOf" srcId="{10E757A8-4602-E44F-8AF1-FA674730B181}" destId="{856D421A-B08F-1C42-8D49-2B77A605904F}" srcOrd="5" destOrd="0" presId="urn:microsoft.com/office/officeart/2005/8/layout/orgChart1"/>
    <dgm:cxn modelId="{A0C63CFD-0DE1-9C4E-828C-0203E71B711F}" type="presParOf" srcId="{856D421A-B08F-1C42-8D49-2B77A605904F}" destId="{DBD6F71A-A0E1-BA43-B0FB-E74C021DE8FD}" srcOrd="0" destOrd="0" presId="urn:microsoft.com/office/officeart/2005/8/layout/orgChart1"/>
    <dgm:cxn modelId="{F5ED0102-296F-734A-88BD-470228309E71}" type="presParOf" srcId="{DBD6F71A-A0E1-BA43-B0FB-E74C021DE8FD}" destId="{9B2C3CF3-4023-9E41-81C4-EE6D269FD55D}" srcOrd="0" destOrd="0" presId="urn:microsoft.com/office/officeart/2005/8/layout/orgChart1"/>
    <dgm:cxn modelId="{5517285A-1E2D-D243-89A4-D921F42D58C0}" type="presParOf" srcId="{DBD6F71A-A0E1-BA43-B0FB-E74C021DE8FD}" destId="{447F8EE0-350F-B34A-8426-5D933EC9E747}" srcOrd="1" destOrd="0" presId="urn:microsoft.com/office/officeart/2005/8/layout/orgChart1"/>
    <dgm:cxn modelId="{6058DD5C-9106-C241-8012-59BBEB28FD76}" type="presParOf" srcId="{856D421A-B08F-1C42-8D49-2B77A605904F}" destId="{25647B3C-2EEC-4C4C-BFEA-C76E297E7111}" srcOrd="1" destOrd="0" presId="urn:microsoft.com/office/officeart/2005/8/layout/orgChart1"/>
    <dgm:cxn modelId="{56259920-A6EE-7F40-BDC9-0951517C35B2}" type="presParOf" srcId="{856D421A-B08F-1C42-8D49-2B77A605904F}" destId="{00D84F14-68FC-8147-BFFC-EC360C296F2E}" srcOrd="2" destOrd="0" presId="urn:microsoft.com/office/officeart/2005/8/layout/orgChart1"/>
    <dgm:cxn modelId="{36337791-D383-344B-9276-E60ECD1CF9D4}" type="presParOf" srcId="{10E757A8-4602-E44F-8AF1-FA674730B181}" destId="{4A939781-1B4B-6646-BF09-520FBF93FCDF}" srcOrd="6" destOrd="0" presId="urn:microsoft.com/office/officeart/2005/8/layout/orgChart1"/>
    <dgm:cxn modelId="{EE7213AB-15F7-3E4F-9668-D7BA6ACD918F}" type="presParOf" srcId="{10E757A8-4602-E44F-8AF1-FA674730B181}" destId="{A73FC5F0-7C13-7940-AF16-B88A71800194}" srcOrd="7" destOrd="0" presId="urn:microsoft.com/office/officeart/2005/8/layout/orgChart1"/>
    <dgm:cxn modelId="{CB5CE964-16A5-C849-9907-B37C8BE2C53C}" type="presParOf" srcId="{A73FC5F0-7C13-7940-AF16-B88A71800194}" destId="{7FF2E3DC-54E7-A642-9D07-5462A3006784}" srcOrd="0" destOrd="0" presId="urn:microsoft.com/office/officeart/2005/8/layout/orgChart1"/>
    <dgm:cxn modelId="{8D8F34EE-58CD-4B43-A9A2-05F339810BEF}" type="presParOf" srcId="{7FF2E3DC-54E7-A642-9D07-5462A3006784}" destId="{C37244BD-4DD7-5549-86D7-1DA3F96C77BA}" srcOrd="0" destOrd="0" presId="urn:microsoft.com/office/officeart/2005/8/layout/orgChart1"/>
    <dgm:cxn modelId="{804E4039-BECE-F74D-99FE-9763B99BE101}" type="presParOf" srcId="{7FF2E3DC-54E7-A642-9D07-5462A3006784}" destId="{9B231780-4249-F841-BB82-15F6D9ED066F}" srcOrd="1" destOrd="0" presId="urn:microsoft.com/office/officeart/2005/8/layout/orgChart1"/>
    <dgm:cxn modelId="{08B64A6D-CFF3-C046-B8E7-669CFED4AA94}" type="presParOf" srcId="{A73FC5F0-7C13-7940-AF16-B88A71800194}" destId="{0AEC4BC3-6EFA-FC4D-9C3C-0097969ADCF0}" srcOrd="1" destOrd="0" presId="urn:microsoft.com/office/officeart/2005/8/layout/orgChart1"/>
    <dgm:cxn modelId="{C3736ED2-AC41-1643-AED5-78995AEA4D7E}" type="presParOf" srcId="{A73FC5F0-7C13-7940-AF16-B88A71800194}" destId="{162B58C4-2C6D-7D4C-BE94-52751C2F551D}" srcOrd="2" destOrd="0" presId="urn:microsoft.com/office/officeart/2005/8/layout/orgChart1"/>
    <dgm:cxn modelId="{DC745534-6556-B242-8A33-2289B135E2EC}" type="presParOf" srcId="{1B2B08FE-83F0-1043-ABA3-D7F33008BA4D}" destId="{C6FF6F49-60FC-F64C-8B03-90B744228B4E}" srcOrd="2" destOrd="0" presId="urn:microsoft.com/office/officeart/2005/8/layout/orgChart1"/>
    <dgm:cxn modelId="{5AFC8269-274C-5F47-B4F6-7808A6A66EE0}" type="presParOf" srcId="{0EA0A827-E993-9C4D-91E4-F579DB6C08DA}" destId="{D9B09755-4DA8-CE4D-B0CD-044B17D4886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2D6B4-81A8-0145-B0DD-61B1DE46F46E}">
      <dsp:nvSpPr>
        <dsp:cNvPr id="0" name=""/>
        <dsp:cNvSpPr/>
      </dsp:nvSpPr>
      <dsp:spPr>
        <a:xfrm>
          <a:off x="321733" y="0"/>
          <a:ext cx="6451600" cy="64516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Populasi</a:t>
          </a:r>
          <a:r>
            <a:rPr lang="en-US" sz="20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 </a:t>
          </a:r>
          <a:r>
            <a:rPr lang="en-US" sz="2000" kern="12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sasaran</a:t>
          </a:r>
          <a:r>
            <a:rPr lang="en-US" sz="20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 (</a:t>
          </a:r>
          <a:r>
            <a:rPr lang="en-US" sz="2000" kern="12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populasi</a:t>
          </a:r>
          <a:r>
            <a:rPr lang="en-US" sz="20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 </a:t>
          </a:r>
          <a:r>
            <a:rPr lang="en-US" sz="2000" kern="12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teoritis</a:t>
          </a:r>
          <a:r>
            <a:rPr lang="en-US" sz="20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)</a:t>
          </a:r>
        </a:p>
      </dsp:txBody>
      <dsp:txXfrm>
        <a:off x="2645599" y="322579"/>
        <a:ext cx="1803867" cy="967740"/>
      </dsp:txXfrm>
    </dsp:sp>
    <dsp:sp modelId="{15D9FAEE-F422-F24F-92A6-4C037EBEDFE0}">
      <dsp:nvSpPr>
        <dsp:cNvPr id="0" name=""/>
        <dsp:cNvSpPr/>
      </dsp:nvSpPr>
      <dsp:spPr>
        <a:xfrm>
          <a:off x="966893" y="1290319"/>
          <a:ext cx="5161280" cy="5161280"/>
        </a:xfrm>
        <a:prstGeom prst="ellipse">
          <a:avLst/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Sampling frame (</a:t>
          </a:r>
          <a:r>
            <a:rPr lang="en-US" sz="2000" kern="12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populasi</a:t>
          </a:r>
          <a:r>
            <a:rPr lang="en-US" sz="20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 </a:t>
          </a:r>
          <a:r>
            <a:rPr lang="en-US" sz="2000" kern="12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terjangkau</a:t>
          </a:r>
          <a:r>
            <a:rPr lang="en-US" sz="20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/</a:t>
          </a:r>
          <a:r>
            <a:rPr lang="en-US" sz="2000" kern="12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populasi</a:t>
          </a:r>
          <a:r>
            <a:rPr lang="en-US" sz="20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 </a:t>
          </a:r>
          <a:r>
            <a:rPr lang="en-US" sz="2000" kern="12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empiris</a:t>
          </a:r>
          <a:r>
            <a:rPr lang="en-US" sz="2000" kern="1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)</a:t>
          </a:r>
        </a:p>
      </dsp:txBody>
      <dsp:txXfrm>
        <a:off x="2645599" y="1599996"/>
        <a:ext cx="1803867" cy="929030"/>
      </dsp:txXfrm>
    </dsp:sp>
    <dsp:sp modelId="{CC791481-1F4F-B04F-B4B6-846177BE13EC}">
      <dsp:nvSpPr>
        <dsp:cNvPr id="0" name=""/>
        <dsp:cNvSpPr/>
      </dsp:nvSpPr>
      <dsp:spPr>
        <a:xfrm>
          <a:off x="1612053" y="2580639"/>
          <a:ext cx="3870960" cy="3870960"/>
        </a:xfrm>
        <a:prstGeom prst="ellipse">
          <a:avLst/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Sampel</a:t>
          </a:r>
          <a:endParaRPr lang="en-US" sz="2000" kern="12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2645599" y="2870961"/>
        <a:ext cx="1803867" cy="870966"/>
      </dsp:txXfrm>
    </dsp:sp>
    <dsp:sp modelId="{F9EE0BD3-BB01-AD4B-84C8-6DDA848D8872}">
      <dsp:nvSpPr>
        <dsp:cNvPr id="0" name=""/>
        <dsp:cNvSpPr/>
      </dsp:nvSpPr>
      <dsp:spPr>
        <a:xfrm>
          <a:off x="2257213" y="3870960"/>
          <a:ext cx="2580640" cy="2580640"/>
        </a:xfrm>
        <a:prstGeom prst="ellips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rPr>
            <a:t>Response</a:t>
          </a:r>
          <a:endParaRPr lang="en-US" sz="2000" kern="1200" dirty="0">
            <a:latin typeface="Apple Symbols" panose="02000000000000000000" pitchFamily="2" charset="-79"/>
            <a:ea typeface="Apple Symbols" panose="02000000000000000000" pitchFamily="2" charset="-79"/>
            <a:cs typeface="Apple Symbols" panose="02000000000000000000" pitchFamily="2" charset="-79"/>
          </a:endParaRPr>
        </a:p>
      </dsp:txBody>
      <dsp:txXfrm>
        <a:off x="2635138" y="4516120"/>
        <a:ext cx="1824788" cy="1290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39781-1B4B-6646-BF09-520FBF93FCDF}">
      <dsp:nvSpPr>
        <dsp:cNvPr id="0" name=""/>
        <dsp:cNvSpPr/>
      </dsp:nvSpPr>
      <dsp:spPr>
        <a:xfrm>
          <a:off x="5517936" y="1563331"/>
          <a:ext cx="538109" cy="3345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5923"/>
              </a:lnTo>
              <a:lnTo>
                <a:pt x="538109" y="3345923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94C936-87CA-2D41-9E2F-FE9C95EDE339}">
      <dsp:nvSpPr>
        <dsp:cNvPr id="0" name=""/>
        <dsp:cNvSpPr/>
      </dsp:nvSpPr>
      <dsp:spPr>
        <a:xfrm>
          <a:off x="5517936" y="1563331"/>
          <a:ext cx="538109" cy="2428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700"/>
              </a:lnTo>
              <a:lnTo>
                <a:pt x="538109" y="2428700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12205-3191-FE45-B3C6-B541F6057C18}">
      <dsp:nvSpPr>
        <dsp:cNvPr id="0" name=""/>
        <dsp:cNvSpPr/>
      </dsp:nvSpPr>
      <dsp:spPr>
        <a:xfrm>
          <a:off x="5517936" y="1563331"/>
          <a:ext cx="538109" cy="1511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478"/>
              </a:lnTo>
              <a:lnTo>
                <a:pt x="538109" y="151147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994960-C5C0-0840-9C81-B5CF92F3F5E3}">
      <dsp:nvSpPr>
        <dsp:cNvPr id="0" name=""/>
        <dsp:cNvSpPr/>
      </dsp:nvSpPr>
      <dsp:spPr>
        <a:xfrm>
          <a:off x="5517936" y="1563331"/>
          <a:ext cx="538109" cy="594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256"/>
              </a:lnTo>
              <a:lnTo>
                <a:pt x="538109" y="594256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748927-E8FB-D84E-B9D0-648DC60ED958}">
      <dsp:nvSpPr>
        <dsp:cNvPr id="0" name=""/>
        <dsp:cNvSpPr/>
      </dsp:nvSpPr>
      <dsp:spPr>
        <a:xfrm>
          <a:off x="4860131" y="646109"/>
          <a:ext cx="2092765" cy="271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645"/>
              </a:lnTo>
              <a:lnTo>
                <a:pt x="2092765" y="135645"/>
              </a:lnTo>
              <a:lnTo>
                <a:pt x="2092765" y="271291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B8859-E5AC-8944-A446-608B80DF71CF}">
      <dsp:nvSpPr>
        <dsp:cNvPr id="0" name=""/>
        <dsp:cNvSpPr/>
      </dsp:nvSpPr>
      <dsp:spPr>
        <a:xfrm>
          <a:off x="1365090" y="1563331"/>
          <a:ext cx="587135" cy="3345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5923"/>
              </a:lnTo>
              <a:lnTo>
                <a:pt x="587135" y="3345923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4430A-2BA1-3C41-B67F-85D1366EB281}">
      <dsp:nvSpPr>
        <dsp:cNvPr id="0" name=""/>
        <dsp:cNvSpPr/>
      </dsp:nvSpPr>
      <dsp:spPr>
        <a:xfrm>
          <a:off x="1365090" y="1563331"/>
          <a:ext cx="587135" cy="2428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700"/>
              </a:lnTo>
              <a:lnTo>
                <a:pt x="587135" y="2428700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43E2BC-97AB-D946-9B8A-539BFC79E3BC}">
      <dsp:nvSpPr>
        <dsp:cNvPr id="0" name=""/>
        <dsp:cNvSpPr/>
      </dsp:nvSpPr>
      <dsp:spPr>
        <a:xfrm>
          <a:off x="1365090" y="1563331"/>
          <a:ext cx="587135" cy="1511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478"/>
              </a:lnTo>
              <a:lnTo>
                <a:pt x="587135" y="151147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D61B3-D823-1149-AD3C-0ECAFF886C06}">
      <dsp:nvSpPr>
        <dsp:cNvPr id="0" name=""/>
        <dsp:cNvSpPr/>
      </dsp:nvSpPr>
      <dsp:spPr>
        <a:xfrm>
          <a:off x="1365090" y="1563331"/>
          <a:ext cx="587135" cy="594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256"/>
              </a:lnTo>
              <a:lnTo>
                <a:pt x="587135" y="594256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36DC02-0179-B245-92BD-9F4D46D89A20}">
      <dsp:nvSpPr>
        <dsp:cNvPr id="0" name=""/>
        <dsp:cNvSpPr/>
      </dsp:nvSpPr>
      <dsp:spPr>
        <a:xfrm>
          <a:off x="2930786" y="646109"/>
          <a:ext cx="1929344" cy="271291"/>
        </a:xfrm>
        <a:custGeom>
          <a:avLst/>
          <a:gdLst/>
          <a:ahLst/>
          <a:cxnLst/>
          <a:rect l="0" t="0" r="0" b="0"/>
          <a:pathLst>
            <a:path>
              <a:moveTo>
                <a:pt x="1929344" y="0"/>
              </a:moveTo>
              <a:lnTo>
                <a:pt x="1929344" y="135645"/>
              </a:lnTo>
              <a:lnTo>
                <a:pt x="0" y="135645"/>
              </a:lnTo>
              <a:lnTo>
                <a:pt x="0" y="271291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36C80-5814-9F40-9B40-287387D9093C}">
      <dsp:nvSpPr>
        <dsp:cNvPr id="0" name=""/>
        <dsp:cNvSpPr/>
      </dsp:nvSpPr>
      <dsp:spPr>
        <a:xfrm>
          <a:off x="3073401" y="178"/>
          <a:ext cx="3573458" cy="645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Sampling Methods</a:t>
          </a:r>
        </a:p>
      </dsp:txBody>
      <dsp:txXfrm>
        <a:off x="3073401" y="178"/>
        <a:ext cx="3573458" cy="645931"/>
      </dsp:txXfrm>
    </dsp:sp>
    <dsp:sp modelId="{44AA1EF8-F56E-3342-8500-576D03F5CD8B}">
      <dsp:nvSpPr>
        <dsp:cNvPr id="0" name=""/>
        <dsp:cNvSpPr/>
      </dsp:nvSpPr>
      <dsp:spPr>
        <a:xfrm>
          <a:off x="973666" y="917400"/>
          <a:ext cx="3914239" cy="6459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Probability sampling</a:t>
          </a:r>
        </a:p>
      </dsp:txBody>
      <dsp:txXfrm>
        <a:off x="973666" y="917400"/>
        <a:ext cx="3914239" cy="645931"/>
      </dsp:txXfrm>
    </dsp:sp>
    <dsp:sp modelId="{55B10FEC-3249-AC49-A97D-B3C0B89FCA4F}">
      <dsp:nvSpPr>
        <dsp:cNvPr id="0" name=""/>
        <dsp:cNvSpPr/>
      </dsp:nvSpPr>
      <dsp:spPr>
        <a:xfrm>
          <a:off x="1952226" y="1834622"/>
          <a:ext cx="2780345" cy="645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Simple Random sampling</a:t>
          </a:r>
        </a:p>
      </dsp:txBody>
      <dsp:txXfrm>
        <a:off x="1952226" y="1834622"/>
        <a:ext cx="2780345" cy="645931"/>
      </dsp:txXfrm>
    </dsp:sp>
    <dsp:sp modelId="{8FC0B9E9-D82E-F948-B461-982CCA7065C9}">
      <dsp:nvSpPr>
        <dsp:cNvPr id="0" name=""/>
        <dsp:cNvSpPr/>
      </dsp:nvSpPr>
      <dsp:spPr>
        <a:xfrm>
          <a:off x="1952226" y="2751845"/>
          <a:ext cx="2849731" cy="645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Systematic</a:t>
          </a:r>
        </a:p>
      </dsp:txBody>
      <dsp:txXfrm>
        <a:off x="1952226" y="2751845"/>
        <a:ext cx="2849731" cy="645931"/>
      </dsp:txXfrm>
    </dsp:sp>
    <dsp:sp modelId="{C40C10BF-C0B4-AD40-9D6F-532EE27817D3}">
      <dsp:nvSpPr>
        <dsp:cNvPr id="0" name=""/>
        <dsp:cNvSpPr/>
      </dsp:nvSpPr>
      <dsp:spPr>
        <a:xfrm>
          <a:off x="1952226" y="3669067"/>
          <a:ext cx="2815872" cy="645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Stratified</a:t>
          </a:r>
          <a:endParaRPr lang="en-US" sz="2400" kern="1200" dirty="0"/>
        </a:p>
      </dsp:txBody>
      <dsp:txXfrm>
        <a:off x="1952226" y="3669067"/>
        <a:ext cx="2815872" cy="645931"/>
      </dsp:txXfrm>
    </dsp:sp>
    <dsp:sp modelId="{2EA69059-3FB9-3243-BC40-2CF5B7E94038}">
      <dsp:nvSpPr>
        <dsp:cNvPr id="0" name=""/>
        <dsp:cNvSpPr/>
      </dsp:nvSpPr>
      <dsp:spPr>
        <a:xfrm>
          <a:off x="1952226" y="4586289"/>
          <a:ext cx="2849731" cy="645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Cluster</a:t>
          </a:r>
        </a:p>
      </dsp:txBody>
      <dsp:txXfrm>
        <a:off x="1952226" y="4586289"/>
        <a:ext cx="2849731" cy="645931"/>
      </dsp:txXfrm>
    </dsp:sp>
    <dsp:sp modelId="{0EEE292F-B27F-8446-8D75-9AA0EFB51BDD}">
      <dsp:nvSpPr>
        <dsp:cNvPr id="0" name=""/>
        <dsp:cNvSpPr/>
      </dsp:nvSpPr>
      <dsp:spPr>
        <a:xfrm>
          <a:off x="5159197" y="917400"/>
          <a:ext cx="3587398" cy="6459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Non Probability</a:t>
          </a:r>
        </a:p>
      </dsp:txBody>
      <dsp:txXfrm>
        <a:off x="5159197" y="917400"/>
        <a:ext cx="3587398" cy="645931"/>
      </dsp:txXfrm>
    </dsp:sp>
    <dsp:sp modelId="{BBB52238-CB2C-714C-B1E7-5901EAE483A3}">
      <dsp:nvSpPr>
        <dsp:cNvPr id="0" name=""/>
        <dsp:cNvSpPr/>
      </dsp:nvSpPr>
      <dsp:spPr>
        <a:xfrm>
          <a:off x="6056046" y="1834622"/>
          <a:ext cx="2409452" cy="645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Quota</a:t>
          </a:r>
        </a:p>
      </dsp:txBody>
      <dsp:txXfrm>
        <a:off x="6056046" y="1834622"/>
        <a:ext cx="2409452" cy="645931"/>
      </dsp:txXfrm>
    </dsp:sp>
    <dsp:sp modelId="{40E5712C-211B-F34C-A803-B025C885FD07}">
      <dsp:nvSpPr>
        <dsp:cNvPr id="0" name=""/>
        <dsp:cNvSpPr/>
      </dsp:nvSpPr>
      <dsp:spPr>
        <a:xfrm>
          <a:off x="6056046" y="2751845"/>
          <a:ext cx="2375592" cy="645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Judgemental</a:t>
          </a:r>
          <a:endParaRPr lang="en-US" sz="2400" kern="1200" dirty="0"/>
        </a:p>
      </dsp:txBody>
      <dsp:txXfrm>
        <a:off x="6056046" y="2751845"/>
        <a:ext cx="2375592" cy="645931"/>
      </dsp:txXfrm>
    </dsp:sp>
    <dsp:sp modelId="{9B2C3CF3-4023-9E41-81C4-EE6D269FD55D}">
      <dsp:nvSpPr>
        <dsp:cNvPr id="0" name=""/>
        <dsp:cNvSpPr/>
      </dsp:nvSpPr>
      <dsp:spPr>
        <a:xfrm>
          <a:off x="6056046" y="3669067"/>
          <a:ext cx="2328168" cy="645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Convenience</a:t>
          </a:r>
        </a:p>
      </dsp:txBody>
      <dsp:txXfrm>
        <a:off x="6056046" y="3669067"/>
        <a:ext cx="2328168" cy="645931"/>
      </dsp:txXfrm>
    </dsp:sp>
    <dsp:sp modelId="{C37244BD-4DD7-5549-86D7-1DA3F96C77BA}">
      <dsp:nvSpPr>
        <dsp:cNvPr id="0" name=""/>
        <dsp:cNvSpPr/>
      </dsp:nvSpPr>
      <dsp:spPr>
        <a:xfrm>
          <a:off x="6056046" y="4586289"/>
          <a:ext cx="2294308" cy="645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Snow ball</a:t>
          </a:r>
        </a:p>
      </dsp:txBody>
      <dsp:txXfrm>
        <a:off x="6056046" y="4586289"/>
        <a:ext cx="2294308" cy="645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6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4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56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BDF36-A1BE-1442-B8E7-0472957F5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9C938-8C04-9144-87C3-244C8B37539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7084B-91A4-6248-A7C7-3D5CF4C98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FDC18-3864-A246-9B93-30DDDE94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04BF2-06D8-4143-9A8B-2C0F7983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F0B9A-3419-8A41-A434-1E77C86E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fld id="{4B401145-E46B-1C48-9CE5-6BB507EA5D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788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5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57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51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3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7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44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9DDB775-F3DD-F640-895A-FBF99DA7903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93620B3-8F1D-794C-A221-48F08E69667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21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C8CC-68F1-954E-91D8-FCC9845E2C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TEKNIK SAMPLING &amp; BESAR SAMPLING</a:t>
            </a:r>
            <a:br>
              <a:rPr lang="en-US" dirty="0"/>
            </a:br>
            <a:r>
              <a:rPr lang="en-US" sz="3600" dirty="0"/>
              <a:t>plus </a:t>
            </a:r>
            <a:r>
              <a:rPr lang="en-US" sz="3600" dirty="0" err="1"/>
              <a:t>rangkuman</a:t>
            </a:r>
            <a:r>
              <a:rPr lang="en-US" sz="3600" dirty="0"/>
              <a:t> </a:t>
            </a:r>
            <a:r>
              <a:rPr lang="en-US" sz="3600" dirty="0" err="1"/>
              <a:t>analisis</a:t>
            </a:r>
            <a:r>
              <a:rPr lang="en-US" sz="3600" dirty="0"/>
              <a:t> </a:t>
            </a:r>
            <a:r>
              <a:rPr lang="en-US" sz="3600" dirty="0" err="1"/>
              <a:t>statistik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F3B9E-912D-5244-B92D-79B3E2A0CE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Nurjanah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75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54EEBC-E138-3D46-A185-DBD6BE96A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8" b="8346"/>
          <a:stretch/>
        </p:blipFill>
        <p:spPr>
          <a:xfrm>
            <a:off x="1439333" y="0"/>
            <a:ext cx="965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9E7E-65C5-F74F-8F65-AB978DF5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random sampling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1DCFA-3407-8042-A24F-DE06317F0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00" y="2211226"/>
            <a:ext cx="6648013" cy="3979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E3130-919F-4043-999A-6AEE1A181D29}"/>
              </a:ext>
            </a:extLst>
          </p:cNvPr>
          <p:cNvSpPr txBox="1"/>
          <p:nvPr/>
        </p:nvSpPr>
        <p:spPr>
          <a:xfrm>
            <a:off x="7086514" y="2084832"/>
            <a:ext cx="43794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/>
              <a:t>Simple random sampling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teknik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mendapatkan</a:t>
            </a:r>
            <a:r>
              <a:rPr lang="en-ID" sz="2400" dirty="0"/>
              <a:t> </a:t>
            </a:r>
            <a:r>
              <a:rPr lang="en-ID" sz="2400" dirty="0" err="1"/>
              <a:t>sampel</a:t>
            </a:r>
            <a:r>
              <a:rPr lang="en-ID" sz="2400" dirty="0"/>
              <a:t> yang </a:t>
            </a:r>
            <a:r>
              <a:rPr lang="en-ID" sz="2400" dirty="0" err="1"/>
              <a:t>langsung</a:t>
            </a:r>
            <a:r>
              <a:rPr lang="en-ID" sz="2400" dirty="0"/>
              <a:t> </a:t>
            </a:r>
            <a:r>
              <a:rPr lang="en-ID" sz="2400" dirty="0" err="1"/>
              <a:t>dilakukan</a:t>
            </a:r>
            <a:r>
              <a:rPr lang="en-ID" sz="2400" dirty="0"/>
              <a:t> </a:t>
            </a:r>
            <a:r>
              <a:rPr lang="en-ID" sz="2400" dirty="0" err="1"/>
              <a:t>pada</a:t>
            </a:r>
            <a:r>
              <a:rPr lang="en-ID" sz="2400" dirty="0"/>
              <a:t> unit sampling.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 err="1"/>
              <a:t>Dilakukan</a:t>
            </a:r>
            <a:r>
              <a:rPr lang="en-ID" sz="2400" dirty="0"/>
              <a:t> </a:t>
            </a:r>
            <a:r>
              <a:rPr lang="en-ID" sz="2400" dirty="0" err="1"/>
              <a:t>bila</a:t>
            </a:r>
            <a:r>
              <a:rPr lang="en-ID" sz="2400" dirty="0"/>
              <a:t> </a:t>
            </a:r>
            <a:r>
              <a:rPr lang="en-ID" sz="2400" dirty="0" err="1"/>
              <a:t>anggota</a:t>
            </a:r>
            <a:r>
              <a:rPr lang="en-ID" sz="2400" dirty="0"/>
              <a:t> </a:t>
            </a:r>
            <a:r>
              <a:rPr lang="en-ID" sz="2400" dirty="0" err="1"/>
              <a:t>populasi</a:t>
            </a:r>
            <a:r>
              <a:rPr lang="en-ID" sz="2400" dirty="0"/>
              <a:t> </a:t>
            </a:r>
            <a:r>
              <a:rPr lang="en-ID" sz="2400" dirty="0" err="1"/>
              <a:t>dianggap</a:t>
            </a:r>
            <a:r>
              <a:rPr lang="en-ID" sz="2400" dirty="0"/>
              <a:t> </a:t>
            </a:r>
            <a:r>
              <a:rPr lang="en-ID" sz="2400" dirty="0" err="1"/>
              <a:t>homogen</a:t>
            </a:r>
            <a:r>
              <a:rPr lang="en-ID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/>
              <a:t>Teknik </a:t>
            </a:r>
            <a:r>
              <a:rPr lang="en-ID" sz="2400" dirty="0" err="1"/>
              <a:t>tersebut</a:t>
            </a:r>
            <a:r>
              <a:rPr lang="en-ID" sz="2400" dirty="0"/>
              <a:t>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dipergunakan</a:t>
            </a:r>
            <a:r>
              <a:rPr lang="en-ID" sz="2400" dirty="0"/>
              <a:t> </a:t>
            </a:r>
            <a:r>
              <a:rPr lang="en-ID" sz="2400" dirty="0" err="1"/>
              <a:t>bila</a:t>
            </a:r>
            <a:r>
              <a:rPr lang="en-ID" sz="2400" dirty="0"/>
              <a:t> </a:t>
            </a:r>
            <a:r>
              <a:rPr lang="en-ID" sz="2400" dirty="0" err="1"/>
              <a:t>jumlah</a:t>
            </a:r>
            <a:r>
              <a:rPr lang="en-ID" sz="2400" dirty="0"/>
              <a:t> unit sampling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suatu</a:t>
            </a:r>
            <a:r>
              <a:rPr lang="en-ID" sz="2400" dirty="0"/>
              <a:t> </a:t>
            </a:r>
            <a:r>
              <a:rPr lang="en-ID" sz="2400" dirty="0" err="1"/>
              <a:t>populasi</a:t>
            </a:r>
            <a:r>
              <a:rPr lang="en-ID" sz="2400" dirty="0"/>
              <a:t> </a:t>
            </a:r>
            <a:r>
              <a:rPr lang="en-ID" sz="2400" dirty="0" err="1"/>
              <a:t>tidak</a:t>
            </a:r>
            <a:r>
              <a:rPr lang="en-ID" sz="2400" dirty="0"/>
              <a:t> </a:t>
            </a:r>
            <a:r>
              <a:rPr lang="en-ID" sz="2400" dirty="0" err="1"/>
              <a:t>terlalu</a:t>
            </a:r>
            <a:r>
              <a:rPr lang="en-ID" sz="2400" dirty="0"/>
              <a:t> </a:t>
            </a:r>
            <a:r>
              <a:rPr lang="en-ID" sz="2400" dirty="0" err="1"/>
              <a:t>besar</a:t>
            </a:r>
            <a:r>
              <a:rPr lang="en-ID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4226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5BDE-34BB-8D49-A58C-B937515B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sampling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24B6D-6538-1946-B86F-0E1708FA9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02" y="2211488"/>
            <a:ext cx="6646672" cy="397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06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6EC06-28C4-904D-B5E5-9E75359EF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Stratified random sampling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F24E6-C7C4-5441-8A5C-6633D0D55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38" y="2084832"/>
            <a:ext cx="6506345" cy="38883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29662-82A2-3746-A92E-10FE68FA4526}"/>
              </a:ext>
            </a:extLst>
          </p:cNvPr>
          <p:cNvSpPr txBox="1"/>
          <p:nvPr/>
        </p:nvSpPr>
        <p:spPr>
          <a:xfrm>
            <a:off x="7407668" y="2084831"/>
            <a:ext cx="42535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400" dirty="0" err="1"/>
              <a:t>Digunakan</a:t>
            </a:r>
            <a:r>
              <a:rPr lang="en-ID" sz="2400" dirty="0"/>
              <a:t> </a:t>
            </a:r>
            <a:r>
              <a:rPr lang="en-ID" sz="2400" dirty="0" err="1"/>
              <a:t>pada</a:t>
            </a:r>
            <a:r>
              <a:rPr lang="en-ID" sz="2400" dirty="0"/>
              <a:t> </a:t>
            </a:r>
            <a:r>
              <a:rPr lang="en-ID" sz="2400" dirty="0" err="1"/>
              <a:t>populasi</a:t>
            </a:r>
            <a:r>
              <a:rPr lang="en-ID" sz="2400" dirty="0"/>
              <a:t> yang </a:t>
            </a:r>
            <a:r>
              <a:rPr lang="en-ID" sz="2400" dirty="0" err="1"/>
              <a:t>mempunyai</a:t>
            </a:r>
            <a:r>
              <a:rPr lang="en-ID" sz="2400" dirty="0"/>
              <a:t> </a:t>
            </a:r>
            <a:r>
              <a:rPr lang="en-ID" sz="2400" dirty="0" err="1"/>
              <a:t>susunan</a:t>
            </a:r>
            <a:r>
              <a:rPr lang="en-ID" sz="2400" dirty="0"/>
              <a:t> </a:t>
            </a:r>
            <a:r>
              <a:rPr lang="en-ID" sz="2400" dirty="0" err="1"/>
              <a:t>bertingkat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berlapis</a:t>
            </a:r>
            <a:r>
              <a:rPr lang="en-ID" sz="2400" dirty="0"/>
              <a:t>-lapis.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400" dirty="0"/>
              <a:t>Teknik </a:t>
            </a:r>
            <a:r>
              <a:rPr lang="en-ID" sz="2400" dirty="0" err="1"/>
              <a:t>ini</a:t>
            </a:r>
            <a:r>
              <a:rPr lang="en-ID" sz="2400" dirty="0"/>
              <a:t> </a:t>
            </a:r>
            <a:r>
              <a:rPr lang="en-ID" sz="2400" dirty="0" err="1"/>
              <a:t>digunakan</a:t>
            </a:r>
            <a:r>
              <a:rPr lang="en-ID" sz="2400" dirty="0"/>
              <a:t> </a:t>
            </a:r>
            <a:r>
              <a:rPr lang="en-ID" sz="2400" dirty="0" err="1"/>
              <a:t>bila</a:t>
            </a:r>
            <a:r>
              <a:rPr lang="en-ID" sz="2400" dirty="0"/>
              <a:t> </a:t>
            </a:r>
            <a:r>
              <a:rPr lang="en-ID" sz="2400" dirty="0" err="1"/>
              <a:t>populasi</a:t>
            </a:r>
            <a:r>
              <a:rPr lang="en-ID" sz="2400" dirty="0"/>
              <a:t> </a:t>
            </a:r>
            <a:r>
              <a:rPr lang="en-ID" sz="2400" dirty="0" err="1"/>
              <a:t>mempunyai</a:t>
            </a:r>
            <a:r>
              <a:rPr lang="en-ID" sz="2400" dirty="0"/>
              <a:t> </a:t>
            </a:r>
            <a:r>
              <a:rPr lang="en-ID" sz="2400" dirty="0" err="1"/>
              <a:t>anggota</a:t>
            </a:r>
            <a:r>
              <a:rPr lang="en-ID" sz="2400" dirty="0"/>
              <a:t>/</a:t>
            </a:r>
            <a:r>
              <a:rPr lang="en-ID" sz="2400" dirty="0" err="1"/>
              <a:t>unsur</a:t>
            </a:r>
            <a:r>
              <a:rPr lang="en-ID" sz="2400" dirty="0"/>
              <a:t> yang </a:t>
            </a:r>
            <a:r>
              <a:rPr lang="en-ID" sz="2400" dirty="0" err="1"/>
              <a:t>tidak</a:t>
            </a:r>
            <a:r>
              <a:rPr lang="en-ID" sz="2400" dirty="0"/>
              <a:t> </a:t>
            </a:r>
            <a:r>
              <a:rPr lang="en-ID" sz="2400" dirty="0" err="1"/>
              <a:t>homogen</a:t>
            </a:r>
            <a:r>
              <a:rPr lang="en-ID" sz="2400" dirty="0"/>
              <a:t>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berstrata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0022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6C516-21B1-3C44-B36C-A2D81AF6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RANDOM SAMPLING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92AC8-EBD1-6644-8BA5-198174A46C45}"/>
              </a:ext>
            </a:extLst>
          </p:cNvPr>
          <p:cNvSpPr txBox="1"/>
          <p:nvPr/>
        </p:nvSpPr>
        <p:spPr>
          <a:xfrm>
            <a:off x="6421348" y="1839074"/>
            <a:ext cx="528091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000" dirty="0"/>
              <a:t>Teknik </a:t>
            </a:r>
            <a:r>
              <a:rPr lang="en-ID" sz="2000" dirty="0" err="1"/>
              <a:t>ini</a:t>
            </a:r>
            <a:r>
              <a:rPr lang="en-ID" sz="2000" dirty="0"/>
              <a:t> </a:t>
            </a:r>
            <a:r>
              <a:rPr lang="en-ID" sz="2000" dirty="0" err="1"/>
              <a:t>digunakan</a:t>
            </a:r>
            <a:r>
              <a:rPr lang="en-ID" sz="2000" dirty="0"/>
              <a:t> </a:t>
            </a:r>
            <a:r>
              <a:rPr lang="en-ID" sz="2000" dirty="0" err="1"/>
              <a:t>bilamana</a:t>
            </a:r>
            <a:r>
              <a:rPr lang="en-ID" sz="2000" dirty="0"/>
              <a:t> </a:t>
            </a:r>
            <a:r>
              <a:rPr lang="en-ID" sz="2000" dirty="0" err="1"/>
              <a:t>individu-individu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</a:t>
            </a:r>
            <a:r>
              <a:rPr lang="en-ID" sz="2000" dirty="0" err="1"/>
              <a:t>populasi</a:t>
            </a:r>
            <a:r>
              <a:rPr lang="en-ID" sz="2000" dirty="0"/>
              <a:t> </a:t>
            </a:r>
            <a:r>
              <a:rPr lang="en-ID" sz="2000" dirty="0" err="1"/>
              <a:t>dapat</a:t>
            </a:r>
            <a:r>
              <a:rPr lang="en-ID" sz="2000" dirty="0"/>
              <a:t> </a:t>
            </a:r>
            <a:r>
              <a:rPr lang="en-ID" sz="2000" dirty="0" err="1"/>
              <a:t>dikelompokkan</a:t>
            </a:r>
            <a:r>
              <a:rPr lang="en-ID" sz="2000" dirty="0"/>
              <a:t> </a:t>
            </a:r>
            <a:r>
              <a:rPr lang="en-ID" sz="2000" dirty="0" err="1"/>
              <a:t>menjadi</a:t>
            </a:r>
            <a:r>
              <a:rPr lang="en-ID" sz="2000" dirty="0"/>
              <a:t> </a:t>
            </a:r>
            <a:r>
              <a:rPr lang="en-ID" sz="2000" dirty="0" err="1"/>
              <a:t>kelas</a:t>
            </a:r>
            <a:r>
              <a:rPr lang="en-ID" sz="2000" dirty="0"/>
              <a:t>/</a:t>
            </a:r>
            <a:r>
              <a:rPr lang="en-ID" sz="2000" dirty="0" err="1"/>
              <a:t>klaster</a:t>
            </a:r>
            <a:r>
              <a:rPr lang="en-ID" sz="2000" dirty="0"/>
              <a:t>, </a:t>
            </a:r>
            <a:r>
              <a:rPr lang="en-ID" sz="2000" dirty="0" err="1"/>
              <a:t>dimana</a:t>
            </a:r>
            <a:r>
              <a:rPr lang="en-ID" sz="2000" dirty="0"/>
              <a:t> </a:t>
            </a:r>
            <a:r>
              <a:rPr lang="en-ID" sz="2000" dirty="0" err="1"/>
              <a:t>antar</a:t>
            </a:r>
            <a:r>
              <a:rPr lang="en-ID" sz="2000" dirty="0"/>
              <a:t> </a:t>
            </a:r>
            <a:r>
              <a:rPr lang="en-ID" sz="2000" dirty="0" err="1"/>
              <a:t>klas</a:t>
            </a:r>
            <a:r>
              <a:rPr lang="en-ID" sz="2000" dirty="0"/>
              <a:t> </a:t>
            </a:r>
            <a:r>
              <a:rPr lang="en-ID" sz="2000" dirty="0" err="1"/>
              <a:t>tersebut</a:t>
            </a:r>
            <a:r>
              <a:rPr lang="en-ID" sz="2000" dirty="0"/>
              <a:t> </a:t>
            </a:r>
            <a:r>
              <a:rPr lang="en-ID" sz="2000" dirty="0" err="1"/>
              <a:t>mirip</a:t>
            </a:r>
            <a:r>
              <a:rPr lang="en-ID" sz="2000" dirty="0"/>
              <a:t>/</a:t>
            </a:r>
            <a:r>
              <a:rPr lang="en-ID" sz="2000" dirty="0" err="1"/>
              <a:t>homogen</a:t>
            </a:r>
            <a:r>
              <a:rPr lang="en-ID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000" dirty="0" err="1"/>
              <a:t>Cocok</a:t>
            </a:r>
            <a:r>
              <a:rPr lang="en-ID" sz="2000" dirty="0"/>
              <a:t> </a:t>
            </a:r>
            <a:r>
              <a:rPr lang="en-ID" sz="2000" dirty="0" err="1"/>
              <a:t>digunakan</a:t>
            </a:r>
            <a:r>
              <a:rPr lang="en-ID" sz="2000" dirty="0"/>
              <a:t> </a:t>
            </a:r>
            <a:r>
              <a:rPr lang="en-ID" sz="2000" dirty="0" err="1"/>
              <a:t>bila</a:t>
            </a:r>
            <a:r>
              <a:rPr lang="en-ID" sz="2000" dirty="0"/>
              <a:t> </a:t>
            </a:r>
            <a:r>
              <a:rPr lang="en-ID" sz="2000" dirty="0" err="1"/>
              <a:t>objek</a:t>
            </a:r>
            <a:r>
              <a:rPr lang="en-ID" sz="2000" dirty="0"/>
              <a:t> yang </a:t>
            </a:r>
            <a:r>
              <a:rPr lang="en-ID" sz="2000" dirty="0" err="1"/>
              <a:t>akan</a:t>
            </a:r>
            <a:r>
              <a:rPr lang="en-ID" sz="2000" dirty="0"/>
              <a:t> </a:t>
            </a:r>
            <a:r>
              <a:rPr lang="en-ID" sz="2000" dirty="0" err="1"/>
              <a:t>diteliti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sumber</a:t>
            </a:r>
            <a:r>
              <a:rPr lang="en-ID" sz="2000" dirty="0"/>
              <a:t> data </a:t>
            </a:r>
            <a:r>
              <a:rPr lang="en-ID" sz="2000" dirty="0" err="1"/>
              <a:t>sangat</a:t>
            </a:r>
            <a:r>
              <a:rPr lang="en-ID" sz="2000" dirty="0"/>
              <a:t> </a:t>
            </a:r>
            <a:r>
              <a:rPr lang="en-ID" sz="2000" dirty="0" err="1"/>
              <a:t>luas</a:t>
            </a:r>
            <a:r>
              <a:rPr lang="en-ID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000" dirty="0" err="1"/>
              <a:t>Kenyataannya</a:t>
            </a:r>
            <a:r>
              <a:rPr lang="en-ID" sz="2000" dirty="0"/>
              <a:t> </a:t>
            </a:r>
            <a:r>
              <a:rPr lang="en-ID" sz="2000" dirty="0" err="1"/>
              <a:t>sering</a:t>
            </a:r>
            <a:r>
              <a:rPr lang="en-ID" sz="2000" dirty="0"/>
              <a:t> </a:t>
            </a:r>
            <a:r>
              <a:rPr lang="en-ID" sz="2000" dirty="0" err="1"/>
              <a:t>sulit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mendapatkan</a:t>
            </a:r>
            <a:r>
              <a:rPr lang="en-ID" sz="2000" dirty="0"/>
              <a:t> </a:t>
            </a:r>
            <a:r>
              <a:rPr lang="en-ID" sz="2000" dirty="0" err="1"/>
              <a:t>kelas</a:t>
            </a:r>
            <a:r>
              <a:rPr lang="en-ID" sz="2000" dirty="0"/>
              <a:t> yang </a:t>
            </a:r>
            <a:r>
              <a:rPr lang="en-ID" sz="2000" dirty="0" err="1"/>
              <a:t>benar-benar</a:t>
            </a:r>
            <a:r>
              <a:rPr lang="en-ID" sz="2000" dirty="0"/>
              <a:t> </a:t>
            </a:r>
            <a:r>
              <a:rPr lang="en-ID" sz="2000" dirty="0" err="1"/>
              <a:t>mirip</a:t>
            </a:r>
            <a:r>
              <a:rPr lang="en-ID" sz="2000" dirty="0"/>
              <a:t>/</a:t>
            </a:r>
            <a:r>
              <a:rPr lang="en-ID" sz="2000" dirty="0" err="1"/>
              <a:t>homogen</a:t>
            </a:r>
            <a:endParaRPr lang="en-ID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000" dirty="0">
                <a:sym typeface="Wingdings" pitchFamily="2" charset="2"/>
              </a:rPr>
              <a:t> yang </a:t>
            </a:r>
            <a:r>
              <a:rPr lang="en-ID" sz="2000" dirty="0" err="1">
                <a:sym typeface="Wingdings" pitchFamily="2" charset="2"/>
              </a:rPr>
              <a:t>disampling</a:t>
            </a:r>
            <a:r>
              <a:rPr lang="en-ID" sz="2000" dirty="0">
                <a:sym typeface="Wingdings" pitchFamily="2" charset="2"/>
              </a:rPr>
              <a:t> </a:t>
            </a:r>
            <a:r>
              <a:rPr lang="en-ID" sz="2000" dirty="0" err="1">
                <a:sym typeface="Wingdings" pitchFamily="2" charset="2"/>
              </a:rPr>
              <a:t>adalah</a:t>
            </a:r>
            <a:r>
              <a:rPr lang="en-ID" sz="2000" dirty="0">
                <a:sym typeface="Wingdings" pitchFamily="2" charset="2"/>
              </a:rPr>
              <a:t> </a:t>
            </a:r>
            <a:r>
              <a:rPr lang="en-ID" sz="2000" dirty="0" err="1">
                <a:sym typeface="Wingdings" pitchFamily="2" charset="2"/>
              </a:rPr>
              <a:t>kelasnya</a:t>
            </a:r>
            <a:r>
              <a:rPr lang="en-ID" sz="2000" dirty="0">
                <a:sym typeface="Wingdings" pitchFamily="2" charset="2"/>
              </a:rPr>
              <a:t>, </a:t>
            </a:r>
            <a:r>
              <a:rPr lang="en-ID" sz="2000" dirty="0" err="1">
                <a:sym typeface="Wingdings" pitchFamily="2" charset="2"/>
              </a:rPr>
              <a:t>bukan</a:t>
            </a:r>
            <a:r>
              <a:rPr lang="en-ID" sz="2000" dirty="0">
                <a:sym typeface="Wingdings" pitchFamily="2" charset="2"/>
              </a:rPr>
              <a:t> </a:t>
            </a:r>
            <a:r>
              <a:rPr lang="en-ID" sz="2000" dirty="0" err="1">
                <a:sym typeface="Wingdings" pitchFamily="2" charset="2"/>
              </a:rPr>
              <a:t>individu</a:t>
            </a:r>
            <a:r>
              <a:rPr lang="en-ID" sz="2000" dirty="0"/>
              <a:t> 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AF909-CCDF-9A4B-968C-F22756FBF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986" y="2167845"/>
            <a:ext cx="4761643" cy="37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57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9DB1A-4887-E149-A888-E21BDAD1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523" y="1353467"/>
            <a:ext cx="6976201" cy="5025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BECD78-B3FB-2342-9FE1-E42490E0FBD4}"/>
              </a:ext>
            </a:extLst>
          </p:cNvPr>
          <p:cNvSpPr txBox="1"/>
          <p:nvPr/>
        </p:nvSpPr>
        <p:spPr>
          <a:xfrm>
            <a:off x="4902151" y="6499649"/>
            <a:ext cx="718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https://</a:t>
            </a:r>
            <a:r>
              <a:rPr lang="en-US" sz="1400" dirty="0" err="1">
                <a:solidFill>
                  <a:srgbClr val="C00000"/>
                </a:solidFill>
              </a:rPr>
              <a:t>mhanauer.wixsite.com</a:t>
            </a:r>
            <a:r>
              <a:rPr lang="en-US" sz="1400" dirty="0">
                <a:solidFill>
                  <a:srgbClr val="C00000"/>
                </a:solidFill>
              </a:rPr>
              <a:t>/</a:t>
            </a:r>
            <a:r>
              <a:rPr lang="en-US" sz="1400" dirty="0" err="1">
                <a:solidFill>
                  <a:srgbClr val="C00000"/>
                </a:solidFill>
              </a:rPr>
              <a:t>mysite</a:t>
            </a:r>
            <a:r>
              <a:rPr lang="en-US" sz="1400" dirty="0">
                <a:solidFill>
                  <a:srgbClr val="C00000"/>
                </a:solidFill>
              </a:rPr>
              <a:t>/single-post/2017/07/05/Strata-and-Cluster-Sampling-in-R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C2889-629D-6244-9E87-78BFF8909E91}"/>
              </a:ext>
            </a:extLst>
          </p:cNvPr>
          <p:cNvSpPr txBox="1"/>
          <p:nvPr/>
        </p:nvSpPr>
        <p:spPr>
          <a:xfrm>
            <a:off x="1335640" y="863028"/>
            <a:ext cx="6717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sampling </a:t>
            </a:r>
            <a:r>
              <a:rPr lang="en-US" dirty="0" err="1"/>
              <a:t>sekaligus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02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5369F-B359-F94C-BC2A-59CA553C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Bagaimana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cara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mengambil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sampel</a:t>
            </a:r>
            <a:r>
              <a:rPr lang="en-US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9CE0D-6D58-EA44-91D9-45C7D5834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22" y="2084832"/>
            <a:ext cx="4893787" cy="4023360"/>
          </a:xfrm>
        </p:spPr>
        <p:txBody>
          <a:bodyPr/>
          <a:lstStyle/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tabel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acak</a:t>
            </a:r>
            <a:endParaRPr lang="en-US" dirty="0"/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 err="1"/>
              <a:t>Menggunakan</a:t>
            </a:r>
            <a:r>
              <a:rPr lang="en-US" dirty="0"/>
              <a:t> software computer, </a:t>
            </a:r>
            <a:r>
              <a:rPr lang="en-US" dirty="0" err="1"/>
              <a:t>misalnya</a:t>
            </a:r>
            <a:r>
              <a:rPr lang="en-US" dirty="0"/>
              <a:t> excel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Harus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punya</a:t>
            </a:r>
            <a:r>
              <a:rPr lang="en-US" dirty="0">
                <a:sym typeface="Wingdings" pitchFamily="2" charset="2"/>
              </a:rPr>
              <a:t> sampling frame </a:t>
            </a:r>
            <a:r>
              <a:rPr lang="en-US" dirty="0" err="1">
                <a:sym typeface="Wingdings" pitchFamily="2" charset="2"/>
              </a:rPr>
              <a:t>dulu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3414C-EDB2-5445-931F-4F23DE9BF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103" y="1996546"/>
            <a:ext cx="6543329" cy="360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30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C24D6-6B67-2B48-AB9A-46DF93E3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PROBABILITY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B35C1-F652-9B45-AD03-3432706BC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071854" cy="4023360"/>
          </a:xfrm>
        </p:spPr>
        <p:txBody>
          <a:bodyPr/>
          <a:lstStyle/>
          <a:p>
            <a:r>
              <a:rPr lang="en-ID" dirty="0"/>
              <a:t>Nonprobability sampling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teknik</a:t>
            </a:r>
            <a:r>
              <a:rPr lang="en-ID" dirty="0"/>
              <a:t> yang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dirty="0" err="1"/>
              <a:t>memberi</a:t>
            </a:r>
            <a:r>
              <a:rPr lang="en-ID" dirty="0"/>
              <a:t> </a:t>
            </a:r>
            <a:r>
              <a:rPr lang="en-ID" dirty="0" err="1"/>
              <a:t>peluang</a:t>
            </a:r>
            <a:r>
              <a:rPr lang="en-ID" dirty="0"/>
              <a:t>/</a:t>
            </a:r>
            <a:r>
              <a:rPr lang="en-ID" dirty="0" err="1"/>
              <a:t>kesempatan</a:t>
            </a:r>
            <a:r>
              <a:rPr lang="en-ID" dirty="0"/>
              <a:t> yang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unsur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anggota</a:t>
            </a:r>
            <a:r>
              <a:rPr lang="en-ID" dirty="0"/>
              <a:t> </a:t>
            </a:r>
            <a:r>
              <a:rPr lang="en-ID" dirty="0" err="1"/>
              <a:t>populasi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dipilih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sampel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FF493-6C9B-0D42-9E71-0D57E599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061" y="2084832"/>
            <a:ext cx="6261100" cy="37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75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F290-1262-DA4E-BAF2-98FA2337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QUOTA SAMPLING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94F111-4787-D641-9221-956AB128FA70}"/>
              </a:ext>
            </a:extLst>
          </p:cNvPr>
          <p:cNvSpPr txBox="1"/>
          <p:nvPr/>
        </p:nvSpPr>
        <p:spPr>
          <a:xfrm>
            <a:off x="6925733" y="2302933"/>
            <a:ext cx="4978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Quota </a:t>
            </a:r>
            <a:r>
              <a:rPr lang="en-US" sz="2000" dirty="0" err="1"/>
              <a:t>artinya</a:t>
            </a:r>
            <a:r>
              <a:rPr lang="en-US" sz="2000" dirty="0"/>
              <a:t> </a:t>
            </a:r>
            <a:r>
              <a:rPr lang="en-US" sz="2000" dirty="0" err="1"/>
              <a:t>Jatah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Peneliti</a:t>
            </a:r>
            <a:r>
              <a:rPr lang="en-US" sz="2000" dirty="0"/>
              <a:t> </a:t>
            </a:r>
            <a:r>
              <a:rPr lang="en-US" sz="2000" dirty="0" err="1"/>
              <a:t>membagi</a:t>
            </a:r>
            <a:r>
              <a:rPr lang="en-US" sz="2000" dirty="0"/>
              <a:t> </a:t>
            </a:r>
            <a:r>
              <a:rPr lang="en-US" sz="2000" dirty="0" err="1"/>
              <a:t>populasi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kategori</a:t>
            </a:r>
            <a:r>
              <a:rPr lang="en-US" sz="2000" dirty="0"/>
              <a:t> (strata), </a:t>
            </a:r>
            <a:r>
              <a:rPr lang="en-US" sz="2000" dirty="0" err="1"/>
              <a:t>lalu</a:t>
            </a:r>
            <a:r>
              <a:rPr lang="en-US" sz="2000" dirty="0"/>
              <a:t> </a:t>
            </a:r>
            <a:r>
              <a:rPr lang="en-US" sz="2000" dirty="0" err="1"/>
              <a:t>memberikan</a:t>
            </a:r>
            <a:r>
              <a:rPr lang="en-US" sz="2000" dirty="0"/>
              <a:t> “</a:t>
            </a:r>
            <a:r>
              <a:rPr lang="en-US" sz="2000" dirty="0" err="1"/>
              <a:t>jatah</a:t>
            </a:r>
            <a:r>
              <a:rPr lang="en-US" sz="2000" dirty="0"/>
              <a:t>” (</a:t>
            </a:r>
            <a:r>
              <a:rPr lang="en-US" sz="2000" dirty="0" err="1"/>
              <a:t>kuota</a:t>
            </a:r>
            <a:r>
              <a:rPr lang="en-US" sz="2000" dirty="0"/>
              <a:t>) </a:t>
            </a:r>
            <a:r>
              <a:rPr lang="en-US" sz="2000" dirty="0" err="1"/>
              <a:t>jum,lah</a:t>
            </a:r>
            <a:r>
              <a:rPr lang="en-US" sz="2000" dirty="0"/>
              <a:t> </a:t>
            </a:r>
            <a:r>
              <a:rPr lang="en-US" sz="2000" dirty="0" err="1"/>
              <a:t>subjek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masing-masing</a:t>
            </a:r>
            <a:r>
              <a:rPr lang="en-US" sz="2000" dirty="0"/>
              <a:t> stratum </a:t>
            </a:r>
            <a:r>
              <a:rPr lang="en-US" sz="2000" dirty="0" err="1"/>
              <a:t>tersebut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Subjek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dipilih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random, </a:t>
            </a:r>
            <a:r>
              <a:rPr lang="en-US" sz="2000" dirty="0" err="1"/>
              <a:t>malainkan</a:t>
            </a:r>
            <a:r>
              <a:rPr lang="en-US" sz="2000" dirty="0"/>
              <a:t> </a:t>
            </a:r>
            <a:r>
              <a:rPr lang="en-US" sz="2000" dirty="0" err="1"/>
              <a:t>berdasarkan</a:t>
            </a:r>
            <a:r>
              <a:rPr lang="en-US" sz="2000" dirty="0"/>
              <a:t> </a:t>
            </a:r>
            <a:r>
              <a:rPr lang="en-US" sz="2000" dirty="0" err="1"/>
              <a:t>pertimbangan</a:t>
            </a:r>
            <a:r>
              <a:rPr lang="en-US" sz="2000" dirty="0"/>
              <a:t> </a:t>
            </a:r>
            <a:r>
              <a:rPr lang="en-US" sz="2000" dirty="0" err="1"/>
              <a:t>tertentu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populasi</a:t>
            </a:r>
            <a:r>
              <a:rPr lang="en-US" sz="2000" dirty="0"/>
              <a:t> </a:t>
            </a:r>
            <a:r>
              <a:rPr lang="en-US" sz="2000" dirty="0" err="1"/>
              <a:t>penting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dimasukkan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sampel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pertimbangan</a:t>
            </a:r>
            <a:r>
              <a:rPr lang="en-US" sz="2000" dirty="0"/>
              <a:t> </a:t>
            </a:r>
            <a:r>
              <a:rPr lang="en-US" sz="2000" dirty="0" err="1"/>
              <a:t>kemudahan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44878-C31F-B749-82A9-A4EE3CC2D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1" y="2302932"/>
            <a:ext cx="6928414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18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76F71-8ACA-2C47-B1F7-8C7C160C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CONVENIENCE SAMPLING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6EA30-4BDF-D14A-9385-67E6AE4D9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2" y="2370667"/>
            <a:ext cx="6975257" cy="41677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334C2-297E-EA44-9641-4E04E729367C}"/>
              </a:ext>
            </a:extLst>
          </p:cNvPr>
          <p:cNvSpPr txBox="1"/>
          <p:nvPr/>
        </p:nvSpPr>
        <p:spPr>
          <a:xfrm>
            <a:off x="7652589" y="1574801"/>
            <a:ext cx="44039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err="1">
                <a:solidFill>
                  <a:srgbClr val="C00000"/>
                </a:solidFill>
              </a:rPr>
              <a:t>Anggota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populasi</a:t>
            </a:r>
            <a:r>
              <a:rPr lang="en-US" dirty="0">
                <a:solidFill>
                  <a:srgbClr val="C00000"/>
                </a:solidFill>
              </a:rPr>
              <a:t> yang paling </a:t>
            </a:r>
            <a:r>
              <a:rPr lang="en-US" dirty="0" err="1">
                <a:solidFill>
                  <a:srgbClr val="C00000"/>
                </a:solidFill>
              </a:rPr>
              <a:t>mudah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ditemui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dipilih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sebagai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subyek</a:t>
            </a:r>
            <a:endParaRPr lang="en-US" dirty="0">
              <a:solidFill>
                <a:srgbClr val="C00000"/>
              </a:solidFill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err="1"/>
              <a:t>Kelebihan</a:t>
            </a:r>
            <a:r>
              <a:rPr lang="en-US" b="1" dirty="0"/>
              <a:t>: </a:t>
            </a:r>
            <a:r>
              <a:rPr lang="en-US" dirty="0" err="1"/>
              <a:t>Cepat</a:t>
            </a:r>
            <a:r>
              <a:rPr lang="en-US" dirty="0"/>
              <a:t>, </a:t>
            </a:r>
            <a:r>
              <a:rPr lang="en-US" dirty="0" err="1"/>
              <a:t>mudah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mahal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err="1"/>
              <a:t>Kelemahan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digeneralisasikan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sekali</a:t>
            </a:r>
            <a:endParaRPr lang="en-US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err="1">
                <a:solidFill>
                  <a:srgbClr val="C00000"/>
                </a:solidFill>
              </a:rPr>
              <a:t>Disebut</a:t>
            </a:r>
            <a:r>
              <a:rPr lang="en-US" dirty="0">
                <a:solidFill>
                  <a:srgbClr val="C00000"/>
                </a:solidFill>
              </a:rPr>
              <a:t> juga: </a:t>
            </a:r>
            <a:r>
              <a:rPr lang="en-US" b="1" i="1" dirty="0">
                <a:solidFill>
                  <a:srgbClr val="C00000"/>
                </a:solidFill>
              </a:rPr>
              <a:t>accidental sampling</a:t>
            </a:r>
            <a:r>
              <a:rPr lang="en-US" dirty="0">
                <a:solidFill>
                  <a:srgbClr val="C00000"/>
                </a:solidFill>
              </a:rPr>
              <a:t> – </a:t>
            </a:r>
            <a:r>
              <a:rPr lang="en-US" dirty="0" err="1">
                <a:solidFill>
                  <a:srgbClr val="C00000"/>
                </a:solidFill>
              </a:rPr>
              <a:t>tidak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disengaja</a:t>
            </a:r>
            <a:r>
              <a:rPr lang="en-US" dirty="0">
                <a:solidFill>
                  <a:srgbClr val="C00000"/>
                </a:solidFill>
              </a:rPr>
              <a:t> – </a:t>
            </a:r>
            <a:r>
              <a:rPr lang="en-US" dirty="0" err="1">
                <a:solidFill>
                  <a:srgbClr val="C00000"/>
                </a:solidFill>
              </a:rPr>
              <a:t>atau</a:t>
            </a:r>
            <a:r>
              <a:rPr lang="en-US" dirty="0">
                <a:solidFill>
                  <a:srgbClr val="C00000"/>
                </a:solidFill>
              </a:rPr>
              <a:t> juga </a:t>
            </a:r>
            <a:r>
              <a:rPr lang="en-US" b="1" i="1" dirty="0">
                <a:solidFill>
                  <a:srgbClr val="C00000"/>
                </a:solidFill>
              </a:rPr>
              <a:t>captive sample</a:t>
            </a:r>
            <a:r>
              <a:rPr lang="en-US" dirty="0">
                <a:solidFill>
                  <a:srgbClr val="C00000"/>
                </a:solidFill>
              </a:rPr>
              <a:t>  (man-on-the-street) 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dimanfaatkan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penjajagan</a:t>
            </a:r>
            <a:r>
              <a:rPr lang="en-US" dirty="0"/>
              <a:t>, yang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diikuti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lanjutan</a:t>
            </a:r>
            <a:r>
              <a:rPr lang="en-US" dirty="0"/>
              <a:t> yang </a:t>
            </a:r>
            <a:r>
              <a:rPr lang="en-US" dirty="0" err="1"/>
              <a:t>sampelnya</a:t>
            </a:r>
            <a:r>
              <a:rPr lang="en-US" dirty="0"/>
              <a:t>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acak</a:t>
            </a:r>
            <a:r>
              <a:rPr lang="en-US" dirty="0"/>
              <a:t> (</a:t>
            </a:r>
            <a:r>
              <a:rPr lang="en-US" i="1" dirty="0"/>
              <a:t>random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9695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5C9F8-8800-0549-BDC4-14634719F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KENAPA HARUS MEMILIH SAMPEL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8883A-C340-734F-8B20-EC684AFDA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741" y="1852507"/>
            <a:ext cx="5791200" cy="5005493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Tujuan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penelitian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adalah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menarik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kesimpulan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tentang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suatu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fenomena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pada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Untuk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mencapai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tujuan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tersebut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peneliti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tidak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harus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meneliti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seluruh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melainkan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sebagian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disebut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SAMPEL,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sedangkan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teknik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memilihnya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disebut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pemilihan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US" sz="3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(SAMPLING)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2955C-DDDC-9446-9364-642B77B8C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2726521"/>
            <a:ext cx="6319243" cy="282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48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2C10D-A58E-C145-B7C0-86E763F2B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JUDGEMENTAL/PURPOSIVE SAMPLING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8E12E-3FBF-374C-A1ED-102829E1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209" y="2084832"/>
            <a:ext cx="6299200" cy="3771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248BC-AA79-5C49-86AA-A408F15FF1EA}"/>
              </a:ext>
            </a:extLst>
          </p:cNvPr>
          <p:cNvSpPr txBox="1"/>
          <p:nvPr/>
        </p:nvSpPr>
        <p:spPr>
          <a:xfrm>
            <a:off x="972757" y="1789813"/>
            <a:ext cx="41437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1" indent="-449263">
              <a:buFont typeface="Calibri" panose="020F0502020204030204" pitchFamily="34" charset="0"/>
              <a:buAutoNum type="arabicPeriod"/>
            </a:pPr>
            <a:r>
              <a:rPr lang="en-US" altLang="en-US" sz="2000" dirty="0" err="1"/>
              <a:t>Subyek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dipilih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berdasarkan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keahlian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dalam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bidang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diteliti</a:t>
            </a:r>
            <a:endParaRPr lang="en-US" altLang="en-US" sz="2000" dirty="0"/>
          </a:p>
          <a:p>
            <a:pPr marL="541338" lvl="1" indent="-449263">
              <a:buFont typeface="Calibri" panose="020F0502020204030204" pitchFamily="34" charset="0"/>
              <a:buAutoNum type="arabicPeriod"/>
            </a:pPr>
            <a:r>
              <a:rPr lang="en-US" altLang="en-US" sz="2000" b="1" dirty="0" err="1"/>
              <a:t>Kelebihan</a:t>
            </a:r>
            <a:r>
              <a:rPr lang="en-US" altLang="en-US" sz="2000" b="1" dirty="0"/>
              <a:t>: </a:t>
            </a:r>
            <a:r>
              <a:rPr lang="fi-FI" altLang="en-US" sz="2000" dirty="0" err="1"/>
              <a:t>Kadang</a:t>
            </a:r>
            <a:r>
              <a:rPr lang="fi-FI" altLang="en-US" sz="2000" dirty="0"/>
              <a:t> </a:t>
            </a:r>
            <a:r>
              <a:rPr lang="fi-FI" altLang="en-US" sz="2000" dirty="0" err="1"/>
              <a:t>merupakan</a:t>
            </a:r>
            <a:r>
              <a:rPr lang="fi-FI" altLang="en-US" sz="2000" dirty="0"/>
              <a:t> satu-</a:t>
            </a:r>
            <a:r>
              <a:rPr lang="fi-FI" altLang="en-US" sz="2000" dirty="0" err="1"/>
              <a:t>satunya</a:t>
            </a:r>
            <a:r>
              <a:rPr lang="fi-FI" altLang="en-US" sz="2000" dirty="0"/>
              <a:t> </a:t>
            </a:r>
            <a:r>
              <a:rPr lang="fi-FI" altLang="en-US" sz="2000" dirty="0" err="1"/>
              <a:t>cara</a:t>
            </a:r>
            <a:r>
              <a:rPr lang="fi-FI" altLang="en-US" sz="2000" dirty="0"/>
              <a:t> </a:t>
            </a:r>
            <a:r>
              <a:rPr lang="fi-FI" altLang="en-US" sz="2000" dirty="0" err="1"/>
              <a:t>untuk</a:t>
            </a:r>
            <a:r>
              <a:rPr lang="fi-FI" altLang="en-US" sz="2000" dirty="0"/>
              <a:t> </a:t>
            </a:r>
            <a:r>
              <a:rPr lang="fi-FI" altLang="en-US" sz="2000" dirty="0" err="1"/>
              <a:t>menyelidiki</a:t>
            </a:r>
            <a:endParaRPr lang="fi-FI" altLang="en-US" sz="2000" dirty="0"/>
          </a:p>
          <a:p>
            <a:pPr marL="541338" lvl="1" indent="-449263">
              <a:buFont typeface="Calibri" panose="020F0502020204030204" pitchFamily="34" charset="0"/>
              <a:buAutoNum type="arabicPeriod"/>
            </a:pPr>
            <a:r>
              <a:rPr lang="fi-FI" altLang="en-US" sz="2000" b="1" dirty="0" err="1"/>
              <a:t>Kelemahan</a:t>
            </a:r>
            <a:r>
              <a:rPr lang="fi-FI" altLang="en-US" sz="2000" b="1" dirty="0"/>
              <a:t>:</a:t>
            </a:r>
            <a:r>
              <a:rPr lang="fi-FI" altLang="en-US" sz="2000" dirty="0"/>
              <a:t> </a:t>
            </a:r>
            <a:r>
              <a:rPr lang="fi-FI" altLang="en-US" sz="2000" dirty="0" err="1"/>
              <a:t>Kemampuan</a:t>
            </a:r>
            <a:r>
              <a:rPr lang="fi-FI" altLang="en-US" sz="2000" dirty="0"/>
              <a:t> </a:t>
            </a:r>
            <a:r>
              <a:rPr lang="fi-FI" altLang="en-US" sz="2000" dirty="0" err="1"/>
              <a:t>generalisasinya</a:t>
            </a:r>
            <a:r>
              <a:rPr lang="fi-FI" altLang="en-US" sz="2000" dirty="0"/>
              <a:t> </a:t>
            </a:r>
            <a:r>
              <a:rPr lang="fi-FI" altLang="en-US" sz="2000" dirty="0" err="1"/>
              <a:t>dipertanyakan</a:t>
            </a:r>
            <a:r>
              <a:rPr lang="fi-FI" altLang="en-US" sz="2000" dirty="0"/>
              <a:t>, </a:t>
            </a:r>
            <a:r>
              <a:rPr lang="fi-FI" altLang="en-US" sz="2000" dirty="0" err="1"/>
              <a:t>tidak</a:t>
            </a:r>
            <a:r>
              <a:rPr lang="fi-FI" altLang="en-US" sz="2000" dirty="0"/>
              <a:t> </a:t>
            </a:r>
            <a:r>
              <a:rPr lang="fi-FI" altLang="en-US" sz="2000" dirty="0" err="1"/>
              <a:t>dapat</a:t>
            </a:r>
            <a:r>
              <a:rPr lang="fi-FI" altLang="en-US" sz="2000" dirty="0"/>
              <a:t> </a:t>
            </a:r>
            <a:r>
              <a:rPr lang="fi-FI" altLang="en-US" sz="2000" dirty="0" err="1"/>
              <a:t>digeneralisasikan</a:t>
            </a:r>
            <a:r>
              <a:rPr lang="fi-FI" altLang="en-US" sz="2000" dirty="0"/>
              <a:t> ke </a:t>
            </a:r>
            <a:r>
              <a:rPr lang="fi-FI" altLang="en-US" sz="2000" dirty="0" err="1"/>
              <a:t>seluruh</a:t>
            </a:r>
            <a:r>
              <a:rPr lang="fi-FI" altLang="en-US" sz="2000" dirty="0"/>
              <a:t> </a:t>
            </a:r>
            <a:r>
              <a:rPr lang="fi-FI" altLang="en-US" sz="2000" dirty="0" err="1"/>
              <a:t>popolasi</a:t>
            </a:r>
            <a:endParaRPr lang="en-US" alt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1463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3C5C3-ABF9-1F44-AA7D-47EB66DB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SNOWBALL SAMPLING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F7EAB-E644-0B49-89B0-D28C164AF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03"/>
          <a:stretch/>
        </p:blipFill>
        <p:spPr>
          <a:xfrm>
            <a:off x="322250" y="2311685"/>
            <a:ext cx="7001838" cy="3446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4A7CF-BA31-3A45-BCAA-F57279A6C85F}"/>
              </a:ext>
            </a:extLst>
          </p:cNvPr>
          <p:cNvSpPr txBox="1"/>
          <p:nvPr/>
        </p:nvSpPr>
        <p:spPr>
          <a:xfrm>
            <a:off x="7787811" y="1149884"/>
            <a:ext cx="418158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 err="1"/>
              <a:t>Memilih</a:t>
            </a:r>
            <a:r>
              <a:rPr lang="en-US" altLang="en-US" sz="2000" dirty="0"/>
              <a:t> unit yang </a:t>
            </a:r>
            <a:r>
              <a:rPr lang="en-US" altLang="en-US" sz="2000" dirty="0" err="1"/>
              <a:t>karakteristiknya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jarang</a:t>
            </a:r>
            <a:r>
              <a:rPr lang="en-US" altLang="en-US" sz="2000" dirty="0"/>
              <a:t>, unit </a:t>
            </a:r>
            <a:r>
              <a:rPr lang="en-US" altLang="en-US" sz="2000" dirty="0" err="1"/>
              <a:t>selanjutnya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ditunjukkan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responden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sebelumnya</a:t>
            </a:r>
            <a:endParaRPr lang="en-US" altLang="en-US" sz="2000" dirty="0"/>
          </a:p>
          <a:p>
            <a:endParaRPr lang="en-US" altLang="en-US" sz="900" dirty="0"/>
          </a:p>
          <a:p>
            <a:r>
              <a:rPr lang="en-US" altLang="en-US" sz="2000" dirty="0" err="1">
                <a:solidFill>
                  <a:srgbClr val="C00000"/>
                </a:solidFill>
              </a:rPr>
              <a:t>Hanya</a:t>
            </a:r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</a:rPr>
              <a:t>untuk</a:t>
            </a:r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</a:rPr>
              <a:t>penerapan</a:t>
            </a:r>
            <a:r>
              <a:rPr lang="en-US" altLang="en-US" sz="2000" dirty="0">
                <a:solidFill>
                  <a:srgbClr val="C00000"/>
                </a:solidFill>
              </a:rPr>
              <a:t> yang </a:t>
            </a:r>
            <a:r>
              <a:rPr lang="en-US" altLang="en-US" sz="2000" dirty="0" err="1">
                <a:solidFill>
                  <a:srgbClr val="C00000"/>
                </a:solidFill>
              </a:rPr>
              <a:t>sangat</a:t>
            </a:r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</a:rPr>
              <a:t>khusus</a:t>
            </a:r>
            <a:endParaRPr lang="en-US" altLang="en-US" sz="2000" dirty="0">
              <a:solidFill>
                <a:srgbClr val="C00000"/>
              </a:solidFill>
            </a:endParaRPr>
          </a:p>
          <a:p>
            <a:endParaRPr lang="en-US" altLang="en-US" sz="900" dirty="0"/>
          </a:p>
          <a:p>
            <a:r>
              <a:rPr lang="en-US" altLang="en-US" sz="2000" b="1" dirty="0" err="1"/>
              <a:t>Kelemahan</a:t>
            </a:r>
            <a:r>
              <a:rPr lang="en-US" altLang="en-US" sz="2000" b="1" dirty="0"/>
              <a:t>: </a:t>
            </a:r>
            <a:r>
              <a:rPr lang="en-US" altLang="en-US" sz="2000" dirty="0" err="1"/>
              <a:t>Keterwakilan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dari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karakteristik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jarang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tidak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terlihat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dalam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pemilihan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sampel</a:t>
            </a:r>
            <a:endParaRPr lang="en-US" altLang="en-US" sz="2000" dirty="0"/>
          </a:p>
          <a:p>
            <a:endParaRPr lang="en-US" altLang="en-US" sz="900" dirty="0"/>
          </a:p>
          <a:p>
            <a:r>
              <a:rPr lang="en-US" altLang="en-US" sz="2000" dirty="0" err="1">
                <a:solidFill>
                  <a:srgbClr val="C00000"/>
                </a:solidFill>
              </a:rPr>
              <a:t>Metode</a:t>
            </a:r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</a:rPr>
              <a:t>ini</a:t>
            </a:r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</a:rPr>
              <a:t>biasa</a:t>
            </a:r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</a:rPr>
              <a:t>digunakan</a:t>
            </a:r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</a:rPr>
              <a:t>untuk</a:t>
            </a:r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</a:rPr>
              <a:t>meneliti</a:t>
            </a:r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</a:rPr>
              <a:t>kelompok</a:t>
            </a:r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</a:rPr>
              <a:t>eksklusif</a:t>
            </a:r>
            <a:r>
              <a:rPr lang="en-US" altLang="en-US" sz="2000" dirty="0">
                <a:solidFill>
                  <a:srgbClr val="C00000"/>
                </a:solidFill>
              </a:rPr>
              <a:t> (</a:t>
            </a:r>
            <a:r>
              <a:rPr lang="en-US" altLang="en-US" sz="2000" dirty="0" err="1">
                <a:solidFill>
                  <a:srgbClr val="C00000"/>
                </a:solidFill>
              </a:rPr>
              <a:t>tertutup</a:t>
            </a:r>
            <a:r>
              <a:rPr lang="en-US" altLang="en-US" sz="2000" dirty="0">
                <a:solidFill>
                  <a:srgbClr val="C00000"/>
                </a:solidFill>
              </a:rPr>
              <a:t>) </a:t>
            </a:r>
            <a:r>
              <a:rPr lang="en-US" altLang="en-US" sz="2000" dirty="0" err="1">
                <a:solidFill>
                  <a:srgbClr val="C00000"/>
                </a:solidFill>
              </a:rPr>
              <a:t>misalnya</a:t>
            </a:r>
            <a:r>
              <a:rPr lang="en-US" altLang="en-US" sz="2000" dirty="0">
                <a:solidFill>
                  <a:srgbClr val="C00000"/>
                </a:solidFill>
              </a:rPr>
              <a:t>: gay, lesbian, </a:t>
            </a:r>
            <a:r>
              <a:rPr lang="en-US" altLang="en-US" sz="2000" dirty="0" err="1">
                <a:solidFill>
                  <a:srgbClr val="C00000"/>
                </a:solidFill>
              </a:rPr>
              <a:t>pecandu</a:t>
            </a:r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</a:rPr>
              <a:t>narkotik</a:t>
            </a:r>
            <a:r>
              <a:rPr lang="en-US" altLang="en-US" sz="2000" dirty="0">
                <a:solidFill>
                  <a:srgbClr val="C00000"/>
                </a:solidFill>
              </a:rPr>
              <a:t>, </a:t>
            </a:r>
            <a:r>
              <a:rPr lang="en-US" altLang="en-US" sz="2000" dirty="0" err="1">
                <a:solidFill>
                  <a:srgbClr val="C00000"/>
                </a:solidFill>
              </a:rPr>
              <a:t>dll</a:t>
            </a:r>
            <a:r>
              <a:rPr lang="en-US" altLang="en-US" sz="2000" dirty="0">
                <a:solidFill>
                  <a:srgbClr val="C00000"/>
                </a:solidFill>
              </a:rPr>
              <a:t>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1738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65B8A6-0BC7-C042-9EDB-F13AC866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845" y="1366195"/>
            <a:ext cx="7908533" cy="20651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Non probability sampling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F3A9CF-493F-2A43-BC98-0F11DB96E092}"/>
              </a:ext>
            </a:extLst>
          </p:cNvPr>
          <p:cNvSpPr txBox="1"/>
          <p:nvPr/>
        </p:nvSpPr>
        <p:spPr>
          <a:xfrm>
            <a:off x="2376053" y="3318553"/>
            <a:ext cx="749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Biasanya</a:t>
            </a:r>
            <a:r>
              <a:rPr lang="en-US" sz="3200" dirty="0"/>
              <a:t> </a:t>
            </a:r>
            <a:r>
              <a:rPr lang="en-US" sz="3200" dirty="0" err="1"/>
              <a:t>dipakai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penelitian</a:t>
            </a:r>
            <a:r>
              <a:rPr lang="en-US" sz="3200" dirty="0"/>
              <a:t> </a:t>
            </a:r>
            <a:r>
              <a:rPr lang="en-US" sz="3200" dirty="0" err="1"/>
              <a:t>Kualitatif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5784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A6D84B3-E19D-CD42-A893-76350DE072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b-NO" altLang="en-US" b="1"/>
              <a:t>BESAR SAMPEL</a:t>
            </a:r>
            <a:r>
              <a:rPr lang="en-GB" altLang="en-US"/>
              <a:t>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B48A1DA-F109-0940-A033-C87DC33AB89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08214" y="2708276"/>
            <a:ext cx="7773987" cy="3673475"/>
          </a:xfrm>
        </p:spPr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13755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1440720-B19B-F940-89A9-7923B8F580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 b="1"/>
              <a:t>Pendahuluan</a:t>
            </a:r>
            <a:r>
              <a:rPr lang="en-GB" altLang="en-US"/>
              <a:t> 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CF8AE5F-11FF-FC43-B22F-FC7D6EFAA6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57188" indent="-357188">
              <a:buFont typeface="Wingdings" pitchFamily="2" charset="2"/>
              <a:buChar char="§"/>
            </a:pPr>
            <a:r>
              <a:rPr lang="sv-SE" altLang="en-US" sz="2600" dirty="0" err="1"/>
              <a:t>Hipotesis</a:t>
            </a:r>
            <a:r>
              <a:rPr lang="sv-SE" altLang="en-US" sz="2600" dirty="0"/>
              <a:t> dan </a:t>
            </a:r>
            <a:r>
              <a:rPr lang="sv-SE" altLang="en-US" sz="2600" dirty="0" err="1"/>
              <a:t>desain</a:t>
            </a:r>
            <a:r>
              <a:rPr lang="sv-SE" altLang="en-US" sz="2600" dirty="0"/>
              <a:t> </a:t>
            </a:r>
            <a:r>
              <a:rPr lang="sv-SE" altLang="en-US" sz="2600" dirty="0" err="1"/>
              <a:t>penelitian</a:t>
            </a:r>
            <a:r>
              <a:rPr lang="sv-SE" altLang="en-US" sz="2600" dirty="0"/>
              <a:t> </a:t>
            </a:r>
            <a:r>
              <a:rPr lang="sv-SE" altLang="en-US" sz="2600" dirty="0" err="1"/>
              <a:t>dapat</a:t>
            </a:r>
            <a:r>
              <a:rPr lang="sv-SE" altLang="en-US" sz="2600" dirty="0"/>
              <a:t> </a:t>
            </a:r>
            <a:r>
              <a:rPr lang="sv-SE" altLang="en-US" sz="2600" dirty="0" err="1"/>
              <a:t>memberikan</a:t>
            </a:r>
            <a:r>
              <a:rPr lang="sv-SE" altLang="en-US" sz="2600" dirty="0"/>
              <a:t> </a:t>
            </a:r>
            <a:r>
              <a:rPr lang="sv-SE" altLang="en-US" sz="2600" dirty="0" err="1"/>
              <a:t>arah</a:t>
            </a:r>
            <a:r>
              <a:rPr lang="sv-SE" altLang="en-US" sz="2600" dirty="0"/>
              <a:t> </a:t>
            </a:r>
            <a:r>
              <a:rPr lang="sv-SE" altLang="en-US" sz="2600" dirty="0" err="1"/>
              <a:t>untuk</a:t>
            </a:r>
            <a:r>
              <a:rPr lang="sv-SE" altLang="en-US" sz="2600" dirty="0"/>
              <a:t> </a:t>
            </a:r>
            <a:r>
              <a:rPr lang="sv-SE" altLang="en-US" sz="2600" dirty="0" err="1"/>
              <a:t>menentukan</a:t>
            </a:r>
            <a:r>
              <a:rPr lang="sv-SE" altLang="en-US" sz="2600" dirty="0"/>
              <a:t> </a:t>
            </a:r>
            <a:r>
              <a:rPr lang="sv-SE" altLang="en-US" sz="2600" dirty="0" err="1"/>
              <a:t>perhitungan</a:t>
            </a:r>
            <a:r>
              <a:rPr lang="sv-SE" altLang="en-US" sz="2600" dirty="0"/>
              <a:t> </a:t>
            </a:r>
            <a:r>
              <a:rPr lang="sv-SE" altLang="en-US" sz="2600" dirty="0" err="1"/>
              <a:t>besar</a:t>
            </a:r>
            <a:r>
              <a:rPr lang="sv-SE" altLang="en-US" sz="2600" dirty="0"/>
              <a:t> sampel yang </a:t>
            </a:r>
            <a:r>
              <a:rPr lang="sv-SE" altLang="en-US" sz="2600" dirty="0" err="1"/>
              <a:t>tepat</a:t>
            </a:r>
            <a:endParaRPr lang="sv-SE" altLang="en-US" sz="2600" dirty="0"/>
          </a:p>
          <a:p>
            <a:pPr marL="357188" indent="-357188">
              <a:buFont typeface="Wingdings" pitchFamily="2" charset="2"/>
              <a:buChar char="§"/>
            </a:pPr>
            <a:r>
              <a:rPr lang="sv-SE" altLang="en-US" sz="2600" dirty="0" err="1"/>
              <a:t>Desain</a:t>
            </a:r>
            <a:r>
              <a:rPr lang="sv-SE" altLang="en-US" sz="2600" dirty="0"/>
              <a:t> yang </a:t>
            </a:r>
            <a:r>
              <a:rPr lang="sv-SE" altLang="en-US" sz="2600" dirty="0" err="1"/>
              <a:t>biasa</a:t>
            </a:r>
            <a:r>
              <a:rPr lang="sv-SE" altLang="en-US" sz="2600" dirty="0"/>
              <a:t> </a:t>
            </a:r>
            <a:r>
              <a:rPr lang="sv-SE" altLang="en-US" sz="2600" dirty="0" err="1"/>
              <a:t>digunakan</a:t>
            </a:r>
            <a:r>
              <a:rPr lang="sv-SE" altLang="en-US" sz="2600" dirty="0"/>
              <a:t> </a:t>
            </a:r>
            <a:r>
              <a:rPr lang="sv-SE" altLang="en-US" sz="2600" dirty="0" err="1"/>
              <a:t>adalah</a:t>
            </a:r>
            <a:r>
              <a:rPr lang="sv-SE" altLang="en-US" sz="2600" dirty="0"/>
              <a:t> cross </a:t>
            </a:r>
            <a:r>
              <a:rPr lang="sv-SE" altLang="en-US" sz="2600" dirty="0" err="1"/>
              <a:t>sectional</a:t>
            </a:r>
            <a:r>
              <a:rPr lang="sv-SE" altLang="en-US" sz="2600" dirty="0"/>
              <a:t>, </a:t>
            </a:r>
            <a:r>
              <a:rPr lang="sv-SE" altLang="en-US" sz="2600" dirty="0" err="1"/>
              <a:t>case</a:t>
            </a:r>
            <a:r>
              <a:rPr lang="sv-SE" altLang="en-US" sz="2600" dirty="0"/>
              <a:t> </a:t>
            </a:r>
            <a:r>
              <a:rPr lang="sv-SE" altLang="en-US" sz="2600" dirty="0" err="1"/>
              <a:t>control</a:t>
            </a:r>
            <a:r>
              <a:rPr lang="sv-SE" altLang="en-US" sz="2600" dirty="0"/>
              <a:t>, kohort dan </a:t>
            </a:r>
            <a:r>
              <a:rPr lang="sv-SE" altLang="en-US" sz="2600" dirty="0" err="1"/>
              <a:t>eksperimen</a:t>
            </a:r>
            <a:r>
              <a:rPr lang="en-GB" altLang="en-US" sz="2600" dirty="0"/>
              <a:t> </a:t>
            </a:r>
            <a:r>
              <a:rPr lang="en-GB" altLang="en-US" sz="2600" dirty="0">
                <a:sym typeface="Wingdings" pitchFamily="2" charset="2"/>
              </a:rPr>
              <a:t> </a:t>
            </a:r>
            <a:r>
              <a:rPr lang="en-GB" altLang="en-US" sz="2600" dirty="0" err="1">
                <a:sym typeface="Wingdings" pitchFamily="2" charset="2"/>
              </a:rPr>
              <a:t>berbeda</a:t>
            </a:r>
            <a:r>
              <a:rPr lang="en-GB" altLang="en-US" sz="2600" dirty="0">
                <a:sym typeface="Wingdings" pitchFamily="2" charset="2"/>
              </a:rPr>
              <a:t> </a:t>
            </a:r>
            <a:r>
              <a:rPr lang="en-GB" altLang="en-US" sz="2600" dirty="0" err="1">
                <a:sym typeface="Wingdings" pitchFamily="2" charset="2"/>
              </a:rPr>
              <a:t>rumus</a:t>
            </a:r>
            <a:r>
              <a:rPr lang="en-GB" altLang="en-US" sz="2600" dirty="0">
                <a:sym typeface="Wingdings" pitchFamily="2" charset="2"/>
              </a:rPr>
              <a:t> </a:t>
            </a:r>
            <a:r>
              <a:rPr lang="en-GB" altLang="en-US" sz="2600" dirty="0" err="1">
                <a:sym typeface="Wingdings" pitchFamily="2" charset="2"/>
              </a:rPr>
              <a:t>sampelnya</a:t>
            </a:r>
            <a:endParaRPr lang="sv-SE" altLang="en-US" sz="2600" dirty="0"/>
          </a:p>
          <a:p>
            <a:endParaRPr lang="en-GB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170042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0DD53C49-C14E-1842-BA46-94D49A312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04850"/>
            <a:ext cx="8229600" cy="971550"/>
          </a:xfrm>
        </p:spPr>
        <p:txBody>
          <a:bodyPr/>
          <a:lstStyle/>
          <a:p>
            <a:pPr algn="ctr" eaLnBrk="1" hangingPunct="1"/>
            <a:r>
              <a:rPr lang="en-US" altLang="en-US" dirty="0" err="1"/>
              <a:t>Besar</a:t>
            </a:r>
            <a:r>
              <a:rPr lang="en-US" altLang="en-US" dirty="0"/>
              <a:t> </a:t>
            </a:r>
            <a:r>
              <a:rPr lang="en-US" altLang="en-US" dirty="0" err="1"/>
              <a:t>Sampel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rumus</a:t>
            </a:r>
            <a:r>
              <a:rPr lang="en-US" altLang="en-US" dirty="0"/>
              <a:t> </a:t>
            </a:r>
            <a:r>
              <a:rPr lang="en-US" altLang="en-US" dirty="0" err="1"/>
              <a:t>slovin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991C6-CC84-C944-979A-62E2359B0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pula </a:t>
            </a:r>
            <a:r>
              <a:rPr lang="en-US" dirty="0" err="1"/>
              <a:t>ditentukan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rumus</a:t>
            </a:r>
            <a:r>
              <a:rPr lang="en-US" dirty="0"/>
              <a:t> </a:t>
            </a:r>
            <a:r>
              <a:rPr lang="en-US" dirty="0" err="1"/>
              <a:t>slovin</a:t>
            </a:r>
            <a:r>
              <a:rPr lang="en-US" dirty="0"/>
              <a:t> (1960):</a:t>
            </a:r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dirty="0"/>
              <a:t> 			</a:t>
            </a:r>
            <a:r>
              <a:rPr lang="es-ES" dirty="0"/>
              <a:t>N</a:t>
            </a:r>
            <a:endParaRPr lang="en-US" dirty="0"/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ES" dirty="0"/>
              <a:t>	n = </a:t>
            </a:r>
            <a:endParaRPr lang="en-US" dirty="0"/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ES" dirty="0"/>
              <a:t> 		         1  +  N e</a:t>
            </a:r>
            <a:r>
              <a:rPr lang="es-ES" baseline="30000" dirty="0"/>
              <a:t>2</a:t>
            </a:r>
            <a:endParaRPr lang="en-US" dirty="0"/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ES" dirty="0"/>
              <a:t> </a:t>
            </a:r>
            <a:endParaRPr lang="en-US" dirty="0"/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ES" dirty="0"/>
              <a:t>n	=  </a:t>
            </a:r>
            <a:r>
              <a:rPr lang="es-ES" dirty="0" err="1"/>
              <a:t>ukuran</a:t>
            </a:r>
            <a:r>
              <a:rPr lang="es-ES" dirty="0"/>
              <a:t> </a:t>
            </a:r>
            <a:r>
              <a:rPr lang="es-ES" dirty="0" err="1"/>
              <a:t>sampel</a:t>
            </a:r>
            <a:endParaRPr lang="en-US" dirty="0"/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ES" dirty="0"/>
              <a:t>N 	=  </a:t>
            </a:r>
            <a:r>
              <a:rPr lang="es-ES" dirty="0" err="1"/>
              <a:t>ukuran</a:t>
            </a:r>
            <a:r>
              <a:rPr lang="es-ES" dirty="0"/>
              <a:t> </a:t>
            </a:r>
            <a:r>
              <a:rPr lang="es-ES" dirty="0" err="1"/>
              <a:t>populasi</a:t>
            </a:r>
            <a:endParaRPr lang="en-US" dirty="0"/>
          </a:p>
          <a:p>
            <a:pPr marL="623888" indent="-623888">
              <a:spcAft>
                <a:spcPts val="0"/>
              </a:spcAft>
              <a:buClr>
                <a:schemeClr val="accent3"/>
              </a:buClr>
              <a:buNone/>
              <a:tabLst>
                <a:tab pos="306388" algn="l"/>
              </a:tabLst>
              <a:defRPr/>
            </a:pPr>
            <a:r>
              <a:rPr lang="en-US" dirty="0"/>
              <a:t>e 	=  margin of error/ </a:t>
            </a:r>
            <a:r>
              <a:rPr lang="en-US" dirty="0" err="1"/>
              <a:t>persen</a:t>
            </a:r>
            <a:r>
              <a:rPr lang="en-US" dirty="0"/>
              <a:t> </a:t>
            </a:r>
            <a:r>
              <a:rPr lang="en-US" dirty="0" err="1"/>
              <a:t>kelonggaran</a:t>
            </a:r>
            <a:r>
              <a:rPr lang="en-US" dirty="0"/>
              <a:t> </a:t>
            </a:r>
            <a:r>
              <a:rPr lang="en-US" dirty="0" err="1"/>
              <a:t>ketidaktelitian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 yang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ditolerir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diinginkan</a:t>
            </a:r>
            <a:r>
              <a:rPr lang="en-US" dirty="0"/>
              <a:t>, </a:t>
            </a:r>
            <a:r>
              <a:rPr lang="en-US" dirty="0" err="1"/>
              <a:t>misalnya</a:t>
            </a:r>
            <a:r>
              <a:rPr lang="en-US" dirty="0"/>
              <a:t> 5%, 10%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5063AA-7ED3-0944-99B0-2D18F1ED67DB}"/>
              </a:ext>
            </a:extLst>
          </p:cNvPr>
          <p:cNvCxnSpPr/>
          <p:nvPr/>
        </p:nvCxnSpPr>
        <p:spPr>
          <a:xfrm>
            <a:off x="2333090" y="3385335"/>
            <a:ext cx="175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381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3C98C-B9E1-9342-B158-696F4A56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Latihan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908E4-27DC-F943-8833-935580B84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8633580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populasi</a:t>
            </a:r>
            <a:r>
              <a:rPr lang="en-US" dirty="0"/>
              <a:t>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</a:t>
            </a:r>
            <a:r>
              <a:rPr lang="en-US" dirty="0" err="1"/>
              <a:t>sebanyak</a:t>
            </a:r>
            <a:r>
              <a:rPr lang="en-US" dirty="0"/>
              <a:t> 1000 orang, </a:t>
            </a:r>
            <a:r>
              <a:rPr lang="en-US" dirty="0" err="1"/>
              <a:t>berapa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margin of error 5%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dihitung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rumus</a:t>
            </a:r>
            <a:r>
              <a:rPr lang="en-US" dirty="0"/>
              <a:t> </a:t>
            </a:r>
            <a:r>
              <a:rPr lang="en-US" dirty="0" err="1"/>
              <a:t>Slovin</a:t>
            </a:r>
            <a:r>
              <a:rPr lang="en-US" dirty="0"/>
              <a:t>?</a:t>
            </a:r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dirty="0"/>
              <a:t>		      </a:t>
            </a:r>
            <a:r>
              <a:rPr lang="es-ES" dirty="0"/>
              <a:t>N</a:t>
            </a:r>
            <a:endParaRPr lang="en-US" dirty="0"/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ES" dirty="0"/>
              <a:t>	n = </a:t>
            </a:r>
            <a:endParaRPr lang="en-US" dirty="0"/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ES" dirty="0"/>
              <a:t> 		1  +  N e</a:t>
            </a:r>
            <a:r>
              <a:rPr lang="es-ES" baseline="30000" dirty="0"/>
              <a:t>2</a:t>
            </a:r>
            <a:endParaRPr lang="en-US" dirty="0"/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s-ES" dirty="0"/>
              <a:t> 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117EBA-79EE-CB48-AA38-957801AC5233}"/>
              </a:ext>
            </a:extLst>
          </p:cNvPr>
          <p:cNvCxnSpPr/>
          <p:nvPr/>
        </p:nvCxnSpPr>
        <p:spPr>
          <a:xfrm>
            <a:off x="1910993" y="4017196"/>
            <a:ext cx="12945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032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6E53B2-6291-154C-A9B3-72BA50EE154F}"/>
              </a:ext>
            </a:extLst>
          </p:cNvPr>
          <p:cNvSpPr txBox="1"/>
          <p:nvPr/>
        </p:nvSpPr>
        <p:spPr>
          <a:xfrm>
            <a:off x="1150704" y="955497"/>
            <a:ext cx="10726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Contoh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latihan</a:t>
            </a:r>
            <a:r>
              <a:rPr lang="en-US" sz="3200" dirty="0">
                <a:solidFill>
                  <a:srgbClr val="C00000"/>
                </a:solidFill>
              </a:rPr>
              <a:t>… </a:t>
            </a:r>
            <a:r>
              <a:rPr lang="en-US" sz="3200" dirty="0" err="1">
                <a:solidFill>
                  <a:srgbClr val="C00000"/>
                </a:solidFill>
              </a:rPr>
              <a:t>teknik</a:t>
            </a:r>
            <a:r>
              <a:rPr lang="en-US" sz="3200" dirty="0">
                <a:solidFill>
                  <a:srgbClr val="C00000"/>
                </a:solidFill>
              </a:rPr>
              <a:t> sampling </a:t>
            </a:r>
            <a:r>
              <a:rPr lang="en-US" sz="3200" dirty="0" err="1">
                <a:solidFill>
                  <a:srgbClr val="C00000"/>
                </a:solidFill>
              </a:rPr>
              <a:t>jika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menggunakan</a:t>
            </a:r>
            <a:r>
              <a:rPr lang="en-US" sz="3200" dirty="0">
                <a:solidFill>
                  <a:srgbClr val="C00000"/>
                </a:solidFill>
              </a:rPr>
              <a:t> Proportional Stratified Random sampling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81AD2-08DB-3A4D-A730-4BCAC01068E8}"/>
              </a:ext>
            </a:extLst>
          </p:cNvPr>
          <p:cNvSpPr txBox="1"/>
          <p:nvPr/>
        </p:nvSpPr>
        <p:spPr>
          <a:xfrm>
            <a:off x="1315091" y="2321957"/>
            <a:ext cx="1623317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Prodi RMIK</a:t>
            </a:r>
          </a:p>
          <a:p>
            <a:pPr algn="ctr"/>
            <a:r>
              <a:rPr lang="en-US" dirty="0"/>
              <a:t>500 </a:t>
            </a:r>
            <a:r>
              <a:rPr lang="en-US" dirty="0" err="1"/>
              <a:t>mahasiswa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28E71-4713-664C-BC60-4C3CA3341AF3}"/>
              </a:ext>
            </a:extLst>
          </p:cNvPr>
          <p:cNvSpPr txBox="1"/>
          <p:nvPr/>
        </p:nvSpPr>
        <p:spPr>
          <a:xfrm>
            <a:off x="1315091" y="3433610"/>
            <a:ext cx="1623317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Prodi </a:t>
            </a:r>
            <a:r>
              <a:rPr lang="en-US" dirty="0" err="1"/>
              <a:t>Kesmas</a:t>
            </a:r>
            <a:endParaRPr lang="en-US" dirty="0"/>
          </a:p>
          <a:p>
            <a:pPr algn="ctr"/>
            <a:r>
              <a:rPr lang="en-US" dirty="0"/>
              <a:t>400 </a:t>
            </a:r>
            <a:r>
              <a:rPr lang="en-US" dirty="0" err="1"/>
              <a:t>mahasiswa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17CAF-9D4C-B647-9CDE-AA793B11BA83}"/>
              </a:ext>
            </a:extLst>
          </p:cNvPr>
          <p:cNvSpPr txBox="1"/>
          <p:nvPr/>
        </p:nvSpPr>
        <p:spPr>
          <a:xfrm>
            <a:off x="1315090" y="4449413"/>
            <a:ext cx="1623317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Prodi </a:t>
            </a:r>
            <a:r>
              <a:rPr lang="en-US" dirty="0" err="1"/>
              <a:t>Kesling</a:t>
            </a:r>
            <a:endParaRPr lang="en-US" dirty="0"/>
          </a:p>
          <a:p>
            <a:pPr algn="ctr"/>
            <a:r>
              <a:rPr lang="en-US" dirty="0"/>
              <a:t>100 </a:t>
            </a:r>
            <a:r>
              <a:rPr lang="en-US" dirty="0" err="1"/>
              <a:t>mahasiswa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BFCEED-E498-954B-8780-BC6E7A339908}"/>
              </a:ext>
            </a:extLst>
          </p:cNvPr>
          <p:cNvSpPr/>
          <p:nvPr/>
        </p:nvSpPr>
        <p:spPr>
          <a:xfrm>
            <a:off x="4561724" y="2802991"/>
            <a:ext cx="1941816" cy="19075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82B4A9-5CED-264B-B0C9-CB59006ED43E}"/>
              </a:ext>
            </a:extLst>
          </p:cNvPr>
          <p:cNvCxnSpPr>
            <a:stCxn id="4" idx="3"/>
            <a:endCxn id="8" idx="1"/>
          </p:cNvCxnSpPr>
          <p:nvPr/>
        </p:nvCxnSpPr>
        <p:spPr>
          <a:xfrm>
            <a:off x="2938408" y="2645123"/>
            <a:ext cx="1907688" cy="437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FC1328-113A-1F4F-862C-10F46944F317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938408" y="3756776"/>
            <a:ext cx="16335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8B49B0-0F3A-7540-8449-DC8A087D984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938407" y="4206442"/>
            <a:ext cx="1787705" cy="566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7587ABF-A550-5849-ADB1-8CE9F8E092EE}"/>
              </a:ext>
            </a:extLst>
          </p:cNvPr>
          <p:cNvSpPr txBox="1"/>
          <p:nvPr/>
        </p:nvSpPr>
        <p:spPr>
          <a:xfrm>
            <a:off x="6513815" y="3876982"/>
            <a:ext cx="51884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Maka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Prodi RMIK: 500/1000*____	= ____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Prodi </a:t>
            </a:r>
            <a:r>
              <a:rPr lang="en-US" dirty="0" err="1"/>
              <a:t>Kesmas</a:t>
            </a:r>
            <a:r>
              <a:rPr lang="en-US" dirty="0"/>
              <a:t>: 400/1000*____	= ____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Prodi </a:t>
            </a:r>
            <a:r>
              <a:rPr lang="en-US" dirty="0" err="1"/>
              <a:t>Kesloing</a:t>
            </a:r>
            <a:r>
              <a:rPr lang="en-US" dirty="0"/>
              <a:t>: 100/1000*____	= ____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69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F524153-740A-424E-BEB1-4F8E5375F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n-US" sz="3400" b="1" dirty="0"/>
              <a:t>Besar </a:t>
            </a:r>
            <a:r>
              <a:rPr lang="es-ES" altLang="en-US" sz="3400" b="1" dirty="0" err="1"/>
              <a:t>sampel</a:t>
            </a:r>
            <a:r>
              <a:rPr lang="es-ES" altLang="en-US" sz="3400" b="1" dirty="0"/>
              <a:t> </a:t>
            </a:r>
            <a:r>
              <a:rPr lang="es-ES" altLang="en-US" sz="3400" b="1" dirty="0" err="1"/>
              <a:t>untuk</a:t>
            </a:r>
            <a:r>
              <a:rPr lang="es-ES" altLang="en-US" sz="3400" b="1" dirty="0"/>
              <a:t> </a:t>
            </a:r>
            <a:r>
              <a:rPr lang="es-ES" altLang="en-US" sz="3400" b="1" dirty="0" err="1"/>
              <a:t>mengestimasi</a:t>
            </a:r>
            <a:r>
              <a:rPr lang="es-ES" altLang="en-US" sz="3400" b="1" dirty="0"/>
              <a:t> </a:t>
            </a:r>
            <a:r>
              <a:rPr lang="es-ES" altLang="en-US" sz="3400" b="1" dirty="0" err="1"/>
              <a:t>proporsi</a:t>
            </a:r>
            <a:r>
              <a:rPr lang="es-ES" altLang="en-US" sz="3400" b="1" dirty="0"/>
              <a:t> </a:t>
            </a:r>
            <a:r>
              <a:rPr lang="es-ES" altLang="en-US" sz="3400" b="1" dirty="0" err="1"/>
              <a:t>sebuah</a:t>
            </a:r>
            <a:r>
              <a:rPr lang="es-ES" altLang="en-US" sz="3400" b="1" dirty="0"/>
              <a:t> </a:t>
            </a:r>
            <a:r>
              <a:rPr lang="es-ES" altLang="en-US" sz="3400" b="1" dirty="0" err="1"/>
              <a:t>populasi</a:t>
            </a:r>
            <a:r>
              <a:rPr lang="es-ES" altLang="en-US" sz="3400" b="1" dirty="0"/>
              <a:t> </a:t>
            </a:r>
            <a:r>
              <a:rPr lang="es-ES" altLang="en-US" sz="3400" b="1" dirty="0" err="1"/>
              <a:t>tak</a:t>
            </a:r>
            <a:r>
              <a:rPr lang="es-ES" altLang="en-US" sz="3400" b="1" dirty="0"/>
              <a:t> </a:t>
            </a:r>
            <a:r>
              <a:rPr lang="es-ES" altLang="en-US" sz="3400" b="1" dirty="0" err="1"/>
              <a:t>terbatas</a:t>
            </a:r>
            <a:endParaRPr lang="en-GB" altLang="en-US" sz="3400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A0E8E05-776B-4A41-84C2-04847A1A391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8792" y="1773239"/>
            <a:ext cx="10101262" cy="4267200"/>
          </a:xfrm>
        </p:spPr>
        <p:txBody>
          <a:bodyPr>
            <a:normAutofit fontScale="77500" lnSpcReduction="20000"/>
          </a:bodyPr>
          <a:lstStyle/>
          <a:p>
            <a:r>
              <a:rPr lang="id-ID" altLang="en-US" sz="2600" dirty="0"/>
              <a:t>Rumus </a:t>
            </a:r>
            <a:endParaRPr lang="en-US" altLang="en-US" sz="2600" dirty="0"/>
          </a:p>
          <a:p>
            <a:endParaRPr lang="en-US" altLang="en-US" sz="2600" dirty="0"/>
          </a:p>
          <a:p>
            <a:endParaRPr lang="it-IT" altLang="en-US" sz="2600" dirty="0"/>
          </a:p>
          <a:p>
            <a:r>
              <a:rPr lang="it-IT" altLang="en-US" sz="2600" dirty="0" err="1"/>
              <a:t>n</a:t>
            </a:r>
            <a:r>
              <a:rPr lang="it-IT" altLang="en-US" sz="2600" dirty="0"/>
              <a:t>   	= </a:t>
            </a:r>
            <a:r>
              <a:rPr lang="it-IT" altLang="en-US" sz="2600" dirty="0" err="1"/>
              <a:t>Besar</a:t>
            </a:r>
            <a:r>
              <a:rPr lang="it-IT" altLang="en-US" sz="2600" dirty="0"/>
              <a:t> </a:t>
            </a:r>
            <a:r>
              <a:rPr lang="it-IT" altLang="en-US" sz="2600" dirty="0" err="1"/>
              <a:t>sampel</a:t>
            </a:r>
            <a:endParaRPr lang="it-IT" altLang="en-US" sz="2600" dirty="0"/>
          </a:p>
          <a:p>
            <a:r>
              <a:rPr lang="it-IT" altLang="en-US" sz="2600" dirty="0"/>
              <a:t>Z1-</a:t>
            </a:r>
            <a:r>
              <a:rPr lang="en-GB" altLang="en-US" sz="2600" dirty="0"/>
              <a:t>α</a:t>
            </a:r>
            <a:r>
              <a:rPr lang="it-IT" altLang="en-US" sz="2600" dirty="0"/>
              <a:t>/2	= 1,96 </a:t>
            </a:r>
            <a:r>
              <a:rPr lang="it-IT" altLang="en-US" sz="2600" dirty="0" err="1"/>
              <a:t>pada</a:t>
            </a:r>
            <a:r>
              <a:rPr lang="it-IT" altLang="en-US" sz="2600" dirty="0"/>
              <a:t> </a:t>
            </a:r>
            <a:r>
              <a:rPr lang="en-GB" altLang="en-US" sz="2600" dirty="0"/>
              <a:t>α</a:t>
            </a:r>
            <a:r>
              <a:rPr lang="it-IT" altLang="en-US" sz="2600" dirty="0"/>
              <a:t> 0,05 </a:t>
            </a:r>
            <a:r>
              <a:rPr lang="it-IT" altLang="en-US" sz="2600" dirty="0">
                <a:sym typeface="Wingdings" pitchFamily="2" charset="2"/>
              </a:rPr>
              <a:t> L</a:t>
            </a:r>
            <a:endParaRPr lang="it-IT" altLang="en-US" sz="2600" dirty="0"/>
          </a:p>
          <a:p>
            <a:r>
              <a:rPr lang="it-IT" altLang="en-US" sz="2600" dirty="0" err="1"/>
              <a:t>P</a:t>
            </a:r>
            <a:r>
              <a:rPr lang="it-IT" altLang="en-US" sz="2600" dirty="0"/>
              <a:t>	=  Proporsi/</a:t>
            </a:r>
            <a:r>
              <a:rPr lang="it-IT" altLang="en-US" sz="2600" dirty="0" err="1"/>
              <a:t>prevalensi</a:t>
            </a:r>
            <a:r>
              <a:rPr lang="it-IT" altLang="en-US" sz="2600" dirty="0"/>
              <a:t> </a:t>
            </a:r>
            <a:r>
              <a:rPr lang="it-IT" altLang="en-US" sz="2600" dirty="0" err="1"/>
              <a:t>kejadian</a:t>
            </a:r>
            <a:r>
              <a:rPr lang="it-IT" altLang="en-US" sz="2600" dirty="0"/>
              <a:t> </a:t>
            </a:r>
            <a:r>
              <a:rPr lang="it-IT" altLang="en-US" sz="2600" dirty="0">
                <a:sym typeface="Wingdings" pitchFamily="2" charset="2"/>
              </a:rPr>
              <a:t> </a:t>
            </a:r>
            <a:r>
              <a:rPr lang="it-IT" altLang="en-US" sz="2600" dirty="0" err="1">
                <a:sym typeface="Wingdings" pitchFamily="2" charset="2"/>
              </a:rPr>
              <a:t>dari</a:t>
            </a:r>
            <a:r>
              <a:rPr lang="it-IT" altLang="en-US" sz="2600" dirty="0">
                <a:sym typeface="Wingdings" pitchFamily="2" charset="2"/>
              </a:rPr>
              <a:t> </a:t>
            </a:r>
            <a:r>
              <a:rPr lang="it-IT" altLang="en-US" sz="2600" dirty="0" err="1">
                <a:sym typeface="Wingdings" pitchFamily="2" charset="2"/>
              </a:rPr>
              <a:t>penelitian</a:t>
            </a:r>
            <a:r>
              <a:rPr lang="it-IT" altLang="en-US" sz="2600" dirty="0">
                <a:sym typeface="Wingdings" pitchFamily="2" charset="2"/>
              </a:rPr>
              <a:t> </a:t>
            </a:r>
            <a:r>
              <a:rPr lang="it-IT" altLang="en-US" sz="2600" dirty="0" err="1">
                <a:sym typeface="Wingdings" pitchFamily="2" charset="2"/>
              </a:rPr>
              <a:t>terdahulu</a:t>
            </a:r>
            <a:endParaRPr lang="it-IT" altLang="en-US" sz="2600" dirty="0">
              <a:sym typeface="Wingdings" pitchFamily="2" charset="2"/>
            </a:endParaRPr>
          </a:p>
          <a:p>
            <a:r>
              <a:rPr lang="it-IT" altLang="en-US" sz="2600" dirty="0" err="1">
                <a:sym typeface="Wingdings" pitchFamily="2" charset="2"/>
              </a:rPr>
              <a:t>Q</a:t>
            </a:r>
            <a:r>
              <a:rPr lang="it-IT" altLang="en-US" sz="2600" dirty="0">
                <a:sym typeface="Wingdings" pitchFamily="2" charset="2"/>
              </a:rPr>
              <a:t>	= 1-P</a:t>
            </a:r>
            <a:endParaRPr lang="it-IT" altLang="en-US" sz="2600" dirty="0"/>
          </a:p>
          <a:p>
            <a:r>
              <a:rPr lang="it-IT" altLang="en-US" sz="2600" dirty="0"/>
              <a:t>d   	=  Presisi </a:t>
            </a:r>
            <a:r>
              <a:rPr lang="it-IT" altLang="en-US" sz="2600" dirty="0" err="1"/>
              <a:t>ditetapkan</a:t>
            </a:r>
            <a:r>
              <a:rPr lang="it-IT" altLang="en-US" sz="2600" dirty="0"/>
              <a:t> (</a:t>
            </a:r>
            <a:r>
              <a:rPr lang="it-IT" altLang="en-US" sz="2600" dirty="0" err="1"/>
              <a:t>misalnya</a:t>
            </a:r>
            <a:r>
              <a:rPr lang="it-IT" altLang="en-US" sz="2600" dirty="0"/>
              <a:t> 0,1, 0,5)</a:t>
            </a:r>
          </a:p>
          <a:p>
            <a:endParaRPr lang="en-ID" dirty="0"/>
          </a:p>
          <a:p>
            <a:r>
              <a:rPr lang="en-ID" dirty="0"/>
              <a:t>*</a:t>
            </a:r>
            <a:r>
              <a:rPr lang="en-ID" dirty="0" err="1"/>
              <a:t>Rumus</a:t>
            </a:r>
            <a:r>
              <a:rPr lang="en-ID" dirty="0"/>
              <a:t> </a:t>
            </a:r>
            <a:r>
              <a:rPr lang="en-ID" dirty="0" err="1"/>
              <a:t>diatas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estimasi</a:t>
            </a:r>
            <a:r>
              <a:rPr lang="en-ID" dirty="0"/>
              <a:t> </a:t>
            </a:r>
            <a:r>
              <a:rPr lang="en-ID" dirty="0" err="1"/>
              <a:t>proporsi</a:t>
            </a:r>
            <a:r>
              <a:rPr lang="en-ID" dirty="0"/>
              <a:t> </a:t>
            </a:r>
            <a:r>
              <a:rPr lang="en-ID" dirty="0" err="1"/>
              <a:t>Rumus</a:t>
            </a:r>
            <a:r>
              <a:rPr lang="en-ID" dirty="0"/>
              <a:t> </a:t>
            </a:r>
            <a:r>
              <a:rPr lang="en-ID" dirty="0" err="1"/>
              <a:t>diatas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metode</a:t>
            </a:r>
            <a:r>
              <a:rPr lang="en-ID" dirty="0"/>
              <a:t> </a:t>
            </a:r>
            <a:r>
              <a:rPr lang="en-ID" i="1" dirty="0"/>
              <a:t>simple random sampling </a:t>
            </a:r>
            <a:endParaRPr lang="en-ID" dirty="0"/>
          </a:p>
          <a:p>
            <a:r>
              <a:rPr lang="en-ID" dirty="0"/>
              <a:t> (SRS)</a:t>
            </a:r>
          </a:p>
          <a:p>
            <a:endParaRPr lang="en-US" altLang="en-US" sz="2600" dirty="0"/>
          </a:p>
          <a:p>
            <a:endParaRPr lang="en-US" altLang="en-US" sz="2600" dirty="0"/>
          </a:p>
          <a:p>
            <a:endParaRPr lang="en-GB" altLang="en-US" sz="2600" dirty="0"/>
          </a:p>
        </p:txBody>
      </p:sp>
      <p:graphicFrame>
        <p:nvGraphicFramePr>
          <p:cNvPr id="10244" name="Object 4">
            <a:extLst>
              <a:ext uri="{FF2B5EF4-FFF2-40B4-BE49-F238E27FC236}">
                <a16:creationId xmlns:a16="http://schemas.microsoft.com/office/drawing/2014/main" id="{88F16A6C-0D64-504A-96B1-B7CC3FC556AA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58750700"/>
              </p:ext>
            </p:extLst>
          </p:nvPr>
        </p:nvGraphicFramePr>
        <p:xfrm>
          <a:off x="2673350" y="1652588"/>
          <a:ext cx="19494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3" imgW="952500" imgH="419100" progId="Equation.3">
                  <p:embed/>
                </p:oleObj>
              </mc:Choice>
              <mc:Fallback>
                <p:oleObj name="Equation" r:id="rId3" imgW="952500" imgH="419100" progId="Equation.3">
                  <p:embed/>
                  <p:pic>
                    <p:nvPicPr>
                      <p:cNvPr id="10244" name="Object 4">
                        <a:extLst>
                          <a:ext uri="{FF2B5EF4-FFF2-40B4-BE49-F238E27FC236}">
                            <a16:creationId xmlns:a16="http://schemas.microsoft.com/office/drawing/2014/main" id="{88F16A6C-0D64-504A-96B1-B7CC3FC556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3350" y="1652588"/>
                        <a:ext cx="19494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889571-C7CA-BB47-AAFE-BD8EF349484D}"/>
              </a:ext>
            </a:extLst>
          </p:cNvPr>
          <p:cNvSpPr txBox="1"/>
          <p:nvPr/>
        </p:nvSpPr>
        <p:spPr>
          <a:xfrm>
            <a:off x="6462445" y="6277510"/>
            <a:ext cx="467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Lemeshow</a:t>
            </a:r>
            <a:r>
              <a:rPr lang="en-US" dirty="0"/>
              <a:t> et al, 1990, </a:t>
            </a:r>
            <a:r>
              <a:rPr lang="en-US" dirty="0" err="1"/>
              <a:t>Charan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Biswas, 2013</a:t>
            </a:r>
          </a:p>
        </p:txBody>
      </p:sp>
    </p:spTree>
    <p:extLst>
      <p:ext uri="{BB962C8B-B14F-4D97-AF65-F5344CB8AC3E}">
        <p14:creationId xmlns:p14="http://schemas.microsoft.com/office/powerpoint/2010/main" val="2500351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EE7B8DF-B2D2-9F41-9A1B-EDD42F0D4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Latihan</a:t>
            </a:r>
            <a:endParaRPr lang="en-GB" altLang="en-US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A4D1790-9D03-E741-A6A2-43F6B2A794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d-ID" altLang="en-US" dirty="0"/>
              <a:t>Suatu penelitian dilakukan di Kabupaten Kota Semarang untuk mengetahui perilaku ibu dalam memberikan makanan kepada bayi. Jika penelitian yang dilakukan menginginkan ketepatan 10%, tingkat </a:t>
            </a:r>
            <a:r>
              <a:rPr lang="id-ID" altLang="en-US" dirty="0" err="1"/>
              <a:t>kemaknaan</a:t>
            </a:r>
            <a:r>
              <a:rPr lang="id-ID" altLang="en-US" dirty="0"/>
              <a:t> 95% dan diketahui prevalensi pemberian makanan bayi baik dari penelitian sebelumnya 30%. Berapa sampel yang harus diambil? </a:t>
            </a:r>
            <a:endParaRPr lang="en-GB" altLang="en-US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98BCC0AF-EC5F-FA40-AEBC-DB8A0146E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522540"/>
              </p:ext>
            </p:extLst>
          </p:nvPr>
        </p:nvGraphicFramePr>
        <p:xfrm>
          <a:off x="3864742" y="4485617"/>
          <a:ext cx="2135366" cy="138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Equation" r:id="rId3" imgW="952500" imgH="419100" progId="Equation.3">
                  <p:embed/>
                </p:oleObj>
              </mc:Choice>
              <mc:Fallback>
                <p:oleObj name="Equation" r:id="rId3" imgW="952500" imgH="419100" progId="Equation.3">
                  <p:embed/>
                  <p:pic>
                    <p:nvPicPr>
                      <p:cNvPr id="10244" name="Object 4">
                        <a:extLst>
                          <a:ext uri="{FF2B5EF4-FFF2-40B4-BE49-F238E27FC236}">
                            <a16:creationId xmlns:a16="http://schemas.microsoft.com/office/drawing/2014/main" id="{88F16A6C-0D64-504A-96B1-B7CC3FC556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4742" y="4485617"/>
                        <a:ext cx="2135366" cy="1386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12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7D45-C8F6-3C44-972D-13BA895B7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POPULASI (population/general population/ universe)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1EFA7-0268-274A-81F1-DED3F50B2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744539" cy="4368800"/>
          </a:xfrm>
        </p:spPr>
        <p:txBody>
          <a:bodyPr>
            <a:noAutofit/>
          </a:bodyPr>
          <a:lstStyle/>
          <a:p>
            <a:pPr marL="400050" indent="-400050">
              <a:buFont typeface="Wingdings" pitchFamily="2" charset="2"/>
              <a:buChar char="§"/>
            </a:pP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Sekumpulan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keseluruhan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subjek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/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elemen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/unit/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anggota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(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misalnya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manusia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) yang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dapat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didefinisikan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dengan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jelas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dan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memiliki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sejumlah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kesamaan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karakteristik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pPr marL="400050" indent="-400050">
              <a:buFont typeface="Wingdings" pitchFamily="2" charset="2"/>
              <a:buChar char="§"/>
            </a:pP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adalah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wilayah</a:t>
            </a:r>
            <a:r>
              <a:rPr lang="en-ID" sz="28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generalisasi</a:t>
            </a:r>
            <a:r>
              <a:rPr lang="en-ID" sz="28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yang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terdiri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atas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: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obyek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/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subyek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mempunyai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kualitas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karakteristik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tertentu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ditetapkan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oleh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peneliti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untuk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dipelajari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kemudian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ditarik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kesimpulannya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(Sugiyono,2011:80).</a:t>
            </a:r>
          </a:p>
          <a:p>
            <a:pPr marL="400050" indent="-400050">
              <a:buFont typeface="Wingdings" pitchFamily="2" charset="2"/>
              <a:buChar char="§"/>
            </a:pP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bukan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hanya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orang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tapi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juga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obyek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benda-benda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alam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lain. </a:t>
            </a:r>
          </a:p>
          <a:p>
            <a:pPr marL="400050" indent="-400050">
              <a:buFont typeface="Wingdings" pitchFamily="2" charset="2"/>
              <a:buChar char="§"/>
            </a:pP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juga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bukan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sekedar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jumlah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ada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pada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obyek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/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subyek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dipelajari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tetapi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meliputi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dimiliki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oleh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subyek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atau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obyek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itu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endParaRPr lang="en-US" sz="28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44152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8979AA1-95DA-754A-BA82-CD8267982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Latihan </a:t>
            </a:r>
            <a:endParaRPr lang="en-GB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7115B2A-F733-D443-B0CF-7E5077FD10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Suatu</a:t>
            </a:r>
            <a:r>
              <a:rPr lang="en-US" altLang="en-US" dirty="0"/>
              <a:t> </a:t>
            </a:r>
            <a:r>
              <a:rPr lang="en-US" altLang="en-US" dirty="0" err="1"/>
              <a:t>penelitian</a:t>
            </a:r>
            <a:r>
              <a:rPr lang="en-US" altLang="en-US" dirty="0"/>
              <a:t> </a:t>
            </a:r>
            <a:r>
              <a:rPr lang="en-US" altLang="en-US" dirty="0" err="1"/>
              <a:t>dilakukan</a:t>
            </a:r>
            <a:r>
              <a:rPr lang="en-US" altLang="en-US" dirty="0"/>
              <a:t> di </a:t>
            </a:r>
            <a:r>
              <a:rPr lang="en-US" altLang="en-US" dirty="0" err="1"/>
              <a:t>Rumah</a:t>
            </a:r>
            <a:r>
              <a:rPr lang="en-US" altLang="en-US" dirty="0"/>
              <a:t> </a:t>
            </a:r>
            <a:r>
              <a:rPr lang="en-US" altLang="en-US" dirty="0" err="1"/>
              <a:t>Sakit</a:t>
            </a:r>
            <a:r>
              <a:rPr lang="en-US" altLang="en-US" dirty="0"/>
              <a:t> X. </a:t>
            </a:r>
            <a:r>
              <a:rPr lang="en-US" altLang="en-US" dirty="0" err="1"/>
              <a:t>Penelitian</a:t>
            </a:r>
            <a:r>
              <a:rPr lang="en-US" altLang="en-US" dirty="0"/>
              <a:t> </a:t>
            </a:r>
            <a:r>
              <a:rPr lang="en-US" altLang="en-US" dirty="0" err="1"/>
              <a:t>dilakukan</a:t>
            </a:r>
            <a:r>
              <a:rPr lang="en-US" altLang="en-US" dirty="0"/>
              <a:t> </a:t>
            </a:r>
            <a:r>
              <a:rPr lang="en-US" altLang="en-US" dirty="0" err="1"/>
              <a:t>terhadap</a:t>
            </a:r>
            <a:r>
              <a:rPr lang="en-US" altLang="en-US" dirty="0"/>
              <a:t> </a:t>
            </a:r>
            <a:r>
              <a:rPr lang="en-US" altLang="en-US" dirty="0" err="1"/>
              <a:t>penyakit</a:t>
            </a:r>
            <a:r>
              <a:rPr lang="en-US" altLang="en-US" dirty="0"/>
              <a:t> </a:t>
            </a:r>
            <a:r>
              <a:rPr lang="en-US" altLang="en-US" dirty="0" err="1"/>
              <a:t>diare</a:t>
            </a:r>
            <a:r>
              <a:rPr lang="en-US" altLang="en-US" dirty="0"/>
              <a:t>. </a:t>
            </a: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dirty="0" err="1"/>
              <a:t>pada</a:t>
            </a:r>
            <a:r>
              <a:rPr lang="en-US" altLang="en-US" dirty="0"/>
              <a:t> </a:t>
            </a:r>
            <a:r>
              <a:rPr lang="en-US" altLang="en-US" dirty="0" err="1"/>
              <a:t>penelitian</a:t>
            </a:r>
            <a:r>
              <a:rPr lang="en-US" altLang="en-US" dirty="0"/>
              <a:t> </a:t>
            </a:r>
            <a:r>
              <a:rPr lang="en-US" altLang="en-US" dirty="0" err="1"/>
              <a:t>menginginkan</a:t>
            </a:r>
            <a:r>
              <a:rPr lang="en-US" altLang="en-US" dirty="0"/>
              <a:t> </a:t>
            </a:r>
            <a:r>
              <a:rPr lang="en-US" altLang="en-US" dirty="0" err="1"/>
              <a:t>ketepatan</a:t>
            </a:r>
            <a:r>
              <a:rPr lang="en-US" altLang="en-US" dirty="0"/>
              <a:t> 5%,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kemaknaan</a:t>
            </a:r>
            <a:r>
              <a:rPr lang="en-US" altLang="en-US" dirty="0"/>
              <a:t> 95%, </a:t>
            </a:r>
            <a:r>
              <a:rPr lang="en-US" altLang="en-US" dirty="0" err="1"/>
              <a:t>dan</a:t>
            </a:r>
            <a:r>
              <a:rPr lang="en-US" altLang="en-US" dirty="0"/>
              <a:t> </a:t>
            </a: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dirty="0" err="1"/>
              <a:t>diketahui</a:t>
            </a:r>
            <a:r>
              <a:rPr lang="en-US" altLang="en-US" dirty="0"/>
              <a:t> </a:t>
            </a:r>
            <a:r>
              <a:rPr lang="en-US" altLang="en-US" dirty="0" err="1"/>
              <a:t>proporsi</a:t>
            </a:r>
            <a:r>
              <a:rPr lang="en-US" altLang="en-US" dirty="0"/>
              <a:t> </a:t>
            </a:r>
            <a:r>
              <a:rPr lang="en-US" altLang="en-US" dirty="0" err="1"/>
              <a:t>diare</a:t>
            </a:r>
            <a:r>
              <a:rPr lang="en-US" altLang="en-US" dirty="0"/>
              <a:t> 10%. </a:t>
            </a:r>
            <a:r>
              <a:rPr lang="en-US" altLang="en-US" dirty="0" err="1"/>
              <a:t>Berapa</a:t>
            </a:r>
            <a:r>
              <a:rPr lang="en-US" altLang="en-US" dirty="0"/>
              <a:t> </a:t>
            </a:r>
            <a:r>
              <a:rPr lang="en-US" altLang="en-US" dirty="0" err="1"/>
              <a:t>sampel</a:t>
            </a:r>
            <a:r>
              <a:rPr lang="en-US" altLang="en-US" dirty="0"/>
              <a:t> yang </a:t>
            </a:r>
            <a:r>
              <a:rPr lang="en-US" altLang="en-US" dirty="0" err="1"/>
              <a:t>harus</a:t>
            </a:r>
            <a:r>
              <a:rPr lang="en-US" altLang="en-US" dirty="0"/>
              <a:t> </a:t>
            </a:r>
            <a:r>
              <a:rPr lang="en-US" altLang="en-US" dirty="0" err="1"/>
              <a:t>diambil</a:t>
            </a:r>
            <a:r>
              <a:rPr lang="en-US" altLang="en-US" dirty="0"/>
              <a:t> </a:t>
            </a:r>
            <a:r>
              <a:rPr lang="en-US" altLang="en-US" dirty="0" err="1"/>
              <a:t>pada</a:t>
            </a:r>
            <a:r>
              <a:rPr lang="en-US" altLang="en-US" dirty="0"/>
              <a:t> </a:t>
            </a:r>
            <a:r>
              <a:rPr lang="en-US" altLang="en-US" dirty="0" err="1"/>
              <a:t>penelitian</a:t>
            </a:r>
            <a:r>
              <a:rPr lang="en-US" altLang="en-US" dirty="0"/>
              <a:t> </a:t>
            </a:r>
            <a:r>
              <a:rPr lang="en-US" altLang="en-US" dirty="0" err="1"/>
              <a:t>ini</a:t>
            </a:r>
            <a:r>
              <a:rPr lang="en-US" altLang="en-US" dirty="0"/>
              <a:t>? </a:t>
            </a:r>
            <a:endParaRPr lang="en-GB" altLang="en-US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02BC076C-FF4C-5847-9FFA-633FC71DF7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082235"/>
              </p:ext>
            </p:extLst>
          </p:nvPr>
        </p:nvGraphicFramePr>
        <p:xfrm>
          <a:off x="3864742" y="4485617"/>
          <a:ext cx="2135366" cy="138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Equation" r:id="rId3" imgW="952500" imgH="419100" progId="Equation.3">
                  <p:embed/>
                </p:oleObj>
              </mc:Choice>
              <mc:Fallback>
                <p:oleObj name="Equation" r:id="rId3" imgW="952500" imgH="419100" progId="Equation.3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98BCC0AF-EC5F-FA40-AEBC-DB8A0146EB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4742" y="4485617"/>
                        <a:ext cx="2135366" cy="1386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121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C58AB55-65BA-D246-A6B6-14C62AA8B7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Latihan</a:t>
            </a:r>
            <a:r>
              <a:rPr lang="en-US" altLang="en-US" dirty="0"/>
              <a:t> </a:t>
            </a:r>
            <a:endParaRPr lang="en-GB" altLang="en-US" dirty="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11CCCA8-3A33-3B4D-89B1-5D2FF45CF0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24128" y="2286000"/>
            <a:ext cx="10977372" cy="4023360"/>
          </a:xfrm>
        </p:spPr>
        <p:txBody>
          <a:bodyPr/>
          <a:lstStyle/>
          <a:p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Kepala</a:t>
            </a:r>
            <a:r>
              <a:rPr lang="en-ID" dirty="0"/>
              <a:t> </a:t>
            </a:r>
            <a:r>
              <a:rPr lang="en-ID" dirty="0" err="1"/>
              <a:t>Dinas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Semarang </a:t>
            </a:r>
            <a:r>
              <a:rPr lang="en-ID" dirty="0" err="1"/>
              <a:t>ingin</a:t>
            </a:r>
            <a:r>
              <a:rPr lang="en-ID" dirty="0"/>
              <a:t> </a:t>
            </a:r>
            <a:r>
              <a:rPr lang="en-ID" dirty="0" err="1"/>
              <a:t>mengetahui</a:t>
            </a:r>
            <a:r>
              <a:rPr lang="en-ID" dirty="0"/>
              <a:t> </a:t>
            </a:r>
            <a:r>
              <a:rPr lang="en-ID" dirty="0" err="1"/>
              <a:t>prevalensi</a:t>
            </a:r>
            <a:r>
              <a:rPr lang="en-ID" dirty="0"/>
              <a:t> </a:t>
            </a:r>
            <a:r>
              <a:rPr lang="en-ID" dirty="0" err="1"/>
              <a:t>anemia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ibu</a:t>
            </a:r>
            <a:r>
              <a:rPr lang="en-ID" dirty="0"/>
              <a:t> </a:t>
            </a:r>
            <a:r>
              <a:rPr lang="en-ID" dirty="0" err="1"/>
              <a:t>hamil</a:t>
            </a:r>
            <a:r>
              <a:rPr lang="en-ID" dirty="0"/>
              <a:t>. </a:t>
            </a:r>
            <a:r>
              <a:rPr lang="en-ID" dirty="0" err="1"/>
              <a:t>Berdasarkan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survei</a:t>
            </a:r>
            <a:r>
              <a:rPr lang="en-ID" dirty="0"/>
              <a:t> </a:t>
            </a:r>
            <a:r>
              <a:rPr lang="en-ID" dirty="0" err="1"/>
              <a:t>gizi</a:t>
            </a:r>
            <a:r>
              <a:rPr lang="en-ID" dirty="0"/>
              <a:t> </a:t>
            </a:r>
            <a:r>
              <a:rPr lang="en-ID" dirty="0" err="1"/>
              <a:t>ibu</a:t>
            </a:r>
            <a:r>
              <a:rPr lang="en-ID" dirty="0"/>
              <a:t> </a:t>
            </a:r>
            <a:r>
              <a:rPr lang="en-ID" dirty="0" err="1"/>
              <a:t>hamil</a:t>
            </a:r>
            <a:r>
              <a:rPr lang="en-ID" dirty="0"/>
              <a:t> di </a:t>
            </a:r>
            <a:r>
              <a:rPr lang="en-ID" dirty="0" err="1"/>
              <a:t>Jawa</a:t>
            </a:r>
            <a:r>
              <a:rPr lang="en-ID" dirty="0"/>
              <a:t> Tengah </a:t>
            </a:r>
            <a:r>
              <a:rPr lang="en-ID" dirty="0" err="1"/>
              <a:t>diperoleh</a:t>
            </a:r>
            <a:r>
              <a:rPr lang="en-ID" dirty="0"/>
              <a:t> </a:t>
            </a:r>
            <a:r>
              <a:rPr lang="en-ID" dirty="0" err="1"/>
              <a:t>prevalensi</a:t>
            </a:r>
            <a:r>
              <a:rPr lang="en-ID" dirty="0"/>
              <a:t> </a:t>
            </a:r>
            <a:r>
              <a:rPr lang="en-ID" dirty="0" err="1"/>
              <a:t>anemia</a:t>
            </a:r>
            <a:r>
              <a:rPr lang="en-ID" dirty="0"/>
              <a:t>  </a:t>
            </a:r>
            <a:r>
              <a:rPr lang="en-ID" dirty="0" err="1"/>
              <a:t>pada</a:t>
            </a:r>
            <a:r>
              <a:rPr lang="en-ID" dirty="0"/>
              <a:t> </a:t>
            </a:r>
            <a:r>
              <a:rPr lang="en-ID" dirty="0" err="1"/>
              <a:t>kehamilan</a:t>
            </a:r>
            <a:r>
              <a:rPr lang="en-ID" dirty="0"/>
              <a:t> </a:t>
            </a:r>
            <a:r>
              <a:rPr lang="en-ID" dirty="0" err="1"/>
              <a:t>sebesar</a:t>
            </a:r>
            <a:r>
              <a:rPr lang="en-ID" dirty="0"/>
              <a:t> 35%. </a:t>
            </a:r>
            <a:r>
              <a:rPr lang="en-ID" dirty="0" err="1"/>
              <a:t>Berdasarkan</a:t>
            </a:r>
            <a:r>
              <a:rPr lang="en-ID" dirty="0"/>
              <a:t> </a:t>
            </a:r>
            <a:r>
              <a:rPr lang="en-ID" dirty="0" err="1"/>
              <a:t>masalah</a:t>
            </a:r>
            <a:r>
              <a:rPr lang="en-ID" dirty="0"/>
              <a:t> </a:t>
            </a:r>
            <a:r>
              <a:rPr lang="en-ID" dirty="0" err="1"/>
              <a:t>dan</a:t>
            </a:r>
            <a:r>
              <a:rPr lang="en-ID" dirty="0"/>
              <a:t> </a:t>
            </a:r>
            <a:r>
              <a:rPr lang="en-ID" dirty="0" err="1"/>
              <a:t>informasi</a:t>
            </a:r>
            <a:r>
              <a:rPr lang="en-ID" dirty="0"/>
              <a:t> yang </a:t>
            </a:r>
            <a:r>
              <a:rPr lang="en-ID" dirty="0" err="1"/>
              <a:t>ada</a:t>
            </a:r>
            <a:r>
              <a:rPr lang="en-ID" dirty="0"/>
              <a:t>, </a:t>
            </a:r>
            <a:r>
              <a:rPr lang="en-ID" dirty="0" err="1"/>
              <a:t>berapa</a:t>
            </a:r>
            <a:r>
              <a:rPr lang="en-ID" dirty="0"/>
              <a:t> </a:t>
            </a:r>
            <a:r>
              <a:rPr lang="en-ID" dirty="0" err="1"/>
              <a:t>jumlah</a:t>
            </a:r>
            <a:r>
              <a:rPr lang="en-ID" dirty="0"/>
              <a:t> </a:t>
            </a:r>
            <a:r>
              <a:rPr lang="en-ID" dirty="0" err="1"/>
              <a:t>sampel</a:t>
            </a:r>
            <a:r>
              <a:rPr lang="en-ID" dirty="0"/>
              <a:t> yang </a:t>
            </a:r>
            <a:r>
              <a:rPr lang="en-ID" dirty="0" err="1"/>
              <a:t>dibutuhkan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Kepala</a:t>
            </a:r>
            <a:r>
              <a:rPr lang="en-ID" dirty="0"/>
              <a:t> </a:t>
            </a:r>
            <a:r>
              <a:rPr lang="en-ID" dirty="0" err="1"/>
              <a:t>Dinas</a:t>
            </a:r>
            <a:r>
              <a:rPr lang="en-ID" dirty="0"/>
              <a:t> </a:t>
            </a:r>
            <a:r>
              <a:rPr lang="en-ID" dirty="0" err="1"/>
              <a:t>menginginkan</a:t>
            </a:r>
            <a:r>
              <a:rPr lang="en-ID" dirty="0"/>
              <a:t> </a:t>
            </a:r>
            <a:r>
              <a:rPr lang="en-ID" dirty="0" err="1"/>
              <a:t>presisi</a:t>
            </a:r>
            <a:r>
              <a:rPr lang="en-ID" dirty="0"/>
              <a:t> </a:t>
            </a:r>
            <a:r>
              <a:rPr lang="en-ID" dirty="0" err="1"/>
              <a:t>mutlak</a:t>
            </a:r>
            <a:r>
              <a:rPr lang="en-ID" dirty="0"/>
              <a:t> </a:t>
            </a:r>
            <a:r>
              <a:rPr lang="en-ID" dirty="0" err="1"/>
              <a:t>sebesar</a:t>
            </a:r>
            <a:r>
              <a:rPr lang="en-ID" dirty="0"/>
              <a:t> 10%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derajat</a:t>
            </a:r>
            <a:r>
              <a:rPr lang="en-ID" dirty="0"/>
              <a:t> </a:t>
            </a:r>
            <a:r>
              <a:rPr lang="en-ID" dirty="0" err="1"/>
              <a:t>kepercayaan</a:t>
            </a:r>
            <a:r>
              <a:rPr lang="en-ID" dirty="0"/>
              <a:t> 90%?</a:t>
            </a:r>
            <a:endParaRPr lang="en-GB" altLang="en-US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E996DD7B-959E-9D43-B69B-8DD64C8BA5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082235"/>
              </p:ext>
            </p:extLst>
          </p:nvPr>
        </p:nvGraphicFramePr>
        <p:xfrm>
          <a:off x="3864742" y="4485617"/>
          <a:ext cx="2135366" cy="138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" name="Equation" r:id="rId3" imgW="952500" imgH="419100" progId="Equation.3">
                  <p:embed/>
                </p:oleObj>
              </mc:Choice>
              <mc:Fallback>
                <p:oleObj name="Equation" r:id="rId3" imgW="952500" imgH="419100" progId="Equation.3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98BCC0AF-EC5F-FA40-AEBC-DB8A0146EB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4742" y="4485617"/>
                        <a:ext cx="2135366" cy="1386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CCC950-DD80-3A41-9924-7AEE753C5227}"/>
              </a:ext>
            </a:extLst>
          </p:cNvPr>
          <p:cNvSpPr txBox="1"/>
          <p:nvPr/>
        </p:nvSpPr>
        <p:spPr>
          <a:xfrm>
            <a:off x="7155180" y="6141196"/>
            <a:ext cx="434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400" dirty="0"/>
              <a:t>p=0,35 ; d= 0,10 ; </a:t>
            </a:r>
            <a:r>
              <a:rPr lang="en-ID" sz="2400" dirty="0" err="1"/>
              <a:t>dan</a:t>
            </a:r>
            <a:r>
              <a:rPr lang="en-ID" sz="2400" dirty="0"/>
              <a:t> Z = 1,64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5839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5A7B-C16F-6748-9087-16F689437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mengestimasi</a:t>
            </a:r>
            <a:r>
              <a:rPr lang="en-US" dirty="0"/>
              <a:t> </a:t>
            </a:r>
            <a:r>
              <a:rPr lang="en-US" dirty="0" err="1"/>
              <a:t>proporsi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populasi</a:t>
            </a:r>
            <a:r>
              <a:rPr lang="en-US" dirty="0"/>
              <a:t> yang </a:t>
            </a:r>
            <a:r>
              <a:rPr lang="en-US" dirty="0" err="1"/>
              <a:t>terbatas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62816-E6A6-AB46-A3C9-37C6B0E54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974850"/>
            <a:ext cx="9626600" cy="290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68186-AFE5-1E43-958B-9D320BEE4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30" y="4630619"/>
            <a:ext cx="8181340" cy="22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96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7679E-675D-6F43-A69D-4D3EA996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latihan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F287D-ED88-D14D-B0AE-48AEA268F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034272" cy="2179674"/>
          </a:xfrm>
        </p:spPr>
        <p:txBody>
          <a:bodyPr/>
          <a:lstStyle/>
          <a:p>
            <a:pPr marL="90488" indent="-90488"/>
            <a:r>
              <a:rPr lang="en-ID" dirty="0" err="1"/>
              <a:t>Penelitian</a:t>
            </a:r>
            <a:r>
              <a:rPr lang="en-ID" dirty="0"/>
              <a:t> </a:t>
            </a:r>
            <a:r>
              <a:rPr lang="en-ID" dirty="0" err="1"/>
              <a:t>pendahuluan</a:t>
            </a:r>
            <a:r>
              <a:rPr lang="en-ID" dirty="0"/>
              <a:t> </a:t>
            </a:r>
            <a:r>
              <a:rPr lang="en-ID" dirty="0" err="1"/>
              <a:t>pada</a:t>
            </a:r>
            <a:r>
              <a:rPr lang="en-ID" dirty="0"/>
              <a:t> 25 </a:t>
            </a:r>
            <a:r>
              <a:rPr lang="en-ID" dirty="0" err="1"/>
              <a:t>buruh</a:t>
            </a:r>
            <a:r>
              <a:rPr lang="en-ID" dirty="0"/>
              <a:t> </a:t>
            </a:r>
            <a:r>
              <a:rPr lang="en-ID" dirty="0" err="1"/>
              <a:t>tani</a:t>
            </a:r>
            <a:r>
              <a:rPr lang="en-ID" dirty="0"/>
              <a:t> di </a:t>
            </a:r>
            <a:r>
              <a:rPr lang="en-ID" dirty="0" err="1"/>
              <a:t>Desa</a:t>
            </a:r>
            <a:r>
              <a:rPr lang="en-ID" dirty="0"/>
              <a:t> </a:t>
            </a:r>
            <a:r>
              <a:rPr lang="en-ID" dirty="0" err="1"/>
              <a:t>Melati</a:t>
            </a:r>
            <a:r>
              <a:rPr lang="en-ID" dirty="0"/>
              <a:t> </a:t>
            </a:r>
            <a:r>
              <a:rPr lang="en-ID" dirty="0" err="1"/>
              <a:t>diperoleh</a:t>
            </a:r>
            <a:r>
              <a:rPr lang="en-ID" dirty="0"/>
              <a:t> </a:t>
            </a:r>
            <a:r>
              <a:rPr lang="en-ID" dirty="0" err="1"/>
              <a:t>hasil</a:t>
            </a:r>
            <a:r>
              <a:rPr lang="en-ID" dirty="0"/>
              <a:t> 15 orang </a:t>
            </a:r>
            <a:r>
              <a:rPr lang="en-ID" dirty="0" err="1"/>
              <a:t>menderita</a:t>
            </a:r>
            <a:r>
              <a:rPr lang="en-ID" dirty="0"/>
              <a:t> </a:t>
            </a:r>
            <a:r>
              <a:rPr lang="en-ID" dirty="0" err="1"/>
              <a:t>anemia</a:t>
            </a:r>
            <a:r>
              <a:rPr lang="en-ID" dirty="0"/>
              <a:t>. Di </a:t>
            </a:r>
            <a:r>
              <a:rPr lang="en-ID" dirty="0" err="1"/>
              <a:t>desa</a:t>
            </a:r>
            <a:r>
              <a:rPr lang="en-ID" dirty="0"/>
              <a:t> </a:t>
            </a:r>
            <a:r>
              <a:rPr lang="en-ID" dirty="0" err="1"/>
              <a:t>tersebut</a:t>
            </a:r>
            <a:r>
              <a:rPr lang="en-ID" dirty="0"/>
              <a:t>, </a:t>
            </a:r>
            <a:r>
              <a:rPr lang="en-ID" dirty="0" err="1"/>
              <a:t>terdapat</a:t>
            </a:r>
            <a:r>
              <a:rPr lang="en-ID" dirty="0"/>
              <a:t> 3000 </a:t>
            </a:r>
            <a:r>
              <a:rPr lang="en-ID" dirty="0" err="1"/>
              <a:t>buruh</a:t>
            </a:r>
            <a:r>
              <a:rPr lang="en-ID" dirty="0"/>
              <a:t> </a:t>
            </a:r>
            <a:r>
              <a:rPr lang="en-ID" dirty="0" err="1"/>
              <a:t>tani</a:t>
            </a:r>
            <a:r>
              <a:rPr lang="en-ID" dirty="0"/>
              <a:t>. </a:t>
            </a:r>
            <a:r>
              <a:rPr lang="en-ID" dirty="0" err="1"/>
              <a:t>Berapa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 </a:t>
            </a:r>
            <a:r>
              <a:rPr lang="en-ID" dirty="0" err="1"/>
              <a:t>sampel</a:t>
            </a:r>
            <a:r>
              <a:rPr lang="en-ID" dirty="0"/>
              <a:t> yang </a:t>
            </a:r>
            <a:r>
              <a:rPr lang="en-ID" dirty="0" err="1"/>
              <a:t>diperlukan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peneliti</a:t>
            </a:r>
            <a:r>
              <a:rPr lang="en-ID" dirty="0"/>
              <a:t> </a:t>
            </a:r>
            <a:r>
              <a:rPr lang="en-ID" dirty="0" err="1"/>
              <a:t>ingin</a:t>
            </a:r>
            <a:r>
              <a:rPr lang="en-ID" dirty="0"/>
              <a:t> </a:t>
            </a:r>
            <a:r>
              <a:rPr lang="en-ID" dirty="0" err="1"/>
              <a:t>mengetahui</a:t>
            </a:r>
            <a:r>
              <a:rPr lang="en-ID" dirty="0"/>
              <a:t> </a:t>
            </a:r>
            <a:r>
              <a:rPr lang="en-ID" dirty="0" err="1"/>
              <a:t>prevalensi</a:t>
            </a:r>
            <a:r>
              <a:rPr lang="en-ID" dirty="0"/>
              <a:t> </a:t>
            </a:r>
            <a:r>
              <a:rPr lang="en-ID" dirty="0" err="1"/>
              <a:t>anemia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desa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simpangan</a:t>
            </a:r>
            <a:r>
              <a:rPr lang="en-ID" dirty="0"/>
              <a:t> </a:t>
            </a:r>
            <a:r>
              <a:rPr lang="en-ID" dirty="0" err="1"/>
              <a:t>maksimum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prevalensi</a:t>
            </a:r>
            <a:r>
              <a:rPr lang="en-ID" dirty="0"/>
              <a:t> </a:t>
            </a:r>
            <a:r>
              <a:rPr lang="en-ID" dirty="0" err="1"/>
              <a:t>sebenarnya</a:t>
            </a:r>
            <a:r>
              <a:rPr lang="en-ID" dirty="0"/>
              <a:t>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diterima</a:t>
            </a:r>
            <a:r>
              <a:rPr lang="en-ID" dirty="0"/>
              <a:t> </a:t>
            </a:r>
            <a:r>
              <a:rPr lang="en-ID" dirty="0" err="1"/>
              <a:t>adalag</a:t>
            </a:r>
            <a:r>
              <a:rPr lang="en-ID" dirty="0"/>
              <a:t> 5%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derajat</a:t>
            </a:r>
            <a:r>
              <a:rPr lang="en-ID" dirty="0"/>
              <a:t> </a:t>
            </a:r>
            <a:r>
              <a:rPr lang="en-ID" dirty="0" err="1"/>
              <a:t>kepercayaan</a:t>
            </a:r>
            <a:r>
              <a:rPr lang="en-ID" dirty="0"/>
              <a:t> 95%?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D16CA-D9E0-CF4F-AD8E-4AA6DD51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495" y="4164954"/>
            <a:ext cx="6741337" cy="20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04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67439-FF40-2240-AC4F-AEE280B1E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estimasi</a:t>
            </a:r>
            <a:r>
              <a:rPr lang="en-US" dirty="0"/>
              <a:t> rata-rata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24FDD3-F52F-A243-AC23-89A5488E7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938" y="2517755"/>
            <a:ext cx="9720262" cy="3559215"/>
          </a:xfrm>
        </p:spPr>
      </p:pic>
    </p:spTree>
    <p:extLst>
      <p:ext uri="{BB962C8B-B14F-4D97-AF65-F5344CB8AC3E}">
        <p14:creationId xmlns:p14="http://schemas.microsoft.com/office/powerpoint/2010/main" val="2135106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5B47-C871-764B-B0DE-318F5500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latihan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BB32E7-F0CB-7B48-BF5C-47D9531FC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sz="2400" dirty="0" err="1"/>
              <a:t>Suatu</a:t>
            </a:r>
            <a:r>
              <a:rPr lang="en-ID" sz="2400" dirty="0"/>
              <a:t> </a:t>
            </a:r>
            <a:r>
              <a:rPr lang="en-ID" sz="2400" dirty="0" err="1"/>
              <a:t>penelitian</a:t>
            </a:r>
            <a:r>
              <a:rPr lang="en-ID" sz="2400" dirty="0"/>
              <a:t> </a:t>
            </a:r>
            <a:r>
              <a:rPr lang="en-ID" sz="2400" dirty="0" err="1"/>
              <a:t>dilakukan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mengetahui</a:t>
            </a:r>
            <a:r>
              <a:rPr lang="en-ID" sz="2400" dirty="0"/>
              <a:t> rata-rata </a:t>
            </a:r>
            <a:r>
              <a:rPr lang="en-ID" sz="2400" dirty="0" err="1"/>
              <a:t>asupan</a:t>
            </a:r>
            <a:r>
              <a:rPr lang="en-ID" sz="2400" dirty="0"/>
              <a:t> </a:t>
            </a:r>
            <a:r>
              <a:rPr lang="en-ID" sz="2400" dirty="0" err="1"/>
              <a:t>energi</a:t>
            </a:r>
            <a:r>
              <a:rPr lang="en-ID" sz="2400" dirty="0"/>
              <a:t> </a:t>
            </a:r>
            <a:r>
              <a:rPr lang="en-ID" sz="2400" dirty="0" err="1"/>
              <a:t>pada</a:t>
            </a:r>
            <a:r>
              <a:rPr lang="en-ID" sz="2400" dirty="0"/>
              <a:t> </a:t>
            </a:r>
            <a:r>
              <a:rPr lang="en-ID" sz="2400" dirty="0" err="1"/>
              <a:t>anak</a:t>
            </a:r>
            <a:r>
              <a:rPr lang="en-ID" sz="2400" dirty="0"/>
              <a:t> </a:t>
            </a:r>
            <a:r>
              <a:rPr lang="en-ID" sz="2400" dirty="0" err="1"/>
              <a:t>balita</a:t>
            </a:r>
            <a:r>
              <a:rPr lang="en-ID" sz="2400" dirty="0"/>
              <a:t> di </a:t>
            </a:r>
            <a:r>
              <a:rPr lang="en-ID" sz="2400" dirty="0" err="1"/>
              <a:t>Desa</a:t>
            </a:r>
            <a:r>
              <a:rPr lang="en-ID" sz="2400" dirty="0"/>
              <a:t> Sakura. </a:t>
            </a:r>
            <a:r>
              <a:rPr lang="en-ID" sz="2400" dirty="0" err="1"/>
              <a:t>Ingin</a:t>
            </a:r>
            <a:r>
              <a:rPr lang="en-ID" sz="2400" dirty="0"/>
              <a:t> </a:t>
            </a:r>
            <a:r>
              <a:rPr lang="en-ID" sz="2400" dirty="0" err="1"/>
              <a:t>dipilih</a:t>
            </a:r>
            <a:r>
              <a:rPr lang="en-ID" sz="2400" dirty="0"/>
              <a:t> </a:t>
            </a:r>
            <a:r>
              <a:rPr lang="en-ID" sz="2400" dirty="0" err="1"/>
              <a:t>sampel</a:t>
            </a:r>
            <a:r>
              <a:rPr lang="en-ID" sz="2400" dirty="0"/>
              <a:t> </a:t>
            </a:r>
            <a:r>
              <a:rPr lang="en-ID" sz="2400" dirty="0" err="1"/>
              <a:t>secara</a:t>
            </a:r>
            <a:r>
              <a:rPr lang="en-ID" sz="2400" dirty="0"/>
              <a:t> </a:t>
            </a:r>
            <a:r>
              <a:rPr lang="en-ID" sz="2400" dirty="0" err="1"/>
              <a:t>acak</a:t>
            </a:r>
            <a:r>
              <a:rPr lang="en-ID" sz="2400" dirty="0"/>
              <a:t> </a:t>
            </a:r>
            <a:r>
              <a:rPr lang="en-ID" sz="2400" dirty="0" err="1"/>
              <a:t>sederhana</a:t>
            </a:r>
            <a:r>
              <a:rPr lang="en-ID" sz="2400" dirty="0"/>
              <a:t>. Dari </a:t>
            </a:r>
            <a:r>
              <a:rPr lang="en-ID" sz="2400" dirty="0" err="1"/>
              <a:t>penelitian</a:t>
            </a:r>
            <a:r>
              <a:rPr lang="en-ID" sz="2400" dirty="0"/>
              <a:t> </a:t>
            </a:r>
            <a:r>
              <a:rPr lang="en-ID" sz="2400" dirty="0" err="1"/>
              <a:t>pendahuluan</a:t>
            </a:r>
            <a:r>
              <a:rPr lang="en-ID" sz="2400" dirty="0"/>
              <a:t> </a:t>
            </a:r>
            <a:r>
              <a:rPr lang="en-ID" sz="2400" dirty="0" err="1"/>
              <a:t>diperoleh</a:t>
            </a:r>
            <a:r>
              <a:rPr lang="en-ID" sz="2400" dirty="0"/>
              <a:t> </a:t>
            </a:r>
            <a:r>
              <a:rPr lang="en-ID" sz="2400" dirty="0" err="1"/>
              <a:t>standar</a:t>
            </a:r>
            <a:r>
              <a:rPr lang="en-ID" sz="2400" dirty="0"/>
              <a:t> </a:t>
            </a:r>
            <a:r>
              <a:rPr lang="en-ID" sz="2400" dirty="0" err="1"/>
              <a:t>deviasi</a:t>
            </a:r>
            <a:r>
              <a:rPr lang="en-ID" sz="2400" dirty="0"/>
              <a:t> </a:t>
            </a:r>
            <a:r>
              <a:rPr lang="en-ID" sz="2400" dirty="0" err="1"/>
              <a:t>asupan</a:t>
            </a:r>
            <a:r>
              <a:rPr lang="en-ID" sz="2400" dirty="0"/>
              <a:t> </a:t>
            </a:r>
            <a:r>
              <a:rPr lang="en-ID" sz="2400" dirty="0" err="1"/>
              <a:t>energi</a:t>
            </a:r>
            <a:r>
              <a:rPr lang="en-ID" sz="2400" dirty="0"/>
              <a:t> </a:t>
            </a:r>
            <a:r>
              <a:rPr lang="en-ID" sz="2400" dirty="0" err="1"/>
              <a:t>pada</a:t>
            </a:r>
            <a:r>
              <a:rPr lang="en-ID" sz="2400" dirty="0"/>
              <a:t> </a:t>
            </a:r>
            <a:r>
              <a:rPr lang="en-ID" sz="2400" dirty="0" err="1"/>
              <a:t>anak</a:t>
            </a:r>
            <a:r>
              <a:rPr lang="en-ID" sz="2400" dirty="0"/>
              <a:t> </a:t>
            </a:r>
            <a:r>
              <a:rPr lang="en-ID" sz="2400" dirty="0" err="1"/>
              <a:t>balita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15 </a:t>
            </a:r>
            <a:r>
              <a:rPr lang="en-ID" sz="2400" dirty="0" err="1"/>
              <a:t>Kalori</a:t>
            </a:r>
            <a:r>
              <a:rPr lang="en-ID" sz="2400" dirty="0"/>
              <a:t>. </a:t>
            </a:r>
            <a:r>
              <a:rPr lang="en-ID" sz="2400" dirty="0" err="1"/>
              <a:t>Berapa</a:t>
            </a:r>
            <a:r>
              <a:rPr lang="en-ID" sz="2400" dirty="0"/>
              <a:t> </a:t>
            </a:r>
            <a:r>
              <a:rPr lang="en-ID" sz="2400" dirty="0" err="1"/>
              <a:t>besar</a:t>
            </a:r>
            <a:r>
              <a:rPr lang="en-ID" sz="2400" dirty="0"/>
              <a:t> </a:t>
            </a:r>
            <a:r>
              <a:rPr lang="en-ID" sz="2400" dirty="0" err="1"/>
              <a:t>sampel</a:t>
            </a:r>
            <a:r>
              <a:rPr lang="en-ID" sz="2400" dirty="0"/>
              <a:t> yang </a:t>
            </a:r>
            <a:r>
              <a:rPr lang="en-ID" sz="2400" dirty="0" err="1"/>
              <a:t>diperlukan</a:t>
            </a:r>
            <a:r>
              <a:rPr lang="en-ID" sz="2400" dirty="0"/>
              <a:t> </a:t>
            </a:r>
            <a:r>
              <a:rPr lang="en-ID" sz="2400" dirty="0" err="1"/>
              <a:t>jika</a:t>
            </a:r>
            <a:r>
              <a:rPr lang="en-ID" sz="2400" dirty="0"/>
              <a:t> </a:t>
            </a:r>
            <a:r>
              <a:rPr lang="en-ID" sz="2400" dirty="0" err="1"/>
              <a:t>peneliti</a:t>
            </a:r>
            <a:r>
              <a:rPr lang="en-ID" sz="2400" dirty="0"/>
              <a:t> </a:t>
            </a:r>
            <a:r>
              <a:rPr lang="en-ID" sz="2400" dirty="0" err="1"/>
              <a:t>menginginkan</a:t>
            </a:r>
            <a:r>
              <a:rPr lang="en-ID" sz="2400" dirty="0"/>
              <a:t> </a:t>
            </a:r>
            <a:r>
              <a:rPr lang="en-ID" sz="2400" dirty="0" err="1"/>
              <a:t>derajat</a:t>
            </a:r>
            <a:r>
              <a:rPr lang="en-ID" sz="2400" dirty="0"/>
              <a:t> </a:t>
            </a:r>
            <a:r>
              <a:rPr lang="en-ID" sz="2400" dirty="0" err="1"/>
              <a:t>kepercayaan</a:t>
            </a:r>
            <a:r>
              <a:rPr lang="en-ID" sz="2400" dirty="0"/>
              <a:t> 95%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besar</a:t>
            </a:r>
            <a:r>
              <a:rPr lang="en-ID" sz="2400" dirty="0"/>
              <a:t> </a:t>
            </a:r>
            <a:r>
              <a:rPr lang="en-ID" sz="2400" dirty="0" err="1"/>
              <a:t>simpangan</a:t>
            </a:r>
            <a:r>
              <a:rPr lang="en-ID" sz="2400" dirty="0"/>
              <a:t> </a:t>
            </a:r>
            <a:r>
              <a:rPr lang="en-ID" sz="2400" dirty="0" err="1"/>
              <a:t>maksimum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rata-rata </a:t>
            </a:r>
            <a:r>
              <a:rPr lang="en-ID" sz="2400" dirty="0" err="1"/>
              <a:t>adalah</a:t>
            </a:r>
            <a:r>
              <a:rPr lang="en-ID" sz="2400" dirty="0"/>
              <a:t> 5 </a:t>
            </a:r>
            <a:r>
              <a:rPr lang="en-ID" sz="2400" dirty="0" err="1"/>
              <a:t>Kalori</a:t>
            </a:r>
            <a:r>
              <a:rPr lang="en-ID" sz="2400" dirty="0"/>
              <a:t> (</a:t>
            </a:r>
            <a:r>
              <a:rPr lang="en-ID" sz="2400" dirty="0" err="1"/>
              <a:t>presisi</a:t>
            </a:r>
            <a:r>
              <a:rPr lang="en-ID" sz="2400" dirty="0"/>
              <a:t> </a:t>
            </a:r>
            <a:r>
              <a:rPr lang="en-ID" sz="2400" dirty="0" err="1"/>
              <a:t>mutlak</a:t>
            </a:r>
            <a:r>
              <a:rPr lang="en-ID" sz="2400" dirty="0"/>
              <a:t>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82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5553-C71B-1048-84BF-BA175D588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estimasi</a:t>
            </a:r>
            <a:r>
              <a:rPr lang="en-US" dirty="0"/>
              <a:t> rata-rata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populasi</a:t>
            </a:r>
            <a:r>
              <a:rPr lang="en-US" dirty="0"/>
              <a:t> </a:t>
            </a:r>
            <a:r>
              <a:rPr lang="en-US" dirty="0" err="1"/>
              <a:t>terbatas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8545B8-E1F4-8A49-BBE5-E49A31121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9551" y="2286000"/>
            <a:ext cx="7489035" cy="4022725"/>
          </a:xfrm>
        </p:spPr>
      </p:pic>
    </p:spTree>
    <p:extLst>
      <p:ext uri="{BB962C8B-B14F-4D97-AF65-F5344CB8AC3E}">
        <p14:creationId xmlns:p14="http://schemas.microsoft.com/office/powerpoint/2010/main" val="1926078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F6F07-8BFF-C84F-ABE4-C1F4FD704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CATATAN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51F0-9B4C-5A42-9394-91782F67D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desain</a:t>
            </a:r>
            <a:r>
              <a:rPr lang="en-US" sz="2800" dirty="0"/>
              <a:t> </a:t>
            </a:r>
            <a:r>
              <a:rPr lang="en-US" sz="2800" dirty="0" err="1"/>
              <a:t>penelitian</a:t>
            </a:r>
            <a:r>
              <a:rPr lang="en-US" sz="2800" dirty="0"/>
              <a:t> yang </a:t>
            </a:r>
            <a:r>
              <a:rPr lang="en-US" sz="2800" dirty="0" err="1"/>
              <a:t>berbeda</a:t>
            </a:r>
            <a:r>
              <a:rPr lang="en-US" sz="2800" dirty="0"/>
              <a:t>, </a:t>
            </a:r>
            <a:r>
              <a:rPr lang="en-US" sz="2800" dirty="0" err="1"/>
              <a:t>rumus</a:t>
            </a:r>
            <a:r>
              <a:rPr lang="en-US" sz="2800" dirty="0"/>
              <a:t> </a:t>
            </a:r>
            <a:r>
              <a:rPr lang="en-US" sz="2800" dirty="0" err="1"/>
              <a:t>besar</a:t>
            </a:r>
            <a:r>
              <a:rPr lang="en-US" sz="2800" dirty="0"/>
              <a:t> </a:t>
            </a:r>
            <a:r>
              <a:rPr lang="en-US" sz="2800" dirty="0" err="1"/>
              <a:t>sampel</a:t>
            </a:r>
            <a:r>
              <a:rPr lang="en-US" sz="2800" dirty="0"/>
              <a:t> </a:t>
            </a:r>
            <a:r>
              <a:rPr lang="en-US" sz="2800" dirty="0" err="1"/>
              <a:t>berbeda</a:t>
            </a:r>
            <a:r>
              <a:rPr lang="en-US" sz="2800" dirty="0" err="1">
                <a:sym typeface="Wingdings" pitchFamily="2" charset="2"/>
              </a:rPr>
              <a:t></a:t>
            </a:r>
            <a:r>
              <a:rPr lang="en-US" sz="2800" dirty="0" err="1"/>
              <a:t>baca</a:t>
            </a:r>
            <a:r>
              <a:rPr lang="en-US" sz="2800" dirty="0"/>
              <a:t> </a:t>
            </a:r>
            <a:r>
              <a:rPr lang="en-US" sz="2800" dirty="0" err="1"/>
              <a:t>referensi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memilih</a:t>
            </a:r>
            <a:r>
              <a:rPr lang="en-US" sz="2800" dirty="0"/>
              <a:t> </a:t>
            </a:r>
            <a:r>
              <a:rPr lang="en-US" sz="2800" dirty="0" err="1"/>
              <a:t>rumus</a:t>
            </a:r>
            <a:r>
              <a:rPr lang="en-US" sz="2800" dirty="0"/>
              <a:t> </a:t>
            </a:r>
            <a:r>
              <a:rPr lang="en-US" sz="2800" dirty="0" err="1"/>
              <a:t>sampel</a:t>
            </a:r>
            <a:r>
              <a:rPr lang="en-US" sz="2800" dirty="0"/>
              <a:t> yang paling </a:t>
            </a:r>
            <a:r>
              <a:rPr lang="en-US" sz="2800" dirty="0" err="1"/>
              <a:t>tepat</a:t>
            </a:r>
            <a:r>
              <a:rPr lang="en-US" sz="2800" dirty="0"/>
              <a:t>.</a:t>
            </a:r>
          </a:p>
          <a:p>
            <a:r>
              <a:rPr lang="en-ID" sz="2800" dirty="0" err="1"/>
              <a:t>Bhisma</a:t>
            </a:r>
            <a:r>
              <a:rPr lang="en-ID" sz="2800" dirty="0"/>
              <a:t> </a:t>
            </a:r>
            <a:r>
              <a:rPr lang="en-ID" sz="2800" dirty="0" err="1"/>
              <a:t>Murti</a:t>
            </a:r>
            <a:r>
              <a:rPr lang="en-ID" sz="2800" dirty="0"/>
              <a:t>. 2016. </a:t>
            </a:r>
            <a:r>
              <a:rPr lang="en-ID" sz="2800" dirty="0" err="1"/>
              <a:t>Prinsip</a:t>
            </a:r>
            <a:r>
              <a:rPr lang="en-ID" sz="2800" dirty="0"/>
              <a:t> </a:t>
            </a:r>
            <a:r>
              <a:rPr lang="en-ID" sz="2800" dirty="0" err="1"/>
              <a:t>dan</a:t>
            </a:r>
            <a:r>
              <a:rPr lang="en-ID" sz="2800" dirty="0"/>
              <a:t> </a:t>
            </a:r>
            <a:r>
              <a:rPr lang="en-ID" sz="2800" dirty="0" err="1"/>
              <a:t>Metode</a:t>
            </a:r>
            <a:r>
              <a:rPr lang="en-ID" sz="2800" dirty="0"/>
              <a:t> </a:t>
            </a:r>
            <a:r>
              <a:rPr lang="en-ID" sz="2800" dirty="0" err="1"/>
              <a:t>Riset</a:t>
            </a:r>
            <a:r>
              <a:rPr lang="en-ID" sz="2800" dirty="0"/>
              <a:t> </a:t>
            </a:r>
            <a:r>
              <a:rPr lang="en-ID" sz="2800" dirty="0" err="1"/>
              <a:t>Epidemiologi</a:t>
            </a:r>
            <a:r>
              <a:rPr lang="en-ID" sz="2800" dirty="0"/>
              <a:t>. Program </a:t>
            </a:r>
            <a:r>
              <a:rPr lang="en-ID" sz="2800" dirty="0" err="1"/>
              <a:t>Studi</a:t>
            </a:r>
            <a:r>
              <a:rPr lang="en-ID" sz="2800" dirty="0"/>
              <a:t> </a:t>
            </a:r>
            <a:r>
              <a:rPr lang="en-ID" sz="2800" dirty="0" err="1"/>
              <a:t>Ilmu</a:t>
            </a:r>
            <a:r>
              <a:rPr lang="en-ID" sz="2800" dirty="0"/>
              <a:t> </a:t>
            </a:r>
            <a:r>
              <a:rPr lang="en-ID" sz="2800" dirty="0" err="1"/>
              <a:t>Kesehatan</a:t>
            </a:r>
            <a:r>
              <a:rPr lang="en-ID" sz="2800" dirty="0"/>
              <a:t> Masyarakat UNS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7882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3C07A-FA7A-8D47-A8A1-3A5E5EF26E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ANALISIS DATA KUANTITATIF</a:t>
            </a:r>
            <a:br>
              <a:rPr lang="en-US" dirty="0"/>
            </a:br>
            <a:r>
              <a:rPr lang="en-US" dirty="0"/>
              <a:t>(TABEL SINGKAT)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99A22E-159D-3A4F-AD2A-C9FFF96213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245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8C38A-12ED-544B-BCE7-1F9DA2E5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Deskriptif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BE8F7-53D7-DD47-8B18-164932F4B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203853" cy="2243470"/>
          </a:xfrm>
        </p:spPr>
        <p:txBody>
          <a:bodyPr>
            <a:noAutofit/>
          </a:bodyPr>
          <a:lstStyle/>
          <a:p>
            <a:r>
              <a:rPr lang="en-US" sz="2800" dirty="0"/>
              <a:t>Data </a:t>
            </a:r>
            <a:r>
              <a:rPr lang="en-US" sz="2800" dirty="0" err="1"/>
              <a:t>Kategori</a:t>
            </a:r>
            <a:r>
              <a:rPr lang="en-US" sz="2800" dirty="0"/>
              <a:t> (Nominal/Ordinal): </a:t>
            </a:r>
            <a:r>
              <a:rPr lang="en-US" sz="2800" dirty="0" err="1"/>
              <a:t>frekuensi</a:t>
            </a:r>
            <a:r>
              <a:rPr lang="en-US" sz="2800" dirty="0"/>
              <a:t>, modus</a:t>
            </a:r>
          </a:p>
          <a:p>
            <a:r>
              <a:rPr lang="en-US" sz="2800" dirty="0"/>
              <a:t>Data </a:t>
            </a:r>
            <a:r>
              <a:rPr lang="en-US" sz="2800" dirty="0" err="1"/>
              <a:t>Numerik</a:t>
            </a:r>
            <a:r>
              <a:rPr lang="en-US" sz="2800" dirty="0"/>
              <a:t> (Interval/</a:t>
            </a:r>
            <a:r>
              <a:rPr lang="en-US" sz="2800" dirty="0" err="1"/>
              <a:t>Rasio</a:t>
            </a:r>
            <a:r>
              <a:rPr lang="en-US" sz="2800" dirty="0"/>
              <a:t>): minimal, </a:t>
            </a:r>
            <a:r>
              <a:rPr lang="en-US" sz="2800" dirty="0" err="1"/>
              <a:t>maksimal</a:t>
            </a:r>
            <a:r>
              <a:rPr lang="en-US" sz="2800" dirty="0"/>
              <a:t>, mean, median, SD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Ingat</a:t>
            </a:r>
            <a:r>
              <a:rPr lang="en-US" sz="2400" dirty="0"/>
              <a:t> </a:t>
            </a:r>
            <a:r>
              <a:rPr lang="en-US" sz="2400" dirty="0" err="1"/>
              <a:t>uji</a:t>
            </a:r>
            <a:r>
              <a:rPr lang="en-US" sz="2400" dirty="0"/>
              <a:t> </a:t>
            </a:r>
            <a:r>
              <a:rPr lang="en-US" sz="2400" dirty="0" err="1"/>
              <a:t>Normalitas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data </a:t>
            </a:r>
            <a:r>
              <a:rPr lang="en-US" sz="2400" dirty="0" err="1"/>
              <a:t>Numerik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0549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CBDCA-ABBC-8748-BFC6-9A21486E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Populasi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A9C87-4B4B-A049-AF8B-7847E137E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11867"/>
            <a:ext cx="10727605" cy="5046133"/>
          </a:xfrm>
        </p:spPr>
        <p:txBody>
          <a:bodyPr>
            <a:normAutofit/>
          </a:bodyPr>
          <a:lstStyle/>
          <a:p>
            <a:pPr marL="400050" indent="-400050">
              <a:buFont typeface="Wingdings" pitchFamily="2" charset="2"/>
              <a:buChar char="§"/>
            </a:pPr>
            <a:r>
              <a:rPr lang="en-US" sz="2400" dirty="0" err="1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US" sz="24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Sasaran</a:t>
            </a:r>
            <a:r>
              <a:rPr lang="en-US" sz="24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/Target population/theoretical population):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keseluruhan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subjek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dapat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didefinisikan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dengan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jelas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memiliki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sejumlah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kesamaan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karakterisitik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menjadi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sasaran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utama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masalah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penelitian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yang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akan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ditarik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kesimpulannya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oleh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peneliti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melalui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mekanisme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inferensi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dari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hasil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analisis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pPr marL="400050" lvl="1" indent="0">
              <a:buNone/>
            </a:pP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Contoh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: </a:t>
            </a:r>
          </a:p>
          <a:p>
            <a:pPr marL="768350" lvl="1" indent="-368300">
              <a:buFont typeface="Wingdings" pitchFamily="2" charset="2"/>
              <a:buChar char="§"/>
            </a:pP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Semua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orang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dengan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HIV AIDS, </a:t>
            </a:r>
          </a:p>
          <a:p>
            <a:pPr marL="768350" lvl="1" indent="-368300">
              <a:buFont typeface="Wingdings" pitchFamily="2" charset="2"/>
              <a:buChar char="§"/>
            </a:pP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Semua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wanita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hamil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dengan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anemia</a:t>
            </a:r>
          </a:p>
          <a:p>
            <a:pPr marL="400050" indent="-400050">
              <a:buFont typeface="Wingdings" pitchFamily="2" charset="2"/>
              <a:buChar char="§"/>
            </a:pPr>
            <a:r>
              <a:rPr lang="en-US" sz="2400" dirty="0" err="1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US" sz="24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sumber</a:t>
            </a:r>
            <a:r>
              <a:rPr lang="en-US" sz="24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/source population/accessible population/reference population/study population/empirical population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: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himpunan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subjek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dari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sasaran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digunakan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sebagai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sumber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pemilihan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subjek</a:t>
            </a:r>
            <a:r>
              <a:rPr lang="en-US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penelitian</a:t>
            </a:r>
            <a:endParaRPr lang="en-US" sz="24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366712" lvl="1" indent="0">
              <a:buNone/>
              <a:tabLst>
                <a:tab pos="300038" algn="l"/>
              </a:tabLst>
            </a:pP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Contoh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:</a:t>
            </a:r>
          </a:p>
          <a:p>
            <a:pPr marL="768350" lvl="1" indent="-401638">
              <a:buFont typeface="Wingdings" pitchFamily="2" charset="2"/>
              <a:buChar char="§"/>
              <a:tabLst>
                <a:tab pos="300038" algn="l"/>
              </a:tabLst>
            </a:pP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Semua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orang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dengan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HIV AIDS di Kota Semarang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dalam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satu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tahun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terakhir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</a:p>
          <a:p>
            <a:pPr marL="768350" lvl="1" indent="-401638">
              <a:buFont typeface="Wingdings" pitchFamily="2" charset="2"/>
              <a:buChar char="§"/>
              <a:tabLst>
                <a:tab pos="300038" algn="l"/>
              </a:tabLst>
            </a:pP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Semua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wanita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hamil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dengan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anemia yang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mengunjungi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Puskesmas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di Kota Semarang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dalam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sebulan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akan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0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datang</a:t>
            </a:r>
            <a:endParaRPr lang="en-US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9077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A078-08F8-3444-8EF1-B18C9E04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51300"/>
            <a:ext cx="10629156" cy="69069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korelasional</a:t>
            </a:r>
            <a:r>
              <a:rPr lang="en-US" dirty="0"/>
              <a:t> (</a:t>
            </a:r>
            <a:r>
              <a:rPr lang="en-US" dirty="0" err="1"/>
              <a:t>Hubungan</a:t>
            </a:r>
            <a:r>
              <a:rPr lang="en-US" dirty="0"/>
              <a:t>, </a:t>
            </a:r>
            <a:r>
              <a:rPr lang="en-US" dirty="0" err="1"/>
              <a:t>pengaruh</a:t>
            </a:r>
            <a:r>
              <a:rPr lang="en-US" dirty="0"/>
              <a:t>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961CD1-F79D-2348-9F86-2FA74D5B26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3257530"/>
              </p:ext>
            </p:extLst>
          </p:nvPr>
        </p:nvGraphicFramePr>
        <p:xfrm>
          <a:off x="297712" y="1360969"/>
          <a:ext cx="11674548" cy="494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509">
                  <a:extLst>
                    <a:ext uri="{9D8B030D-6E8A-4147-A177-3AD203B41FA5}">
                      <a16:colId xmlns:a16="http://schemas.microsoft.com/office/drawing/2014/main" val="3323481239"/>
                    </a:ext>
                  </a:extLst>
                </a:gridCol>
                <a:gridCol w="1114985">
                  <a:extLst>
                    <a:ext uri="{9D8B030D-6E8A-4147-A177-3AD203B41FA5}">
                      <a16:colId xmlns:a16="http://schemas.microsoft.com/office/drawing/2014/main" val="2220997398"/>
                    </a:ext>
                  </a:extLst>
                </a:gridCol>
                <a:gridCol w="2951431">
                  <a:extLst>
                    <a:ext uri="{9D8B030D-6E8A-4147-A177-3AD203B41FA5}">
                      <a16:colId xmlns:a16="http://schemas.microsoft.com/office/drawing/2014/main" val="711469586"/>
                    </a:ext>
                  </a:extLst>
                </a:gridCol>
                <a:gridCol w="2776532">
                  <a:extLst>
                    <a:ext uri="{9D8B030D-6E8A-4147-A177-3AD203B41FA5}">
                      <a16:colId xmlns:a16="http://schemas.microsoft.com/office/drawing/2014/main" val="1735629973"/>
                    </a:ext>
                  </a:extLst>
                </a:gridCol>
                <a:gridCol w="3323091">
                  <a:extLst>
                    <a:ext uri="{9D8B030D-6E8A-4147-A177-3AD203B41FA5}">
                      <a16:colId xmlns:a16="http://schemas.microsoft.com/office/drawing/2014/main" val="1215918811"/>
                    </a:ext>
                  </a:extLst>
                </a:gridCol>
              </a:tblGrid>
              <a:tr h="423655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Variabel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&amp; Skala Data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Variabel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Dependen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990670"/>
                  </a:ext>
                </a:extLst>
              </a:tr>
              <a:tr h="423655"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Nominal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Ordinal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Interval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94238"/>
                  </a:ext>
                </a:extLst>
              </a:tr>
              <a:tr h="1401319">
                <a:tc rowSpan="3"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Variabel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Independen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Nominal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Koefisien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kontingensi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Eta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Korelasi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serial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Regresi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dengan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variabel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dummy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643889"/>
                  </a:ext>
                </a:extLst>
              </a:tr>
              <a:tr h="74954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Ordinal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Rank Spearman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Tau Kendall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377354"/>
                  </a:ext>
                </a:extLst>
              </a:tr>
              <a:tr h="194430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Intervel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Rasio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Discriminant analysis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Regresi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logistik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Korelasi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Person Product moment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Korelasi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Parsial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Korelasi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semi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parsial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Regresi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589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938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FDEF-2958-E044-8092-7073F353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543" y="0"/>
            <a:ext cx="10778010" cy="1030933"/>
          </a:xfrm>
        </p:spPr>
        <p:txBody>
          <a:bodyPr/>
          <a:lstStyle/>
          <a:p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komparasi</a:t>
            </a:r>
            <a:r>
              <a:rPr lang="en-US" dirty="0"/>
              <a:t> (</a:t>
            </a:r>
            <a:r>
              <a:rPr lang="en-US" dirty="0" err="1"/>
              <a:t>uji</a:t>
            </a:r>
            <a:r>
              <a:rPr lang="en-US" dirty="0"/>
              <a:t> </a:t>
            </a:r>
            <a:r>
              <a:rPr lang="en-US" dirty="0" err="1"/>
              <a:t>beda</a:t>
            </a:r>
            <a:r>
              <a:rPr lang="en-US" dirty="0"/>
              <a:t>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ED4E58E-A0BB-FB4F-B72C-BA9F0B2A5D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776405"/>
              </p:ext>
            </p:extLst>
          </p:nvPr>
        </p:nvGraphicFramePr>
        <p:xfrm>
          <a:off x="255181" y="1212111"/>
          <a:ext cx="11702901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831">
                  <a:extLst>
                    <a:ext uri="{9D8B030D-6E8A-4147-A177-3AD203B41FA5}">
                      <a16:colId xmlns:a16="http://schemas.microsoft.com/office/drawing/2014/main" val="3498027248"/>
                    </a:ext>
                  </a:extLst>
                </a:gridCol>
                <a:gridCol w="1470998">
                  <a:extLst>
                    <a:ext uri="{9D8B030D-6E8A-4147-A177-3AD203B41FA5}">
                      <a16:colId xmlns:a16="http://schemas.microsoft.com/office/drawing/2014/main" val="3770739131"/>
                    </a:ext>
                  </a:extLst>
                </a:gridCol>
                <a:gridCol w="3038579">
                  <a:extLst>
                    <a:ext uri="{9D8B030D-6E8A-4147-A177-3AD203B41FA5}">
                      <a16:colId xmlns:a16="http://schemas.microsoft.com/office/drawing/2014/main" val="809446983"/>
                    </a:ext>
                  </a:extLst>
                </a:gridCol>
                <a:gridCol w="2617941">
                  <a:extLst>
                    <a:ext uri="{9D8B030D-6E8A-4147-A177-3AD203B41FA5}">
                      <a16:colId xmlns:a16="http://schemas.microsoft.com/office/drawing/2014/main" val="4086886699"/>
                    </a:ext>
                  </a:extLst>
                </a:gridCol>
                <a:gridCol w="2771552">
                  <a:extLst>
                    <a:ext uri="{9D8B030D-6E8A-4147-A177-3AD203B41FA5}">
                      <a16:colId xmlns:a16="http://schemas.microsoft.com/office/drawing/2014/main" val="335213341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Kelompok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Variabel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64653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Nominal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Ordinal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Interval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2988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Kelompok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Independen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Chi square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Kolmogorov-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smirnov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Mann-Whitney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Kolmogorov-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smirnov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Chi 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Separete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t-test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Pooled t-test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72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Corelated/paired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Wilcoxon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Mc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Nemar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Sign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Paired t-test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42171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Lebih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dari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kelompok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Independen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Chi square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Kolmogorov-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smirnov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Kruskall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-Wallis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Uji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Median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sguare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Analisis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Varians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anava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3054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Correlated/paired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D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Friedman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D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Kendall's W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D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Cochran's Q </a:t>
                      </a:r>
                      <a:endParaRPr lang="en-ID" sz="2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Anava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repeat measures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098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661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A8AA5-E582-9448-AECF-4951874E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referensi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C8C52-2E9B-C242-B7A2-18AAF2A8F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Bhisma</a:t>
            </a:r>
            <a:r>
              <a:rPr lang="en-ID" dirty="0"/>
              <a:t> </a:t>
            </a:r>
            <a:r>
              <a:rPr lang="en-ID" dirty="0" err="1"/>
              <a:t>Murti</a:t>
            </a:r>
            <a:r>
              <a:rPr lang="en-ID" dirty="0"/>
              <a:t>. 2016. </a:t>
            </a:r>
            <a:r>
              <a:rPr lang="en-ID" dirty="0" err="1"/>
              <a:t>Prinsip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Metode</a:t>
            </a:r>
            <a:r>
              <a:rPr lang="en-ID" dirty="0"/>
              <a:t> </a:t>
            </a:r>
            <a:r>
              <a:rPr lang="en-ID" dirty="0" err="1"/>
              <a:t>Riset</a:t>
            </a:r>
            <a:r>
              <a:rPr lang="en-ID" dirty="0"/>
              <a:t> </a:t>
            </a:r>
            <a:r>
              <a:rPr lang="en-ID" dirty="0" err="1"/>
              <a:t>Epidemiologi</a:t>
            </a:r>
            <a:r>
              <a:rPr lang="en-ID" dirty="0"/>
              <a:t>. Program </a:t>
            </a:r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Ilmu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Masyarakat UNS</a:t>
            </a:r>
          </a:p>
          <a:p>
            <a:r>
              <a:rPr lang="en-ID" dirty="0" err="1"/>
              <a:t>Sugiyono</a:t>
            </a:r>
            <a:r>
              <a:rPr lang="en-ID" dirty="0"/>
              <a:t>. 2011. </a:t>
            </a:r>
            <a:r>
              <a:rPr lang="en-ID" i="1" dirty="0" err="1"/>
              <a:t>Metode</a:t>
            </a:r>
            <a:r>
              <a:rPr lang="en-ID" i="1" dirty="0"/>
              <a:t> </a:t>
            </a:r>
            <a:r>
              <a:rPr lang="en-ID" i="1" dirty="0" err="1"/>
              <a:t>Penelitian</a:t>
            </a:r>
            <a:r>
              <a:rPr lang="en-ID" i="1" dirty="0"/>
              <a:t> </a:t>
            </a:r>
            <a:r>
              <a:rPr lang="en-ID" i="1" dirty="0" err="1"/>
              <a:t>Kuantitatif</a:t>
            </a:r>
            <a:r>
              <a:rPr lang="en-ID" i="1" dirty="0"/>
              <a:t>, </a:t>
            </a:r>
            <a:r>
              <a:rPr lang="en-ID" i="1" dirty="0" err="1"/>
              <a:t>Kualitatif</a:t>
            </a:r>
            <a:r>
              <a:rPr lang="en-ID" i="1" dirty="0"/>
              <a:t>, </a:t>
            </a:r>
            <a:r>
              <a:rPr lang="en-ID" i="1" dirty="0" err="1"/>
              <a:t>dan</a:t>
            </a:r>
            <a:r>
              <a:rPr lang="en-ID" i="1" dirty="0"/>
              <a:t> R&amp;D</a:t>
            </a:r>
            <a:r>
              <a:rPr lang="en-ID" dirty="0"/>
              <a:t>. Bandung: AFABETA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99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BBC183-2F0D-1E4E-B9DF-AA980F987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2056384"/>
          </a:xfrm>
        </p:spPr>
        <p:txBody>
          <a:bodyPr>
            <a:normAutofit/>
          </a:bodyPr>
          <a:lstStyle/>
          <a:p>
            <a:r>
              <a:rPr lang="en-US" dirty="0" err="1"/>
              <a:t>Populasi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sampel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respon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3A9B818-BDF1-B342-87F9-24AC822C49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8427758"/>
              </p:ext>
            </p:extLst>
          </p:nvPr>
        </p:nvGraphicFramePr>
        <p:xfrm>
          <a:off x="4284134" y="203201"/>
          <a:ext cx="7095066" cy="645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A3BED5D-BA39-DF41-895B-5E6B83251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89" y="2836334"/>
            <a:ext cx="4099245" cy="36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2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861C-8006-2840-A64E-FEFBDA1F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sampel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5A834-002D-A54D-88E1-79C7C66B6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Bagian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atau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jumlah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karakteritik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dimiliki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oleh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tersebut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 </a:t>
            </a:r>
          </a:p>
          <a:p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Bila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besar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peneliti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tidak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mungkin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mempelajari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semua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ada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pada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missal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karena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keterbatan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dana,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tenaga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waktu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maka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peneliti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akan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mengambil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dari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itu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 </a:t>
            </a:r>
          </a:p>
          <a:p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Apa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dipelajari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dari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itu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kesimpulannya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akan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diberlakukan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untuk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 </a:t>
            </a:r>
          </a:p>
          <a:p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Untuk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itu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diambil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dari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harus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betul-betul</a:t>
            </a:r>
            <a:r>
              <a:rPr lang="en-ID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representative (Sugiyono,2011).</a:t>
            </a:r>
            <a:endParaRPr lang="en-US" sz="28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149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223F-AA36-7743-8E6A-F42E47BC8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195749"/>
            <a:ext cx="11379199" cy="1499616"/>
          </a:xfrm>
        </p:spPr>
        <p:txBody>
          <a:bodyPr>
            <a:normAutofit/>
          </a:bodyPr>
          <a:lstStyle/>
          <a:p>
            <a:r>
              <a:rPr lang="en-ID" sz="4400" dirty="0">
                <a:solidFill>
                  <a:schemeClr val="tx2"/>
                </a:solidFill>
              </a:rPr>
              <a:t>4 parameter yang </a:t>
            </a:r>
            <a:r>
              <a:rPr lang="en-ID" sz="4400" dirty="0" err="1">
                <a:solidFill>
                  <a:schemeClr val="tx2"/>
                </a:solidFill>
              </a:rPr>
              <a:t>menentukan</a:t>
            </a:r>
            <a:r>
              <a:rPr lang="en-ID" sz="4400" dirty="0">
                <a:solidFill>
                  <a:schemeClr val="tx2"/>
                </a:solidFill>
              </a:rPr>
              <a:t> representativeness </a:t>
            </a:r>
            <a:r>
              <a:rPr lang="en-ID" sz="4400" dirty="0" err="1">
                <a:solidFill>
                  <a:schemeClr val="tx2"/>
                </a:solidFill>
              </a:rPr>
              <a:t>sampel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833B6-8A5A-2A49-A9BB-E2ACE1E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1315091"/>
            <a:ext cx="11379200" cy="5404207"/>
          </a:xfrm>
        </p:spPr>
        <p:txBody>
          <a:bodyPr>
            <a:noAutofit/>
          </a:bodyPr>
          <a:lstStyle/>
          <a:p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1.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Variabilitas</a:t>
            </a:r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endParaRPr lang="en-ID" sz="2400" b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357188" indent="0"/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Variabilitas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merupakan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hal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sudah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“given”,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artinya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peneiti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harus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menerima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sebagaimana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adanya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dan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tidak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dapat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mengatur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atau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memanipulasinya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2.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Besar</a:t>
            </a:r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endParaRPr lang="en-ID" sz="2400" b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450850" indent="0">
              <a:buNone/>
            </a:pP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Makin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besar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diambil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akan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semakin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besar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atau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tinggi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taraf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representativeness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tersebut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Jika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populasinya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homogen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secara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sempurna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besarnya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tidak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mempengaruhi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tarag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representativeness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3. Teknik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penentuan</a:t>
            </a:r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endParaRPr lang="en-ID" sz="2400" b="1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450850" indent="0">
              <a:buNone/>
            </a:pP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Makin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tinggi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tingkat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random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dalam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penentuan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akan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makin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tinggi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pula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tingkat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representativeness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4.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Kecermatan</a:t>
            </a:r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memasukkan</a:t>
            </a:r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ciri-ciri</a:t>
            </a:r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dalam</a:t>
            </a:r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sz="2400" b="1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sz="24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pPr marL="450850" indent="0">
              <a:buNone/>
            </a:pP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Makin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lengkap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ciri-ciri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populasinya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dimasukkan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ke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dalam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akan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makin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tinggi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tingkat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representativeness </a:t>
            </a:r>
            <a:r>
              <a:rPr lang="en-ID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sampel</a:t>
            </a:r>
            <a:r>
              <a:rPr lang="en-ID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9916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9F64B-80C1-864D-B488-A88B0B11E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29616"/>
            <a:ext cx="9720072" cy="1499616"/>
          </a:xfrm>
        </p:spPr>
        <p:txBody>
          <a:bodyPr/>
          <a:lstStyle/>
          <a:p>
            <a:r>
              <a:rPr lang="en-US" dirty="0" err="1"/>
              <a:t>Desain</a:t>
            </a:r>
            <a:r>
              <a:rPr lang="en-US" dirty="0"/>
              <a:t> </a:t>
            </a:r>
            <a:r>
              <a:rPr lang="en-US" dirty="0" err="1"/>
              <a:t>pemilihan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/sampling methods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B0332A8-D7E9-B245-B12C-680751F43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517951"/>
              </p:ext>
            </p:extLst>
          </p:nvPr>
        </p:nvGraphicFramePr>
        <p:xfrm>
          <a:off x="1023938" y="1490133"/>
          <a:ext cx="9720262" cy="5232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153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1804-AB98-D949-B4EC-CB89F233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/>
              <a:t>Probability sampling 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9453F-804B-3F41-B071-D73209F9E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928" y="1930400"/>
            <a:ext cx="5275072" cy="4023360"/>
          </a:xfrm>
        </p:spPr>
        <p:txBody>
          <a:bodyPr/>
          <a:lstStyle/>
          <a:p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Sampling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probabilitas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berarti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bahwa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setiap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anggota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memiliki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peluang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sama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untuk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dipilih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Jika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Anda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ingin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mendapatkan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hasil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yang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mewakili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seluruh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populasi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gunakan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teknik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sampling </a:t>
            </a:r>
            <a:r>
              <a:rPr lang="en-US" sz="28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probabilitas</a:t>
            </a:r>
            <a:r>
              <a:rPr lang="en-US" sz="28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14866-62F8-F04C-9519-37E82DE72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49" y="1930400"/>
            <a:ext cx="5739358" cy="34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019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</TotalTime>
  <Words>1799</Words>
  <Application>Microsoft Macintosh PowerPoint</Application>
  <PresentationFormat>Widescreen</PresentationFormat>
  <Paragraphs>227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Apple Symbols</vt:lpstr>
      <vt:lpstr>Arial</vt:lpstr>
      <vt:lpstr>Calibri</vt:lpstr>
      <vt:lpstr>Tw Cen MT</vt:lpstr>
      <vt:lpstr>Tw Cen MT Condensed</vt:lpstr>
      <vt:lpstr>Wingdings</vt:lpstr>
      <vt:lpstr>Wingdings 2</vt:lpstr>
      <vt:lpstr>Wingdings 3</vt:lpstr>
      <vt:lpstr>Integral</vt:lpstr>
      <vt:lpstr>Equation</vt:lpstr>
      <vt:lpstr>TEKNIK SAMPLING &amp; BESAR SAMPLING plus rangkuman analisis statistik</vt:lpstr>
      <vt:lpstr>KENAPA HARUS MEMILIH SAMPEL</vt:lpstr>
      <vt:lpstr>POPULASI (population/general population/ universe)</vt:lpstr>
      <vt:lpstr>Populasi </vt:lpstr>
      <vt:lpstr>Populasi,  sampel,  respon</vt:lpstr>
      <vt:lpstr>sampel</vt:lpstr>
      <vt:lpstr>4 parameter yang menentukan representativeness sampel</vt:lpstr>
      <vt:lpstr>Desain pemilihan sampel/sampling methods</vt:lpstr>
      <vt:lpstr>Probability sampling methods</vt:lpstr>
      <vt:lpstr>PowerPoint Presentation</vt:lpstr>
      <vt:lpstr>Simple random sampling</vt:lpstr>
      <vt:lpstr>Systematic sampling</vt:lpstr>
      <vt:lpstr>Stratified random sampling</vt:lpstr>
      <vt:lpstr>CLUSTER RANDOM SAMPLING</vt:lpstr>
      <vt:lpstr>PowerPoint Presentation</vt:lpstr>
      <vt:lpstr>Bagaimana cara mengambil sampel?</vt:lpstr>
      <vt:lpstr>NON PROBABILITY SAMPLING</vt:lpstr>
      <vt:lpstr>QUOTA SAMPLING</vt:lpstr>
      <vt:lpstr>CONVENIENCE SAMPLING</vt:lpstr>
      <vt:lpstr>JUDGEMENTAL/PURPOSIVE SAMPLING</vt:lpstr>
      <vt:lpstr>SNOWBALL SAMPLING</vt:lpstr>
      <vt:lpstr>Non probability sampling </vt:lpstr>
      <vt:lpstr>BESAR SAMPEL </vt:lpstr>
      <vt:lpstr>Pendahuluan </vt:lpstr>
      <vt:lpstr>Besar Sampel dengan rumus slovin</vt:lpstr>
      <vt:lpstr>Latihan:</vt:lpstr>
      <vt:lpstr>PowerPoint Presentation</vt:lpstr>
      <vt:lpstr>Besar sampel untuk mengestimasi proporsi sebuah populasi tak terbatas</vt:lpstr>
      <vt:lpstr>Latihan</vt:lpstr>
      <vt:lpstr>Latihan </vt:lpstr>
      <vt:lpstr>Latihan </vt:lpstr>
      <vt:lpstr>Besar sampel untuk mengestimasi proporsi sebuah populasi yang terbatas</vt:lpstr>
      <vt:lpstr>latihan</vt:lpstr>
      <vt:lpstr>Besar sampel untuk estimasi rata-rata</vt:lpstr>
      <vt:lpstr>latihan</vt:lpstr>
      <vt:lpstr>Besar sampel untuk estimasi rata-rata pada populasi terbatas</vt:lpstr>
      <vt:lpstr>CATATAN</vt:lpstr>
      <vt:lpstr>ANALISIS DATA KUANTITATIF (TABEL SINGKAT)</vt:lpstr>
      <vt:lpstr>Analisis Deskriptif</vt:lpstr>
      <vt:lpstr>Analisis korelasional (Hubungan, pengaruh)</vt:lpstr>
      <vt:lpstr>Analisis komparasi (uji beda)</vt:lpstr>
      <vt:lpstr>referensi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TEKNIK SAMPLING &amp;  BESAR SAMPLING</dc:title>
  <dc:creator>Microsoft Office User</dc:creator>
  <cp:lastModifiedBy>Microsoft Office User</cp:lastModifiedBy>
  <cp:revision>33</cp:revision>
  <dcterms:created xsi:type="dcterms:W3CDTF">2019-12-09T21:57:57Z</dcterms:created>
  <dcterms:modified xsi:type="dcterms:W3CDTF">2019-12-12T09:43:00Z</dcterms:modified>
</cp:coreProperties>
</file>