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ppt/diagrams/data18.xml" ContentType="application/vnd.openxmlformats-officedocument.drawingml.diagramData+xml"/>
  <Override PartName="/ppt/diagrams/layout18.xml" ContentType="application/vnd.openxmlformats-officedocument.drawingml.diagramLayout+xml"/>
  <Override PartName="/ppt/diagrams/quickStyle18.xml" ContentType="application/vnd.openxmlformats-officedocument.drawingml.diagramStyle+xml"/>
  <Override PartName="/ppt/diagrams/colors18.xml" ContentType="application/vnd.openxmlformats-officedocument.drawingml.diagramColors+xml"/>
  <Override PartName="/ppt/diagrams/drawing18.xml" ContentType="application/vnd.ms-office.drawingml.diagramDrawing+xml"/>
  <Override PartName="/ppt/diagrams/data19.xml" ContentType="application/vnd.openxmlformats-officedocument.drawingml.diagramData+xml"/>
  <Override PartName="/ppt/diagrams/layout19.xml" ContentType="application/vnd.openxmlformats-officedocument.drawingml.diagramLayout+xml"/>
  <Override PartName="/ppt/diagrams/quickStyle19.xml" ContentType="application/vnd.openxmlformats-officedocument.drawingml.diagramStyle+xml"/>
  <Override PartName="/ppt/diagrams/colors19.xml" ContentType="application/vnd.openxmlformats-officedocument.drawingml.diagramColors+xml"/>
  <Override PartName="/ppt/diagrams/drawing19.xml" ContentType="application/vnd.ms-office.drawingml.diagramDrawing+xml"/>
  <Override PartName="/ppt/diagrams/data20.xml" ContentType="application/vnd.openxmlformats-officedocument.drawingml.diagramData+xml"/>
  <Override PartName="/ppt/diagrams/layout20.xml" ContentType="application/vnd.openxmlformats-officedocument.drawingml.diagramLayout+xml"/>
  <Override PartName="/ppt/diagrams/quickStyle20.xml" ContentType="application/vnd.openxmlformats-officedocument.drawingml.diagramStyle+xml"/>
  <Override PartName="/ppt/diagrams/colors20.xml" ContentType="application/vnd.openxmlformats-officedocument.drawingml.diagramColors+xml"/>
  <Override PartName="/ppt/diagrams/drawing20.xml" ContentType="application/vnd.ms-office.drawingml.diagramDrawing+xml"/>
  <Override PartName="/ppt/diagrams/data21.xml" ContentType="application/vnd.openxmlformats-officedocument.drawingml.diagramData+xml"/>
  <Override PartName="/ppt/diagrams/layout21.xml" ContentType="application/vnd.openxmlformats-officedocument.drawingml.diagramLayout+xml"/>
  <Override PartName="/ppt/diagrams/quickStyle21.xml" ContentType="application/vnd.openxmlformats-officedocument.drawingml.diagramStyle+xml"/>
  <Override PartName="/ppt/diagrams/colors21.xml" ContentType="application/vnd.openxmlformats-officedocument.drawingml.diagramColors+xml"/>
  <Override PartName="/ppt/diagrams/drawing2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70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57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CFD27-8115-443D-8B99-2EF81C809B1C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5CBE1C16-2668-4227-9A11-B19FCE9A569B}">
      <dgm:prSet/>
      <dgm:spPr/>
      <dgm:t>
        <a:bodyPr/>
        <a:lstStyle/>
        <a:p>
          <a:pPr rtl="0"/>
          <a:r>
            <a:rPr lang="id-ID" baseline="0" smtClean="0"/>
            <a:t>Isi</a:t>
          </a:r>
          <a:endParaRPr lang="id-ID"/>
        </a:p>
      </dgm:t>
    </dgm:pt>
    <dgm:pt modelId="{A48C0777-788F-41F7-826D-31F4F3620816}" type="parTrans" cxnId="{1D9A4811-4992-4084-9DE1-1673EEDD0DC1}">
      <dgm:prSet/>
      <dgm:spPr/>
      <dgm:t>
        <a:bodyPr/>
        <a:lstStyle/>
        <a:p>
          <a:endParaRPr lang="id-ID"/>
        </a:p>
      </dgm:t>
    </dgm:pt>
    <dgm:pt modelId="{5E5ACD59-F443-4FB1-A2D8-FF337692A9B6}" type="sibTrans" cxnId="{1D9A4811-4992-4084-9DE1-1673EEDD0DC1}">
      <dgm:prSet/>
      <dgm:spPr/>
      <dgm:t>
        <a:bodyPr/>
        <a:lstStyle/>
        <a:p>
          <a:endParaRPr lang="id-ID"/>
        </a:p>
      </dgm:t>
    </dgm:pt>
    <dgm:pt modelId="{E7FC6F56-A5D9-42E9-8FB8-E8EEC0578573}" type="pres">
      <dgm:prSet presAssocID="{020CFD27-8115-443D-8B99-2EF81C809B1C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C509902-752A-4264-9FB1-5E91ACC328DD}" type="pres">
      <dgm:prSet presAssocID="{5CBE1C16-2668-4227-9A11-B19FCE9A569B}" presName="circle1" presStyleLbl="node1" presStyleIdx="0" presStyleCnt="1"/>
      <dgm:spPr/>
    </dgm:pt>
    <dgm:pt modelId="{4F48F2A6-AECA-4E3F-94D8-C99461666DD4}" type="pres">
      <dgm:prSet presAssocID="{5CBE1C16-2668-4227-9A11-B19FCE9A569B}" presName="space" presStyleCnt="0"/>
      <dgm:spPr/>
    </dgm:pt>
    <dgm:pt modelId="{48C23160-23E4-4E61-92C7-1746778D6010}" type="pres">
      <dgm:prSet presAssocID="{5CBE1C16-2668-4227-9A11-B19FCE9A569B}" presName="rect1" presStyleLbl="alignAcc1" presStyleIdx="0" presStyleCnt="1"/>
      <dgm:spPr/>
      <dgm:t>
        <a:bodyPr/>
        <a:lstStyle/>
        <a:p>
          <a:endParaRPr lang="id-ID"/>
        </a:p>
      </dgm:t>
    </dgm:pt>
    <dgm:pt modelId="{5C3DC59E-E313-49FB-92EB-A975967BFF48}" type="pres">
      <dgm:prSet presAssocID="{5CBE1C16-2668-4227-9A11-B19FCE9A569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B4C67E3-3C79-46F7-8430-944B1F8A414D}" type="presOf" srcId="{020CFD27-8115-443D-8B99-2EF81C809B1C}" destId="{E7FC6F56-A5D9-42E9-8FB8-E8EEC0578573}" srcOrd="0" destOrd="0" presId="urn:microsoft.com/office/officeart/2005/8/layout/target3"/>
    <dgm:cxn modelId="{1353ADFC-50F3-4957-BD48-D3932D070058}" type="presOf" srcId="{5CBE1C16-2668-4227-9A11-B19FCE9A569B}" destId="{5C3DC59E-E313-49FB-92EB-A975967BFF48}" srcOrd="1" destOrd="0" presId="urn:microsoft.com/office/officeart/2005/8/layout/target3"/>
    <dgm:cxn modelId="{1D9A4811-4992-4084-9DE1-1673EEDD0DC1}" srcId="{020CFD27-8115-443D-8B99-2EF81C809B1C}" destId="{5CBE1C16-2668-4227-9A11-B19FCE9A569B}" srcOrd="0" destOrd="0" parTransId="{A48C0777-788F-41F7-826D-31F4F3620816}" sibTransId="{5E5ACD59-F443-4FB1-A2D8-FF337692A9B6}"/>
    <dgm:cxn modelId="{0CA2C135-8FC8-4D9C-8D97-9EA0C7606B7B}" type="presOf" srcId="{5CBE1C16-2668-4227-9A11-B19FCE9A569B}" destId="{48C23160-23E4-4E61-92C7-1746778D6010}" srcOrd="0" destOrd="0" presId="urn:microsoft.com/office/officeart/2005/8/layout/target3"/>
    <dgm:cxn modelId="{F8783D79-B4F2-48B9-AEEC-371DC05AA3EF}" type="presParOf" srcId="{E7FC6F56-A5D9-42E9-8FB8-E8EEC0578573}" destId="{BC509902-752A-4264-9FB1-5E91ACC328DD}" srcOrd="0" destOrd="0" presId="urn:microsoft.com/office/officeart/2005/8/layout/target3"/>
    <dgm:cxn modelId="{AB1CEF1B-E187-47E0-A379-1FEDB75244B0}" type="presParOf" srcId="{E7FC6F56-A5D9-42E9-8FB8-E8EEC0578573}" destId="{4F48F2A6-AECA-4E3F-94D8-C99461666DD4}" srcOrd="1" destOrd="0" presId="urn:microsoft.com/office/officeart/2005/8/layout/target3"/>
    <dgm:cxn modelId="{DFE292BB-B6E1-4DCF-9B2F-8D11DD19E2C9}" type="presParOf" srcId="{E7FC6F56-A5D9-42E9-8FB8-E8EEC0578573}" destId="{48C23160-23E4-4E61-92C7-1746778D6010}" srcOrd="2" destOrd="0" presId="urn:microsoft.com/office/officeart/2005/8/layout/target3"/>
    <dgm:cxn modelId="{DC3A4D2E-24EF-4A9F-BCDC-D67E20B05626}" type="presParOf" srcId="{E7FC6F56-A5D9-42E9-8FB8-E8EEC0578573}" destId="{5C3DC59E-E313-49FB-92EB-A975967BFF4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FABC0E80-50A6-4629-ACDB-4D3171EFE0E8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d-ID"/>
        </a:p>
      </dgm:t>
    </dgm:pt>
    <dgm:pt modelId="{51987CC8-BF9E-46B7-81A2-8D3A10A9BD5D}">
      <dgm:prSet/>
      <dgm:spPr/>
      <dgm:t>
        <a:bodyPr/>
        <a:lstStyle/>
        <a:p>
          <a:pPr rtl="0"/>
          <a:r>
            <a:rPr lang="id-ID" dirty="0" smtClean="0"/>
            <a:t>Biaya pengembangan sistem e-bisnis yang mahal karena kompleksnya sistem</a:t>
          </a:r>
          <a:endParaRPr lang="id-ID" dirty="0"/>
        </a:p>
      </dgm:t>
    </dgm:pt>
    <dgm:pt modelId="{6DB9D629-F830-48E6-956C-49ACC5909E5B}" type="parTrans" cxnId="{DBD500CA-7C75-4D5D-BE23-9E95CE7ACF7C}">
      <dgm:prSet/>
      <dgm:spPr/>
      <dgm:t>
        <a:bodyPr/>
        <a:lstStyle/>
        <a:p>
          <a:endParaRPr lang="id-ID"/>
        </a:p>
      </dgm:t>
    </dgm:pt>
    <dgm:pt modelId="{8D71D1E9-877A-4516-8EA3-71248B83D602}" type="sibTrans" cxnId="{DBD500CA-7C75-4D5D-BE23-9E95CE7ACF7C}">
      <dgm:prSet/>
      <dgm:spPr/>
      <dgm:t>
        <a:bodyPr/>
        <a:lstStyle/>
        <a:p>
          <a:endParaRPr lang="id-ID"/>
        </a:p>
      </dgm:t>
    </dgm:pt>
    <dgm:pt modelId="{4A9D113B-6733-45AD-B5D7-1254CA6E40C4}">
      <dgm:prSet/>
      <dgm:spPr/>
      <dgm:t>
        <a:bodyPr/>
        <a:lstStyle/>
        <a:p>
          <a:pPr rtl="0"/>
          <a:r>
            <a:rPr lang="id-ID" smtClean="0"/>
            <a:t>Perlu menata ulang sistem yang ada sehingga menimbulkan kebutuhan perangkat keras dan lunak yang baru serta merekrut serta melatih karyawan baru</a:t>
          </a:r>
          <a:endParaRPr lang="id-ID"/>
        </a:p>
      </dgm:t>
    </dgm:pt>
    <dgm:pt modelId="{86F697CE-20B5-4E63-BB9E-DF978ACDCE72}" type="parTrans" cxnId="{F90FC5A4-0177-42E2-A21D-519EC12F2971}">
      <dgm:prSet/>
      <dgm:spPr/>
      <dgm:t>
        <a:bodyPr/>
        <a:lstStyle/>
        <a:p>
          <a:endParaRPr lang="id-ID"/>
        </a:p>
      </dgm:t>
    </dgm:pt>
    <dgm:pt modelId="{480B011C-750F-4767-82BF-7459B37F50E9}" type="sibTrans" cxnId="{F90FC5A4-0177-42E2-A21D-519EC12F2971}">
      <dgm:prSet/>
      <dgm:spPr/>
      <dgm:t>
        <a:bodyPr/>
        <a:lstStyle/>
        <a:p>
          <a:endParaRPr lang="id-ID"/>
        </a:p>
      </dgm:t>
    </dgm:pt>
    <dgm:pt modelId="{C9B321B0-AD4A-4E6F-A1E5-E2299ED63F3F}">
      <dgm:prSet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id-ID" smtClean="0"/>
            <a:t>Mengandung resiko kegagalan penerapan yang besar</a:t>
          </a:r>
          <a:endParaRPr lang="id-ID"/>
        </a:p>
      </dgm:t>
    </dgm:pt>
    <dgm:pt modelId="{5D48BD10-A38B-456C-B52A-0105ECFD2A04}" type="parTrans" cxnId="{B5232F47-7254-4518-9882-09663FC7E9ED}">
      <dgm:prSet/>
      <dgm:spPr/>
      <dgm:t>
        <a:bodyPr/>
        <a:lstStyle/>
        <a:p>
          <a:endParaRPr lang="id-ID"/>
        </a:p>
      </dgm:t>
    </dgm:pt>
    <dgm:pt modelId="{5DB35F11-CB3F-45FE-8D3B-06DFDE6E396F}" type="sibTrans" cxnId="{B5232F47-7254-4518-9882-09663FC7E9ED}">
      <dgm:prSet/>
      <dgm:spPr/>
      <dgm:t>
        <a:bodyPr/>
        <a:lstStyle/>
        <a:p>
          <a:endParaRPr lang="id-ID"/>
        </a:p>
      </dgm:t>
    </dgm:pt>
    <dgm:pt modelId="{6417F48B-C1DA-465A-918A-01DFD9ABB83C}">
      <dgm:prSet/>
      <dgm:spPr/>
      <dgm:t>
        <a:bodyPr/>
        <a:lstStyle/>
        <a:p>
          <a:pPr rtl="0"/>
          <a:r>
            <a:rPr lang="id-ID" dirty="0" smtClean="0"/>
            <a:t>Serangan terhadap informasi perusahaan meningkat karena informasi ditransmisikan secara elektronik melewati jaringan internet.</a:t>
          </a:r>
          <a:endParaRPr lang="id-ID" dirty="0"/>
        </a:p>
      </dgm:t>
    </dgm:pt>
    <dgm:pt modelId="{8F07CDBB-5536-41ED-80AA-4E4511DCC4FC}" type="parTrans" cxnId="{9207DBEE-16D2-4DD0-BB48-E93153C7D133}">
      <dgm:prSet/>
      <dgm:spPr/>
      <dgm:t>
        <a:bodyPr/>
        <a:lstStyle/>
        <a:p>
          <a:endParaRPr lang="id-ID"/>
        </a:p>
      </dgm:t>
    </dgm:pt>
    <dgm:pt modelId="{FC462159-E8B1-47B0-989B-E1BDCC98794C}" type="sibTrans" cxnId="{9207DBEE-16D2-4DD0-BB48-E93153C7D133}">
      <dgm:prSet/>
      <dgm:spPr/>
      <dgm:t>
        <a:bodyPr/>
        <a:lstStyle/>
        <a:p>
          <a:endParaRPr lang="id-ID"/>
        </a:p>
      </dgm:t>
    </dgm:pt>
    <dgm:pt modelId="{C83A8612-3D61-4C42-B201-911103E985CB}" type="pres">
      <dgm:prSet presAssocID="{FABC0E80-50A6-4629-ACDB-4D3171EFE0E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199C93B7-0D03-4B27-8844-5183E53454D8}" type="pres">
      <dgm:prSet presAssocID="{51987CC8-BF9E-46B7-81A2-8D3A10A9BD5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04F441B-0158-47E2-A196-D0C47053515E}" type="pres">
      <dgm:prSet presAssocID="{8D71D1E9-877A-4516-8EA3-71248B83D602}" presName="spacer" presStyleCnt="0"/>
      <dgm:spPr/>
    </dgm:pt>
    <dgm:pt modelId="{50872AF0-2B25-4014-B202-2F437A662DE1}" type="pres">
      <dgm:prSet presAssocID="{4A9D113B-6733-45AD-B5D7-1254CA6E40C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2C3B5F2-B886-40A6-A67B-F61B37BC63D9}" type="pres">
      <dgm:prSet presAssocID="{480B011C-750F-4767-82BF-7459B37F50E9}" presName="spacer" presStyleCnt="0"/>
      <dgm:spPr/>
    </dgm:pt>
    <dgm:pt modelId="{4DE9C36B-9FF8-46F0-8FB0-515D0080ED49}" type="pres">
      <dgm:prSet presAssocID="{C9B321B0-AD4A-4E6F-A1E5-E2299ED63F3F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FD51830-3FDE-4248-9968-AD6B7F4F12D0}" type="pres">
      <dgm:prSet presAssocID="{5DB35F11-CB3F-45FE-8D3B-06DFDE6E396F}" presName="spacer" presStyleCnt="0"/>
      <dgm:spPr/>
    </dgm:pt>
    <dgm:pt modelId="{CAFE42D2-2252-40AC-9FC1-45C313CD12C1}" type="pres">
      <dgm:prSet presAssocID="{6417F48B-C1DA-465A-918A-01DFD9ABB83C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B5232F47-7254-4518-9882-09663FC7E9ED}" srcId="{FABC0E80-50A6-4629-ACDB-4D3171EFE0E8}" destId="{C9B321B0-AD4A-4E6F-A1E5-E2299ED63F3F}" srcOrd="2" destOrd="0" parTransId="{5D48BD10-A38B-456C-B52A-0105ECFD2A04}" sibTransId="{5DB35F11-CB3F-45FE-8D3B-06DFDE6E396F}"/>
    <dgm:cxn modelId="{F7E463C9-523F-4F39-AC3E-F01B36841990}" type="presOf" srcId="{4A9D113B-6733-45AD-B5D7-1254CA6E40C4}" destId="{50872AF0-2B25-4014-B202-2F437A662DE1}" srcOrd="0" destOrd="0" presId="urn:microsoft.com/office/officeart/2005/8/layout/vList2"/>
    <dgm:cxn modelId="{4F2A24FD-DDEF-48B0-B4CE-3BD3850F7827}" type="presOf" srcId="{6417F48B-C1DA-465A-918A-01DFD9ABB83C}" destId="{CAFE42D2-2252-40AC-9FC1-45C313CD12C1}" srcOrd="0" destOrd="0" presId="urn:microsoft.com/office/officeart/2005/8/layout/vList2"/>
    <dgm:cxn modelId="{DA6C7E54-0A59-4D7C-B2A8-43F14B9B0A2E}" type="presOf" srcId="{FABC0E80-50A6-4629-ACDB-4D3171EFE0E8}" destId="{C83A8612-3D61-4C42-B201-911103E985CB}" srcOrd="0" destOrd="0" presId="urn:microsoft.com/office/officeart/2005/8/layout/vList2"/>
    <dgm:cxn modelId="{F90FC5A4-0177-42E2-A21D-519EC12F2971}" srcId="{FABC0E80-50A6-4629-ACDB-4D3171EFE0E8}" destId="{4A9D113B-6733-45AD-B5D7-1254CA6E40C4}" srcOrd="1" destOrd="0" parTransId="{86F697CE-20B5-4E63-BB9E-DF978ACDCE72}" sibTransId="{480B011C-750F-4767-82BF-7459B37F50E9}"/>
    <dgm:cxn modelId="{DBD500CA-7C75-4D5D-BE23-9E95CE7ACF7C}" srcId="{FABC0E80-50A6-4629-ACDB-4D3171EFE0E8}" destId="{51987CC8-BF9E-46B7-81A2-8D3A10A9BD5D}" srcOrd="0" destOrd="0" parTransId="{6DB9D629-F830-48E6-956C-49ACC5909E5B}" sibTransId="{8D71D1E9-877A-4516-8EA3-71248B83D602}"/>
    <dgm:cxn modelId="{9207DBEE-16D2-4DD0-BB48-E93153C7D133}" srcId="{FABC0E80-50A6-4629-ACDB-4D3171EFE0E8}" destId="{6417F48B-C1DA-465A-918A-01DFD9ABB83C}" srcOrd="3" destOrd="0" parTransId="{8F07CDBB-5536-41ED-80AA-4E4511DCC4FC}" sibTransId="{FC462159-E8B1-47B0-989B-E1BDCC98794C}"/>
    <dgm:cxn modelId="{1672538B-60E6-4CC9-8A48-BA828FF4DCC1}" type="presOf" srcId="{C9B321B0-AD4A-4E6F-A1E5-E2299ED63F3F}" destId="{4DE9C36B-9FF8-46F0-8FB0-515D0080ED49}" srcOrd="0" destOrd="0" presId="urn:microsoft.com/office/officeart/2005/8/layout/vList2"/>
    <dgm:cxn modelId="{4971F33A-1B1A-46B4-A1B6-4BD7E6D1AAC3}" type="presOf" srcId="{51987CC8-BF9E-46B7-81A2-8D3A10A9BD5D}" destId="{199C93B7-0D03-4B27-8844-5183E53454D8}" srcOrd="0" destOrd="0" presId="urn:microsoft.com/office/officeart/2005/8/layout/vList2"/>
    <dgm:cxn modelId="{92771104-4EA3-41C5-8A84-C4608287CFD2}" type="presParOf" srcId="{C83A8612-3D61-4C42-B201-911103E985CB}" destId="{199C93B7-0D03-4B27-8844-5183E53454D8}" srcOrd="0" destOrd="0" presId="urn:microsoft.com/office/officeart/2005/8/layout/vList2"/>
    <dgm:cxn modelId="{F840E24E-9372-45A0-A6E3-211B4CFB8C8A}" type="presParOf" srcId="{C83A8612-3D61-4C42-B201-911103E985CB}" destId="{104F441B-0158-47E2-A196-D0C47053515E}" srcOrd="1" destOrd="0" presId="urn:microsoft.com/office/officeart/2005/8/layout/vList2"/>
    <dgm:cxn modelId="{37E4655F-6DCC-4A5A-BB2C-0E42EEC75D80}" type="presParOf" srcId="{C83A8612-3D61-4C42-B201-911103E985CB}" destId="{50872AF0-2B25-4014-B202-2F437A662DE1}" srcOrd="2" destOrd="0" presId="urn:microsoft.com/office/officeart/2005/8/layout/vList2"/>
    <dgm:cxn modelId="{E2D87DDD-EAF9-4927-8FC7-408630577638}" type="presParOf" srcId="{C83A8612-3D61-4C42-B201-911103E985CB}" destId="{A2C3B5F2-B886-40A6-A67B-F61B37BC63D9}" srcOrd="3" destOrd="0" presId="urn:microsoft.com/office/officeart/2005/8/layout/vList2"/>
    <dgm:cxn modelId="{B07AC41D-FA98-431F-AC5B-45667550D5EC}" type="presParOf" srcId="{C83A8612-3D61-4C42-B201-911103E985CB}" destId="{4DE9C36B-9FF8-46F0-8FB0-515D0080ED49}" srcOrd="4" destOrd="0" presId="urn:microsoft.com/office/officeart/2005/8/layout/vList2"/>
    <dgm:cxn modelId="{1786849D-CEED-4157-9D91-E217E9CF602E}" type="presParOf" srcId="{C83A8612-3D61-4C42-B201-911103E985CB}" destId="{1FD51830-3FDE-4248-9968-AD6B7F4F12D0}" srcOrd="5" destOrd="0" presId="urn:microsoft.com/office/officeart/2005/8/layout/vList2"/>
    <dgm:cxn modelId="{8AF11934-8BAB-438A-9901-A47843BA8C49}" type="presParOf" srcId="{C83A8612-3D61-4C42-B201-911103E985CB}" destId="{CAFE42D2-2252-40AC-9FC1-45C313CD12C1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6C9CC78-DB30-403C-8384-EBF9ED8BD760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1ED89E8A-3197-4F2D-87A3-4C6C12AC8E2B}">
      <dgm:prSet/>
      <dgm:spPr/>
      <dgm:t>
        <a:bodyPr/>
        <a:lstStyle/>
        <a:p>
          <a:pPr rtl="0"/>
          <a:r>
            <a:rPr lang="id-ID" baseline="0" smtClean="0"/>
            <a:t>Tantangan E-Bisnis</a:t>
          </a:r>
          <a:endParaRPr lang="id-ID"/>
        </a:p>
      </dgm:t>
    </dgm:pt>
    <dgm:pt modelId="{FA02A490-B071-4F3D-8F04-4ADEC2EFBD87}" type="parTrans" cxnId="{E00E04A7-CD2B-4727-B6DB-2FA52F837F7A}">
      <dgm:prSet/>
      <dgm:spPr/>
      <dgm:t>
        <a:bodyPr/>
        <a:lstStyle/>
        <a:p>
          <a:endParaRPr lang="id-ID"/>
        </a:p>
      </dgm:t>
    </dgm:pt>
    <dgm:pt modelId="{75D798AC-FED2-4708-A71F-CF9F1AB180D4}" type="sibTrans" cxnId="{E00E04A7-CD2B-4727-B6DB-2FA52F837F7A}">
      <dgm:prSet/>
      <dgm:spPr/>
      <dgm:t>
        <a:bodyPr/>
        <a:lstStyle/>
        <a:p>
          <a:endParaRPr lang="id-ID"/>
        </a:p>
      </dgm:t>
    </dgm:pt>
    <dgm:pt modelId="{E557F36E-5856-497D-A6B3-71A240869F13}" type="pres">
      <dgm:prSet presAssocID="{26C9CC78-DB30-403C-8384-EBF9ED8BD760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C89BA91-93C2-41F4-BD8B-385D2B138086}" type="pres">
      <dgm:prSet presAssocID="{1ED89E8A-3197-4F2D-87A3-4C6C12AC8E2B}" presName="circle1" presStyleLbl="node1" presStyleIdx="0" presStyleCnt="1"/>
      <dgm:spPr/>
    </dgm:pt>
    <dgm:pt modelId="{176FF718-3CD8-438C-90FA-091C9A81E790}" type="pres">
      <dgm:prSet presAssocID="{1ED89E8A-3197-4F2D-87A3-4C6C12AC8E2B}" presName="space" presStyleCnt="0"/>
      <dgm:spPr/>
    </dgm:pt>
    <dgm:pt modelId="{BBA2A67F-D690-44AF-93F3-6E1607E5A7D9}" type="pres">
      <dgm:prSet presAssocID="{1ED89E8A-3197-4F2D-87A3-4C6C12AC8E2B}" presName="rect1" presStyleLbl="alignAcc1" presStyleIdx="0" presStyleCnt="1"/>
      <dgm:spPr/>
      <dgm:t>
        <a:bodyPr/>
        <a:lstStyle/>
        <a:p>
          <a:endParaRPr lang="id-ID"/>
        </a:p>
      </dgm:t>
    </dgm:pt>
    <dgm:pt modelId="{D7EB9D3E-396A-4A60-9229-90245ABB03E2}" type="pres">
      <dgm:prSet presAssocID="{1ED89E8A-3197-4F2D-87A3-4C6C12AC8E2B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00E04A7-CD2B-4727-B6DB-2FA52F837F7A}" srcId="{26C9CC78-DB30-403C-8384-EBF9ED8BD760}" destId="{1ED89E8A-3197-4F2D-87A3-4C6C12AC8E2B}" srcOrd="0" destOrd="0" parTransId="{FA02A490-B071-4F3D-8F04-4ADEC2EFBD87}" sibTransId="{75D798AC-FED2-4708-A71F-CF9F1AB180D4}"/>
    <dgm:cxn modelId="{97BC003F-A66E-4756-AD76-BDEDF93220EF}" type="presOf" srcId="{26C9CC78-DB30-403C-8384-EBF9ED8BD760}" destId="{E557F36E-5856-497D-A6B3-71A240869F13}" srcOrd="0" destOrd="0" presId="urn:microsoft.com/office/officeart/2005/8/layout/target3"/>
    <dgm:cxn modelId="{4CAEF34D-B5AB-4173-9B8F-9B949CD69A41}" type="presOf" srcId="{1ED89E8A-3197-4F2D-87A3-4C6C12AC8E2B}" destId="{BBA2A67F-D690-44AF-93F3-6E1607E5A7D9}" srcOrd="0" destOrd="0" presId="urn:microsoft.com/office/officeart/2005/8/layout/target3"/>
    <dgm:cxn modelId="{A8CE24E0-F05F-4BD2-B419-1473F4738527}" type="presOf" srcId="{1ED89E8A-3197-4F2D-87A3-4C6C12AC8E2B}" destId="{D7EB9D3E-396A-4A60-9229-90245ABB03E2}" srcOrd="1" destOrd="0" presId="urn:microsoft.com/office/officeart/2005/8/layout/target3"/>
    <dgm:cxn modelId="{A907D530-9825-45A5-8997-6004BE1D8CAB}" type="presParOf" srcId="{E557F36E-5856-497D-A6B3-71A240869F13}" destId="{3C89BA91-93C2-41F4-BD8B-385D2B138086}" srcOrd="0" destOrd="0" presId="urn:microsoft.com/office/officeart/2005/8/layout/target3"/>
    <dgm:cxn modelId="{D1C7A8B8-C896-482E-9FCE-AD1053C27573}" type="presParOf" srcId="{E557F36E-5856-497D-A6B3-71A240869F13}" destId="{176FF718-3CD8-438C-90FA-091C9A81E790}" srcOrd="1" destOrd="0" presId="urn:microsoft.com/office/officeart/2005/8/layout/target3"/>
    <dgm:cxn modelId="{3C8C2036-40C0-4A98-8D1A-605D7E8CACFD}" type="presParOf" srcId="{E557F36E-5856-497D-A6B3-71A240869F13}" destId="{BBA2A67F-D690-44AF-93F3-6E1607E5A7D9}" srcOrd="2" destOrd="0" presId="urn:microsoft.com/office/officeart/2005/8/layout/target3"/>
    <dgm:cxn modelId="{D3ED3337-C877-4F1E-9E45-1F05689DA48B}" type="presParOf" srcId="{E557F36E-5856-497D-A6B3-71A240869F13}" destId="{D7EB9D3E-396A-4A60-9229-90245ABB03E2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2957753F-DC8B-473F-A4F8-9199F998A775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id-ID"/>
        </a:p>
      </dgm:t>
    </dgm:pt>
    <dgm:pt modelId="{8035D644-A9CC-4D09-840D-330D8A203758}">
      <dgm:prSet custT="1"/>
      <dgm:spPr/>
      <dgm:t>
        <a:bodyPr/>
        <a:lstStyle/>
        <a:p>
          <a:pPr rtl="0"/>
          <a:r>
            <a:rPr lang="id-ID" sz="2400" b="1" smtClean="0"/>
            <a:t>Biaya</a:t>
          </a:r>
          <a:r>
            <a:rPr lang="id-ID" sz="2400" smtClean="0"/>
            <a:t> pengembangan sistem e-bisnis yang tinggi.</a:t>
          </a:r>
          <a:endParaRPr lang="id-ID" sz="2400"/>
        </a:p>
      </dgm:t>
    </dgm:pt>
    <dgm:pt modelId="{0A91A4F6-2360-4ABC-9F0D-43B508D4754D}" type="parTrans" cxnId="{248FB394-C044-4DBB-9E7F-9A0E8409CC8C}">
      <dgm:prSet/>
      <dgm:spPr/>
      <dgm:t>
        <a:bodyPr/>
        <a:lstStyle/>
        <a:p>
          <a:endParaRPr lang="id-ID"/>
        </a:p>
      </dgm:t>
    </dgm:pt>
    <dgm:pt modelId="{6E3F51FE-3EDD-47B6-8F10-8745F723B895}" type="sibTrans" cxnId="{248FB394-C044-4DBB-9E7F-9A0E8409CC8C}">
      <dgm:prSet/>
      <dgm:spPr/>
      <dgm:t>
        <a:bodyPr/>
        <a:lstStyle/>
        <a:p>
          <a:endParaRPr lang="id-ID"/>
        </a:p>
      </dgm:t>
    </dgm:pt>
    <dgm:pt modelId="{BA318579-2AD6-4EE9-A2D3-B8CE833A84E1}">
      <dgm:prSet custT="1"/>
      <dgm:spPr/>
      <dgm:t>
        <a:bodyPr/>
        <a:lstStyle/>
        <a:p>
          <a:pPr rtl="0"/>
          <a:r>
            <a:rPr lang="id-ID" sz="2400" smtClean="0"/>
            <a:t>Resiko </a:t>
          </a:r>
          <a:r>
            <a:rPr lang="id-ID" sz="2400" b="1" smtClean="0"/>
            <a:t>kalah bersaing</a:t>
          </a:r>
          <a:r>
            <a:rPr lang="id-ID" sz="2400" smtClean="0"/>
            <a:t>, jika tidak menggunakan e-bisnis </a:t>
          </a:r>
          <a:endParaRPr lang="id-ID" sz="2400"/>
        </a:p>
      </dgm:t>
    </dgm:pt>
    <dgm:pt modelId="{B4B2D64C-73A5-4999-82B8-E2FBD32F88B7}" type="parTrans" cxnId="{68BB94C7-E9F2-475E-8C4B-6DB5DB5E23E1}">
      <dgm:prSet/>
      <dgm:spPr/>
      <dgm:t>
        <a:bodyPr/>
        <a:lstStyle/>
        <a:p>
          <a:endParaRPr lang="id-ID"/>
        </a:p>
      </dgm:t>
    </dgm:pt>
    <dgm:pt modelId="{DC579011-2B27-4D9D-98AB-51EAB8477E9D}" type="sibTrans" cxnId="{68BB94C7-E9F2-475E-8C4B-6DB5DB5E23E1}">
      <dgm:prSet/>
      <dgm:spPr/>
      <dgm:t>
        <a:bodyPr/>
        <a:lstStyle/>
        <a:p>
          <a:endParaRPr lang="id-ID"/>
        </a:p>
      </dgm:t>
    </dgm:pt>
    <dgm:pt modelId="{B312AC36-9ED9-4499-8830-AABD558B1060}">
      <dgm:prSet custT="1"/>
      <dgm:spPr/>
      <dgm:t>
        <a:bodyPr/>
        <a:lstStyle/>
        <a:p>
          <a:pPr rtl="0"/>
          <a:r>
            <a:rPr lang="id-ID" sz="2000" b="1" smtClean="0"/>
            <a:t>Sulit memperoleh dukungan eksekutif</a:t>
          </a:r>
          <a:r>
            <a:rPr lang="id-ID" sz="2000" smtClean="0"/>
            <a:t>, karena e-bisnis adalah strategi jangka panjang, jadi keuntungannya tidak langsung terasa</a:t>
          </a:r>
          <a:endParaRPr lang="id-ID" sz="2000"/>
        </a:p>
      </dgm:t>
    </dgm:pt>
    <dgm:pt modelId="{CD7FB047-03F7-4749-A12A-DC4CE514079E}" type="parTrans" cxnId="{F1E249CC-0CEC-4C48-8304-4944C083F239}">
      <dgm:prSet/>
      <dgm:spPr/>
      <dgm:t>
        <a:bodyPr/>
        <a:lstStyle/>
        <a:p>
          <a:endParaRPr lang="id-ID"/>
        </a:p>
      </dgm:t>
    </dgm:pt>
    <dgm:pt modelId="{3535E9D1-740B-48DA-9511-EFA0221403E7}" type="sibTrans" cxnId="{F1E249CC-0CEC-4C48-8304-4944C083F239}">
      <dgm:prSet/>
      <dgm:spPr/>
      <dgm:t>
        <a:bodyPr/>
        <a:lstStyle/>
        <a:p>
          <a:endParaRPr lang="id-ID"/>
        </a:p>
      </dgm:t>
    </dgm:pt>
    <dgm:pt modelId="{8C6F0566-CE27-4160-A059-141328CD30A3}">
      <dgm:prSet custT="1"/>
      <dgm:spPr/>
      <dgm:t>
        <a:bodyPr/>
        <a:lstStyle/>
        <a:p>
          <a:pPr rtl="0"/>
          <a:r>
            <a:rPr lang="id-ID" sz="2000" smtClean="0"/>
            <a:t>Harus dapat memilih </a:t>
          </a:r>
          <a:r>
            <a:rPr lang="id-ID" sz="2000" b="1" smtClean="0"/>
            <a:t>proses bisnis yang paling menguntungkan</a:t>
          </a:r>
          <a:r>
            <a:rPr lang="id-ID" sz="2000" smtClean="0"/>
            <a:t> yang akan dijadikan e-bisnis</a:t>
          </a:r>
          <a:endParaRPr lang="id-ID" sz="2000"/>
        </a:p>
      </dgm:t>
    </dgm:pt>
    <dgm:pt modelId="{16B651A1-6FB5-4429-9A2F-6DF8FA8A1C38}" type="parTrans" cxnId="{D423E632-324C-440E-BC48-7390B5F72A7D}">
      <dgm:prSet/>
      <dgm:spPr/>
      <dgm:t>
        <a:bodyPr/>
        <a:lstStyle/>
        <a:p>
          <a:endParaRPr lang="id-ID"/>
        </a:p>
      </dgm:t>
    </dgm:pt>
    <dgm:pt modelId="{94D3C4F3-8589-4981-82F1-09B9EAC6C3F8}" type="sibTrans" cxnId="{D423E632-324C-440E-BC48-7390B5F72A7D}">
      <dgm:prSet/>
      <dgm:spPr/>
      <dgm:t>
        <a:bodyPr/>
        <a:lstStyle/>
        <a:p>
          <a:endParaRPr lang="id-ID"/>
        </a:p>
      </dgm:t>
    </dgm:pt>
    <dgm:pt modelId="{6C55D3D1-A819-4C7A-B5AD-DDCD57F91B5B}">
      <dgm:prSet custT="1"/>
      <dgm:spPr/>
      <dgm:t>
        <a:bodyPr/>
        <a:lstStyle/>
        <a:p>
          <a:pPr rtl="0"/>
          <a:r>
            <a:rPr lang="id-ID" sz="1800" smtClean="0"/>
            <a:t>Bagaimana </a:t>
          </a:r>
          <a:r>
            <a:rPr lang="id-ID" sz="1800" b="1" smtClean="0"/>
            <a:t>meminimalkan resiko keamanan</a:t>
          </a:r>
          <a:r>
            <a:rPr lang="id-ID" sz="1800" smtClean="0"/>
            <a:t> yang dihadapi. Perusahaan dapat menerapkan teknologi keamanan di setiap komponen e-bisnis seperti  komponen aplikasi, perangkat lunak sistem, dan jaringan.</a:t>
          </a:r>
          <a:endParaRPr lang="id-ID" sz="1800"/>
        </a:p>
      </dgm:t>
    </dgm:pt>
    <dgm:pt modelId="{03EB8F3E-2FA0-4EEA-A59F-530C76CE824A}" type="parTrans" cxnId="{5A6BB69D-85FB-45AB-B532-A1B3EF42BEA3}">
      <dgm:prSet/>
      <dgm:spPr/>
      <dgm:t>
        <a:bodyPr/>
        <a:lstStyle/>
        <a:p>
          <a:endParaRPr lang="id-ID"/>
        </a:p>
      </dgm:t>
    </dgm:pt>
    <dgm:pt modelId="{3BF5EF6D-55DB-4D6D-9B2D-9AD33B0D2F23}" type="sibTrans" cxnId="{5A6BB69D-85FB-45AB-B532-A1B3EF42BEA3}">
      <dgm:prSet/>
      <dgm:spPr/>
      <dgm:t>
        <a:bodyPr/>
        <a:lstStyle/>
        <a:p>
          <a:endParaRPr lang="id-ID"/>
        </a:p>
      </dgm:t>
    </dgm:pt>
    <dgm:pt modelId="{E8C33BCB-1D71-4356-A83C-3151476226D0}" type="pres">
      <dgm:prSet presAssocID="{2957753F-DC8B-473F-A4F8-9199F998A77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8601358-F7E6-4727-844C-9BF1EEB89B32}" type="pres">
      <dgm:prSet presAssocID="{8035D644-A9CC-4D09-840D-330D8A203758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37B62C8-FD88-47E1-B24F-FA6FA5CDC05F}" type="pres">
      <dgm:prSet presAssocID="{6E3F51FE-3EDD-47B6-8F10-8745F723B895}" presName="spacer" presStyleCnt="0"/>
      <dgm:spPr/>
    </dgm:pt>
    <dgm:pt modelId="{7609E8D0-2E42-4651-A844-6E110A49AB32}" type="pres">
      <dgm:prSet presAssocID="{BA318579-2AD6-4EE9-A2D3-B8CE833A84E1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D0A14C5-CD87-4335-B047-2017C5A86399}" type="pres">
      <dgm:prSet presAssocID="{DC579011-2B27-4D9D-98AB-51EAB8477E9D}" presName="spacer" presStyleCnt="0"/>
      <dgm:spPr/>
    </dgm:pt>
    <dgm:pt modelId="{87BB7880-C6C2-44CB-9B65-411DC68C325A}" type="pres">
      <dgm:prSet presAssocID="{B312AC36-9ED9-4499-8830-AABD558B1060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4D9D9E8-F357-4B36-BB1D-5A8B9B81F53C}" type="pres">
      <dgm:prSet presAssocID="{3535E9D1-740B-48DA-9511-EFA0221403E7}" presName="spacer" presStyleCnt="0"/>
      <dgm:spPr/>
    </dgm:pt>
    <dgm:pt modelId="{F4F27D86-FEBF-4F5D-A230-362704850FE8}" type="pres">
      <dgm:prSet presAssocID="{8C6F0566-CE27-4160-A059-141328CD30A3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A52390A-582E-4930-9962-5B5A1620F9D5}" type="pres">
      <dgm:prSet presAssocID="{94D3C4F3-8589-4981-82F1-09B9EAC6C3F8}" presName="spacer" presStyleCnt="0"/>
      <dgm:spPr/>
    </dgm:pt>
    <dgm:pt modelId="{D5C040D2-1925-4509-A6F7-FABBDAF39205}" type="pres">
      <dgm:prSet presAssocID="{6C55D3D1-A819-4C7A-B5AD-DDCD57F91B5B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744E804-C84B-4ED6-88E0-ECAB245EC3B0}" type="presOf" srcId="{B312AC36-9ED9-4499-8830-AABD558B1060}" destId="{87BB7880-C6C2-44CB-9B65-411DC68C325A}" srcOrd="0" destOrd="0" presId="urn:microsoft.com/office/officeart/2005/8/layout/vList2"/>
    <dgm:cxn modelId="{68BB94C7-E9F2-475E-8C4B-6DB5DB5E23E1}" srcId="{2957753F-DC8B-473F-A4F8-9199F998A775}" destId="{BA318579-2AD6-4EE9-A2D3-B8CE833A84E1}" srcOrd="1" destOrd="0" parTransId="{B4B2D64C-73A5-4999-82B8-E2FBD32F88B7}" sibTransId="{DC579011-2B27-4D9D-98AB-51EAB8477E9D}"/>
    <dgm:cxn modelId="{CCC9A704-084F-41D0-9601-64E99B1C1F96}" type="presOf" srcId="{8035D644-A9CC-4D09-840D-330D8A203758}" destId="{B8601358-F7E6-4727-844C-9BF1EEB89B32}" srcOrd="0" destOrd="0" presId="urn:microsoft.com/office/officeart/2005/8/layout/vList2"/>
    <dgm:cxn modelId="{8EC1A630-F0BB-47BB-B2F6-EF93522B1FEF}" type="presOf" srcId="{2957753F-DC8B-473F-A4F8-9199F998A775}" destId="{E8C33BCB-1D71-4356-A83C-3151476226D0}" srcOrd="0" destOrd="0" presId="urn:microsoft.com/office/officeart/2005/8/layout/vList2"/>
    <dgm:cxn modelId="{5A6BB69D-85FB-45AB-B532-A1B3EF42BEA3}" srcId="{2957753F-DC8B-473F-A4F8-9199F998A775}" destId="{6C55D3D1-A819-4C7A-B5AD-DDCD57F91B5B}" srcOrd="4" destOrd="0" parTransId="{03EB8F3E-2FA0-4EEA-A59F-530C76CE824A}" sibTransId="{3BF5EF6D-55DB-4D6D-9B2D-9AD33B0D2F23}"/>
    <dgm:cxn modelId="{248FB394-C044-4DBB-9E7F-9A0E8409CC8C}" srcId="{2957753F-DC8B-473F-A4F8-9199F998A775}" destId="{8035D644-A9CC-4D09-840D-330D8A203758}" srcOrd="0" destOrd="0" parTransId="{0A91A4F6-2360-4ABC-9F0D-43B508D4754D}" sibTransId="{6E3F51FE-3EDD-47B6-8F10-8745F723B895}"/>
    <dgm:cxn modelId="{E0A37ECF-C21A-4514-94A2-D706BD1B1779}" type="presOf" srcId="{BA318579-2AD6-4EE9-A2D3-B8CE833A84E1}" destId="{7609E8D0-2E42-4651-A844-6E110A49AB32}" srcOrd="0" destOrd="0" presId="urn:microsoft.com/office/officeart/2005/8/layout/vList2"/>
    <dgm:cxn modelId="{D423E632-324C-440E-BC48-7390B5F72A7D}" srcId="{2957753F-DC8B-473F-A4F8-9199F998A775}" destId="{8C6F0566-CE27-4160-A059-141328CD30A3}" srcOrd="3" destOrd="0" parTransId="{16B651A1-6FB5-4429-9A2F-6DF8FA8A1C38}" sibTransId="{94D3C4F3-8589-4981-82F1-09B9EAC6C3F8}"/>
    <dgm:cxn modelId="{F1E249CC-0CEC-4C48-8304-4944C083F239}" srcId="{2957753F-DC8B-473F-A4F8-9199F998A775}" destId="{B312AC36-9ED9-4499-8830-AABD558B1060}" srcOrd="2" destOrd="0" parTransId="{CD7FB047-03F7-4749-A12A-DC4CE514079E}" sibTransId="{3535E9D1-740B-48DA-9511-EFA0221403E7}"/>
    <dgm:cxn modelId="{D67EEBEC-18A1-49C7-A489-647186086346}" type="presOf" srcId="{8C6F0566-CE27-4160-A059-141328CD30A3}" destId="{F4F27D86-FEBF-4F5D-A230-362704850FE8}" srcOrd="0" destOrd="0" presId="urn:microsoft.com/office/officeart/2005/8/layout/vList2"/>
    <dgm:cxn modelId="{A2F38483-2BA9-4B48-A02B-AA3B1E0CA6CB}" type="presOf" srcId="{6C55D3D1-A819-4C7A-B5AD-DDCD57F91B5B}" destId="{D5C040D2-1925-4509-A6F7-FABBDAF39205}" srcOrd="0" destOrd="0" presId="urn:microsoft.com/office/officeart/2005/8/layout/vList2"/>
    <dgm:cxn modelId="{BB3C3B13-28C2-4588-A921-D378E5FD65EB}" type="presParOf" srcId="{E8C33BCB-1D71-4356-A83C-3151476226D0}" destId="{B8601358-F7E6-4727-844C-9BF1EEB89B32}" srcOrd="0" destOrd="0" presId="urn:microsoft.com/office/officeart/2005/8/layout/vList2"/>
    <dgm:cxn modelId="{88022991-5FCE-4B73-9A43-16706BF98BF5}" type="presParOf" srcId="{E8C33BCB-1D71-4356-A83C-3151476226D0}" destId="{237B62C8-FD88-47E1-B24F-FA6FA5CDC05F}" srcOrd="1" destOrd="0" presId="urn:microsoft.com/office/officeart/2005/8/layout/vList2"/>
    <dgm:cxn modelId="{D2404EB4-3A96-4D64-A1B9-A2BDF8029ACD}" type="presParOf" srcId="{E8C33BCB-1D71-4356-A83C-3151476226D0}" destId="{7609E8D0-2E42-4651-A844-6E110A49AB32}" srcOrd="2" destOrd="0" presId="urn:microsoft.com/office/officeart/2005/8/layout/vList2"/>
    <dgm:cxn modelId="{302609F0-222C-42B7-A424-12E071964B4F}" type="presParOf" srcId="{E8C33BCB-1D71-4356-A83C-3151476226D0}" destId="{8D0A14C5-CD87-4335-B047-2017C5A86399}" srcOrd="3" destOrd="0" presId="urn:microsoft.com/office/officeart/2005/8/layout/vList2"/>
    <dgm:cxn modelId="{560F8B8D-E080-4BAB-BA87-5083E4927921}" type="presParOf" srcId="{E8C33BCB-1D71-4356-A83C-3151476226D0}" destId="{87BB7880-C6C2-44CB-9B65-411DC68C325A}" srcOrd="4" destOrd="0" presId="urn:microsoft.com/office/officeart/2005/8/layout/vList2"/>
    <dgm:cxn modelId="{A5BF2E66-769A-46C9-BC59-5C0F3614F4E8}" type="presParOf" srcId="{E8C33BCB-1D71-4356-A83C-3151476226D0}" destId="{34D9D9E8-F357-4B36-BB1D-5A8B9B81F53C}" srcOrd="5" destOrd="0" presId="urn:microsoft.com/office/officeart/2005/8/layout/vList2"/>
    <dgm:cxn modelId="{74E6254C-729E-4ED3-BFBA-DB0DDEA909BA}" type="presParOf" srcId="{E8C33BCB-1D71-4356-A83C-3151476226D0}" destId="{F4F27D86-FEBF-4F5D-A230-362704850FE8}" srcOrd="6" destOrd="0" presId="urn:microsoft.com/office/officeart/2005/8/layout/vList2"/>
    <dgm:cxn modelId="{40F24F6E-206D-439C-9B6C-10C039528AE3}" type="presParOf" srcId="{E8C33BCB-1D71-4356-A83C-3151476226D0}" destId="{6A52390A-582E-4930-9962-5B5A1620F9D5}" srcOrd="7" destOrd="0" presId="urn:microsoft.com/office/officeart/2005/8/layout/vList2"/>
    <dgm:cxn modelId="{0F0678E9-BB99-4439-BF0E-DB696D2F9968}" type="presParOf" srcId="{E8C33BCB-1D71-4356-A83C-3151476226D0}" destId="{D5C040D2-1925-4509-A6F7-FABBDAF3920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1746205C-5350-41CB-B4A8-99E596678C92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37B32914-EEC7-4628-BFC2-5ABA6DFFA7E1}">
      <dgm:prSet/>
      <dgm:spPr/>
      <dgm:t>
        <a:bodyPr/>
        <a:lstStyle/>
        <a:p>
          <a:pPr rtl="0"/>
          <a:r>
            <a:rPr lang="id-ID" baseline="0" smtClean="0"/>
            <a:t>Siapkah Perusahaan ke e-Bisnis?</a:t>
          </a:r>
          <a:endParaRPr lang="id-ID"/>
        </a:p>
      </dgm:t>
    </dgm:pt>
    <dgm:pt modelId="{9CE6CAD6-4672-417D-9507-0CA6B309ED12}" type="parTrans" cxnId="{D7D7AB06-5E6C-4869-9A0B-A1DB3AF14F66}">
      <dgm:prSet/>
      <dgm:spPr/>
      <dgm:t>
        <a:bodyPr/>
        <a:lstStyle/>
        <a:p>
          <a:endParaRPr lang="id-ID"/>
        </a:p>
      </dgm:t>
    </dgm:pt>
    <dgm:pt modelId="{FE983A08-5231-4C03-AAD5-5005A3338A0E}" type="sibTrans" cxnId="{D7D7AB06-5E6C-4869-9A0B-A1DB3AF14F66}">
      <dgm:prSet/>
      <dgm:spPr/>
      <dgm:t>
        <a:bodyPr/>
        <a:lstStyle/>
        <a:p>
          <a:endParaRPr lang="id-ID"/>
        </a:p>
      </dgm:t>
    </dgm:pt>
    <dgm:pt modelId="{50BDA789-9F95-4F5A-A414-F4D33AED24CE}" type="pres">
      <dgm:prSet presAssocID="{1746205C-5350-41CB-B4A8-99E596678C92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10EBA8B-10F9-4BCA-AD4E-FE7F62BD9204}" type="pres">
      <dgm:prSet presAssocID="{37B32914-EEC7-4628-BFC2-5ABA6DFFA7E1}" presName="circle1" presStyleLbl="node1" presStyleIdx="0" presStyleCnt="1"/>
      <dgm:spPr/>
    </dgm:pt>
    <dgm:pt modelId="{89F5E368-1073-4C69-9AE0-D153845C3D86}" type="pres">
      <dgm:prSet presAssocID="{37B32914-EEC7-4628-BFC2-5ABA6DFFA7E1}" presName="space" presStyleCnt="0"/>
      <dgm:spPr/>
    </dgm:pt>
    <dgm:pt modelId="{609DB23D-5D59-48A3-BFD4-E9ED9FC90988}" type="pres">
      <dgm:prSet presAssocID="{37B32914-EEC7-4628-BFC2-5ABA6DFFA7E1}" presName="rect1" presStyleLbl="alignAcc1" presStyleIdx="0" presStyleCnt="1"/>
      <dgm:spPr/>
      <dgm:t>
        <a:bodyPr/>
        <a:lstStyle/>
        <a:p>
          <a:endParaRPr lang="id-ID"/>
        </a:p>
      </dgm:t>
    </dgm:pt>
    <dgm:pt modelId="{232D09EE-CAFA-4B1D-BB21-4E4E4479720E}" type="pres">
      <dgm:prSet presAssocID="{37B32914-EEC7-4628-BFC2-5ABA6DFFA7E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B636EFB-1E9A-4209-8918-EB565E17E558}" type="presOf" srcId="{37B32914-EEC7-4628-BFC2-5ABA6DFFA7E1}" destId="{609DB23D-5D59-48A3-BFD4-E9ED9FC90988}" srcOrd="0" destOrd="0" presId="urn:microsoft.com/office/officeart/2005/8/layout/target3"/>
    <dgm:cxn modelId="{B7E38DD1-B440-4FD9-BBB1-76AA8AD9F463}" type="presOf" srcId="{1746205C-5350-41CB-B4A8-99E596678C92}" destId="{50BDA789-9F95-4F5A-A414-F4D33AED24CE}" srcOrd="0" destOrd="0" presId="urn:microsoft.com/office/officeart/2005/8/layout/target3"/>
    <dgm:cxn modelId="{D7D7AB06-5E6C-4869-9A0B-A1DB3AF14F66}" srcId="{1746205C-5350-41CB-B4A8-99E596678C92}" destId="{37B32914-EEC7-4628-BFC2-5ABA6DFFA7E1}" srcOrd="0" destOrd="0" parTransId="{9CE6CAD6-4672-417D-9507-0CA6B309ED12}" sibTransId="{FE983A08-5231-4C03-AAD5-5005A3338A0E}"/>
    <dgm:cxn modelId="{D5173828-4471-4B30-98F4-A9C36CE9B771}" type="presOf" srcId="{37B32914-EEC7-4628-BFC2-5ABA6DFFA7E1}" destId="{232D09EE-CAFA-4B1D-BB21-4E4E4479720E}" srcOrd="1" destOrd="0" presId="urn:microsoft.com/office/officeart/2005/8/layout/target3"/>
    <dgm:cxn modelId="{0191B12B-CC55-4E30-9C73-02EF3B868999}" type="presParOf" srcId="{50BDA789-9F95-4F5A-A414-F4D33AED24CE}" destId="{410EBA8B-10F9-4BCA-AD4E-FE7F62BD9204}" srcOrd="0" destOrd="0" presId="urn:microsoft.com/office/officeart/2005/8/layout/target3"/>
    <dgm:cxn modelId="{5383F60C-2ADC-4C6C-8E70-3092DCAC1845}" type="presParOf" srcId="{50BDA789-9F95-4F5A-A414-F4D33AED24CE}" destId="{89F5E368-1073-4C69-9AE0-D153845C3D86}" srcOrd="1" destOrd="0" presId="urn:microsoft.com/office/officeart/2005/8/layout/target3"/>
    <dgm:cxn modelId="{A8E2899E-B2D5-42E0-9682-192BD9132A8F}" type="presParOf" srcId="{50BDA789-9F95-4F5A-A414-F4D33AED24CE}" destId="{609DB23D-5D59-48A3-BFD4-E9ED9FC90988}" srcOrd="2" destOrd="0" presId="urn:microsoft.com/office/officeart/2005/8/layout/target3"/>
    <dgm:cxn modelId="{606637B5-BADB-4726-931E-A4DAD0487FFC}" type="presParOf" srcId="{50BDA789-9F95-4F5A-A414-F4D33AED24CE}" destId="{232D09EE-CAFA-4B1D-BB21-4E4E4479720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6EDEBCEA-56BE-43A7-804B-F955017B0ACE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d-ID"/>
        </a:p>
      </dgm:t>
    </dgm:pt>
    <dgm:pt modelId="{519A83B7-D164-4C7F-A7C0-49CEF0263104}">
      <dgm:prSet custT="1"/>
      <dgm:spPr/>
      <dgm:t>
        <a:bodyPr/>
        <a:lstStyle/>
        <a:p>
          <a:pPr rtl="0"/>
          <a:r>
            <a:rPr lang="id-ID" sz="2400" dirty="0" smtClean="0"/>
            <a:t>Sudah</a:t>
          </a:r>
          <a:r>
            <a:rPr lang="en-US" sz="2400" dirty="0" err="1" smtClean="0"/>
            <a:t>kah</a:t>
          </a:r>
          <a:r>
            <a:rPr lang="id-ID" sz="2400" dirty="0" smtClean="0"/>
            <a:t> </a:t>
          </a:r>
          <a:r>
            <a:rPr lang="id-ID" sz="2400" dirty="0" smtClean="0"/>
            <a:t>perusahaan menjalankan transaksi elektronik?</a:t>
          </a:r>
          <a:endParaRPr lang="id-ID" sz="2400" dirty="0"/>
        </a:p>
      </dgm:t>
    </dgm:pt>
    <dgm:pt modelId="{6CE067B3-57A4-4A47-8CED-71BCB4BD6FC9}" type="parTrans" cxnId="{242304F3-862C-4D3A-A156-A83C39D6E2F8}">
      <dgm:prSet/>
      <dgm:spPr/>
      <dgm:t>
        <a:bodyPr/>
        <a:lstStyle/>
        <a:p>
          <a:endParaRPr lang="id-ID"/>
        </a:p>
      </dgm:t>
    </dgm:pt>
    <dgm:pt modelId="{0E36753A-5EE6-4446-A1E8-1696BFE187B1}" type="sibTrans" cxnId="{242304F3-862C-4D3A-A156-A83C39D6E2F8}">
      <dgm:prSet/>
      <dgm:spPr/>
      <dgm:t>
        <a:bodyPr/>
        <a:lstStyle/>
        <a:p>
          <a:endParaRPr lang="id-ID"/>
        </a:p>
      </dgm:t>
    </dgm:pt>
    <dgm:pt modelId="{518D0A23-2BEA-4D28-A36A-5E2BF1524C52}">
      <dgm:prSet custT="1"/>
      <dgm:spPr/>
      <dgm:t>
        <a:bodyPr/>
        <a:lstStyle/>
        <a:p>
          <a:pPr rtl="0"/>
          <a:r>
            <a:rPr lang="id-ID" sz="2400" dirty="0" smtClean="0"/>
            <a:t>Apakah komunikasi EDI (</a:t>
          </a:r>
          <a:r>
            <a:rPr lang="id-ID" sz="2400" i="1" dirty="0" smtClean="0"/>
            <a:t>Electronic Data Interchange</a:t>
          </a:r>
          <a:r>
            <a:rPr lang="id-ID" sz="2400" dirty="0" smtClean="0"/>
            <a:t>) perusahaan telah terintegrasi dengan sistem internal?</a:t>
          </a:r>
          <a:endParaRPr lang="id-ID" sz="2400" dirty="0"/>
        </a:p>
      </dgm:t>
    </dgm:pt>
    <dgm:pt modelId="{01654826-AAE1-4F95-BB45-736F6FD5602C}" type="parTrans" cxnId="{324F341C-AECB-4A15-8444-741251B50ECC}">
      <dgm:prSet/>
      <dgm:spPr/>
      <dgm:t>
        <a:bodyPr/>
        <a:lstStyle/>
        <a:p>
          <a:endParaRPr lang="id-ID"/>
        </a:p>
      </dgm:t>
    </dgm:pt>
    <dgm:pt modelId="{96AEBC12-4D8F-4A4C-BFB4-3208E836A7B7}" type="sibTrans" cxnId="{324F341C-AECB-4A15-8444-741251B50ECC}">
      <dgm:prSet/>
      <dgm:spPr/>
      <dgm:t>
        <a:bodyPr/>
        <a:lstStyle/>
        <a:p>
          <a:endParaRPr lang="id-ID"/>
        </a:p>
      </dgm:t>
    </dgm:pt>
    <dgm:pt modelId="{B6A84D24-DAA1-4387-B2DD-7EBBB089F1D7}">
      <dgm:prSet custT="1"/>
      <dgm:spPr/>
      <dgm:t>
        <a:bodyPr/>
        <a:lstStyle/>
        <a:p>
          <a:pPr rtl="0"/>
          <a:r>
            <a:rPr lang="id-ID" sz="2400" dirty="0" smtClean="0"/>
            <a:t>Apakah standar ANSI X12 sudah digunakan dalam transaksi perusahaan?</a:t>
          </a:r>
          <a:endParaRPr lang="id-ID" sz="2400" dirty="0"/>
        </a:p>
      </dgm:t>
    </dgm:pt>
    <dgm:pt modelId="{47A3AD68-5530-4173-8607-10DEAC23D0C1}" type="parTrans" cxnId="{5F2CE71A-E05A-48A3-9476-AE2DB2B35CD1}">
      <dgm:prSet/>
      <dgm:spPr/>
      <dgm:t>
        <a:bodyPr/>
        <a:lstStyle/>
        <a:p>
          <a:endParaRPr lang="id-ID"/>
        </a:p>
      </dgm:t>
    </dgm:pt>
    <dgm:pt modelId="{47568AEF-8526-453C-87DF-4C920EF63EB6}" type="sibTrans" cxnId="{5F2CE71A-E05A-48A3-9476-AE2DB2B35CD1}">
      <dgm:prSet/>
      <dgm:spPr/>
      <dgm:t>
        <a:bodyPr/>
        <a:lstStyle/>
        <a:p>
          <a:endParaRPr lang="id-ID"/>
        </a:p>
      </dgm:t>
    </dgm:pt>
    <dgm:pt modelId="{4F8F96BB-B52E-4CF8-A59A-614786DFDBA9}">
      <dgm:prSet custT="1"/>
      <dgm:spPr/>
      <dgm:t>
        <a:bodyPr/>
        <a:lstStyle/>
        <a:p>
          <a:pPr rtl="0"/>
          <a:r>
            <a:rPr lang="id-ID" sz="2200" dirty="0" smtClean="0"/>
            <a:t>Apakah perusahaan dan para pemasoknya telah menggunakan definisi, kode, dan pengenal universal dalam produk dan prosedur dokumen elektroniknya?</a:t>
          </a:r>
          <a:endParaRPr lang="id-ID" sz="2200" dirty="0"/>
        </a:p>
      </dgm:t>
    </dgm:pt>
    <dgm:pt modelId="{797A119B-FFD2-44D3-A7A9-7D439E52785A}" type="parTrans" cxnId="{293D3E9A-C63C-461B-A179-1DE6ACADF552}">
      <dgm:prSet/>
      <dgm:spPr/>
      <dgm:t>
        <a:bodyPr/>
        <a:lstStyle/>
        <a:p>
          <a:endParaRPr lang="id-ID"/>
        </a:p>
      </dgm:t>
    </dgm:pt>
    <dgm:pt modelId="{1A664A62-1E70-4CFE-A1A0-EB39DAC64DD1}" type="sibTrans" cxnId="{293D3E9A-C63C-461B-A179-1DE6ACADF552}">
      <dgm:prSet/>
      <dgm:spPr/>
      <dgm:t>
        <a:bodyPr/>
        <a:lstStyle/>
        <a:p>
          <a:endParaRPr lang="id-ID"/>
        </a:p>
      </dgm:t>
    </dgm:pt>
    <dgm:pt modelId="{8782CD1C-1D71-465D-A40C-FE009E03E9E3}">
      <dgm:prSet custT="1"/>
      <dgm:spPr/>
      <dgm:t>
        <a:bodyPr/>
        <a:lstStyle/>
        <a:p>
          <a:pPr rtl="0"/>
          <a:r>
            <a:rPr lang="id-ID" sz="2200" dirty="0" smtClean="0"/>
            <a:t>Apakah barcode, perolehan data otomatis dan database bersama digunakan untuk mengelola data POS (Point of Sales)?  </a:t>
          </a:r>
          <a:endParaRPr lang="id-ID" sz="2200" dirty="0"/>
        </a:p>
      </dgm:t>
    </dgm:pt>
    <dgm:pt modelId="{F08220EB-4CC9-4399-999B-F996CBA851CF}" type="parTrans" cxnId="{9F9C124E-08C1-4DFF-A6DE-6C36C28BA04D}">
      <dgm:prSet/>
      <dgm:spPr/>
      <dgm:t>
        <a:bodyPr/>
        <a:lstStyle/>
        <a:p>
          <a:endParaRPr lang="id-ID"/>
        </a:p>
      </dgm:t>
    </dgm:pt>
    <dgm:pt modelId="{2D675623-667D-4D76-A8BD-ED023EC59FB8}" type="sibTrans" cxnId="{9F9C124E-08C1-4DFF-A6DE-6C36C28BA04D}">
      <dgm:prSet/>
      <dgm:spPr/>
      <dgm:t>
        <a:bodyPr/>
        <a:lstStyle/>
        <a:p>
          <a:endParaRPr lang="id-ID"/>
        </a:p>
      </dgm:t>
    </dgm:pt>
    <dgm:pt modelId="{92642D3C-EF28-48E1-8B54-F6D632BEED25}" type="pres">
      <dgm:prSet presAssocID="{6EDEBCEA-56BE-43A7-804B-F955017B0AC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EF03BBBD-C905-4334-9312-AF40587BF21B}" type="pres">
      <dgm:prSet presAssocID="{519A83B7-D164-4C7F-A7C0-49CEF0263104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FE32C2A-DA52-4BE2-BED9-DFE3948F7F00}" type="pres">
      <dgm:prSet presAssocID="{0E36753A-5EE6-4446-A1E8-1696BFE187B1}" presName="spacer" presStyleCnt="0"/>
      <dgm:spPr/>
    </dgm:pt>
    <dgm:pt modelId="{367F7893-8332-4FA1-8F58-87D4288AA6C2}" type="pres">
      <dgm:prSet presAssocID="{518D0A23-2BEA-4D28-A36A-5E2BF1524C52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429065F-AEBA-4C95-99EC-F75A996ED34C}" type="pres">
      <dgm:prSet presAssocID="{96AEBC12-4D8F-4A4C-BFB4-3208E836A7B7}" presName="spacer" presStyleCnt="0"/>
      <dgm:spPr/>
    </dgm:pt>
    <dgm:pt modelId="{C5D79D03-ECDD-4CB8-9A9C-AA9C524E7165}" type="pres">
      <dgm:prSet presAssocID="{B6A84D24-DAA1-4387-B2DD-7EBBB089F1D7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B11D34E-FEE2-4DED-8B2F-B095E99437F5}" type="pres">
      <dgm:prSet presAssocID="{47568AEF-8526-453C-87DF-4C920EF63EB6}" presName="spacer" presStyleCnt="0"/>
      <dgm:spPr/>
    </dgm:pt>
    <dgm:pt modelId="{3CD06D9A-1C3B-4113-B193-E71056726C19}" type="pres">
      <dgm:prSet presAssocID="{4F8F96BB-B52E-4CF8-A59A-614786DFDBA9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0A0C908-B1FF-48FD-89A1-01427BBF6A06}" type="pres">
      <dgm:prSet presAssocID="{1A664A62-1E70-4CFE-A1A0-EB39DAC64DD1}" presName="spacer" presStyleCnt="0"/>
      <dgm:spPr/>
    </dgm:pt>
    <dgm:pt modelId="{F77E2A66-BBD6-4CDA-8665-46B1A3AA44A1}" type="pres">
      <dgm:prSet presAssocID="{8782CD1C-1D71-465D-A40C-FE009E03E9E3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7B079E7-A48B-4865-86FE-C58B7988FCAA}" type="presOf" srcId="{6EDEBCEA-56BE-43A7-804B-F955017B0ACE}" destId="{92642D3C-EF28-48E1-8B54-F6D632BEED25}" srcOrd="0" destOrd="0" presId="urn:microsoft.com/office/officeart/2005/8/layout/vList2"/>
    <dgm:cxn modelId="{C73DB8B2-5052-4B1E-B639-A21412632A06}" type="presOf" srcId="{B6A84D24-DAA1-4387-B2DD-7EBBB089F1D7}" destId="{C5D79D03-ECDD-4CB8-9A9C-AA9C524E7165}" srcOrd="0" destOrd="0" presId="urn:microsoft.com/office/officeart/2005/8/layout/vList2"/>
    <dgm:cxn modelId="{429B2C8A-FCB5-473A-9506-2181749DD5BA}" type="presOf" srcId="{4F8F96BB-B52E-4CF8-A59A-614786DFDBA9}" destId="{3CD06D9A-1C3B-4113-B193-E71056726C19}" srcOrd="0" destOrd="0" presId="urn:microsoft.com/office/officeart/2005/8/layout/vList2"/>
    <dgm:cxn modelId="{36C04F25-ABEC-4BC2-A26C-A4E16D03C20C}" type="presOf" srcId="{8782CD1C-1D71-465D-A40C-FE009E03E9E3}" destId="{F77E2A66-BBD6-4CDA-8665-46B1A3AA44A1}" srcOrd="0" destOrd="0" presId="urn:microsoft.com/office/officeart/2005/8/layout/vList2"/>
    <dgm:cxn modelId="{02D49C05-1533-4E8D-92AA-961F907682A9}" type="presOf" srcId="{518D0A23-2BEA-4D28-A36A-5E2BF1524C52}" destId="{367F7893-8332-4FA1-8F58-87D4288AA6C2}" srcOrd="0" destOrd="0" presId="urn:microsoft.com/office/officeart/2005/8/layout/vList2"/>
    <dgm:cxn modelId="{293D3E9A-C63C-461B-A179-1DE6ACADF552}" srcId="{6EDEBCEA-56BE-43A7-804B-F955017B0ACE}" destId="{4F8F96BB-B52E-4CF8-A59A-614786DFDBA9}" srcOrd="3" destOrd="0" parTransId="{797A119B-FFD2-44D3-A7A9-7D439E52785A}" sibTransId="{1A664A62-1E70-4CFE-A1A0-EB39DAC64DD1}"/>
    <dgm:cxn modelId="{5F2CE71A-E05A-48A3-9476-AE2DB2B35CD1}" srcId="{6EDEBCEA-56BE-43A7-804B-F955017B0ACE}" destId="{B6A84D24-DAA1-4387-B2DD-7EBBB089F1D7}" srcOrd="2" destOrd="0" parTransId="{47A3AD68-5530-4173-8607-10DEAC23D0C1}" sibTransId="{47568AEF-8526-453C-87DF-4C920EF63EB6}"/>
    <dgm:cxn modelId="{1532FCF5-30CA-4598-A1DA-72C2D4D4B442}" type="presOf" srcId="{519A83B7-D164-4C7F-A7C0-49CEF0263104}" destId="{EF03BBBD-C905-4334-9312-AF40587BF21B}" srcOrd="0" destOrd="0" presId="urn:microsoft.com/office/officeart/2005/8/layout/vList2"/>
    <dgm:cxn modelId="{324F341C-AECB-4A15-8444-741251B50ECC}" srcId="{6EDEBCEA-56BE-43A7-804B-F955017B0ACE}" destId="{518D0A23-2BEA-4D28-A36A-5E2BF1524C52}" srcOrd="1" destOrd="0" parTransId="{01654826-AAE1-4F95-BB45-736F6FD5602C}" sibTransId="{96AEBC12-4D8F-4A4C-BFB4-3208E836A7B7}"/>
    <dgm:cxn modelId="{242304F3-862C-4D3A-A156-A83C39D6E2F8}" srcId="{6EDEBCEA-56BE-43A7-804B-F955017B0ACE}" destId="{519A83B7-D164-4C7F-A7C0-49CEF0263104}" srcOrd="0" destOrd="0" parTransId="{6CE067B3-57A4-4A47-8CED-71BCB4BD6FC9}" sibTransId="{0E36753A-5EE6-4446-A1E8-1696BFE187B1}"/>
    <dgm:cxn modelId="{9F9C124E-08C1-4DFF-A6DE-6C36C28BA04D}" srcId="{6EDEBCEA-56BE-43A7-804B-F955017B0ACE}" destId="{8782CD1C-1D71-465D-A40C-FE009E03E9E3}" srcOrd="4" destOrd="0" parTransId="{F08220EB-4CC9-4399-999B-F996CBA851CF}" sibTransId="{2D675623-667D-4D76-A8BD-ED023EC59FB8}"/>
    <dgm:cxn modelId="{0A46E30C-E132-4C79-95E5-9DFA9BFE0417}" type="presParOf" srcId="{92642D3C-EF28-48E1-8B54-F6D632BEED25}" destId="{EF03BBBD-C905-4334-9312-AF40587BF21B}" srcOrd="0" destOrd="0" presId="urn:microsoft.com/office/officeart/2005/8/layout/vList2"/>
    <dgm:cxn modelId="{EDB391DF-F0AB-4824-A92F-D85553A2BD06}" type="presParOf" srcId="{92642D3C-EF28-48E1-8B54-F6D632BEED25}" destId="{9FE32C2A-DA52-4BE2-BED9-DFE3948F7F00}" srcOrd="1" destOrd="0" presId="urn:microsoft.com/office/officeart/2005/8/layout/vList2"/>
    <dgm:cxn modelId="{C3D7435F-4CAB-47D6-B5B7-25A8F836E1D7}" type="presParOf" srcId="{92642D3C-EF28-48E1-8B54-F6D632BEED25}" destId="{367F7893-8332-4FA1-8F58-87D4288AA6C2}" srcOrd="2" destOrd="0" presId="urn:microsoft.com/office/officeart/2005/8/layout/vList2"/>
    <dgm:cxn modelId="{0F0AA540-7680-4286-9684-1D3A690D7C4B}" type="presParOf" srcId="{92642D3C-EF28-48E1-8B54-F6D632BEED25}" destId="{5429065F-AEBA-4C95-99EC-F75A996ED34C}" srcOrd="3" destOrd="0" presId="urn:microsoft.com/office/officeart/2005/8/layout/vList2"/>
    <dgm:cxn modelId="{6C4CD923-6F42-45AD-ACC2-048C6B051B0F}" type="presParOf" srcId="{92642D3C-EF28-48E1-8B54-F6D632BEED25}" destId="{C5D79D03-ECDD-4CB8-9A9C-AA9C524E7165}" srcOrd="4" destOrd="0" presId="urn:microsoft.com/office/officeart/2005/8/layout/vList2"/>
    <dgm:cxn modelId="{E1D054B2-F1CD-4645-807E-ECB6E3A61783}" type="presParOf" srcId="{92642D3C-EF28-48E1-8B54-F6D632BEED25}" destId="{2B11D34E-FEE2-4DED-8B2F-B095E99437F5}" srcOrd="5" destOrd="0" presId="urn:microsoft.com/office/officeart/2005/8/layout/vList2"/>
    <dgm:cxn modelId="{25B20968-11FB-4879-B2E7-0AE0EBEB9E36}" type="presParOf" srcId="{92642D3C-EF28-48E1-8B54-F6D632BEED25}" destId="{3CD06D9A-1C3B-4113-B193-E71056726C19}" srcOrd="6" destOrd="0" presId="urn:microsoft.com/office/officeart/2005/8/layout/vList2"/>
    <dgm:cxn modelId="{888DEFAC-3860-4861-9802-76D0B7B9062A}" type="presParOf" srcId="{92642D3C-EF28-48E1-8B54-F6D632BEED25}" destId="{30A0C908-B1FF-48FD-89A1-01427BBF6A06}" srcOrd="7" destOrd="0" presId="urn:microsoft.com/office/officeart/2005/8/layout/vList2"/>
    <dgm:cxn modelId="{EB167989-F6F9-4EA8-8477-8E4C66286EC7}" type="presParOf" srcId="{92642D3C-EF28-48E1-8B54-F6D632BEED25}" destId="{F77E2A66-BBD6-4CDA-8665-46B1A3AA44A1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15AA2F00-6325-4118-91A1-033A17AAE9F7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E6689B9E-BA7A-45BE-8EC2-17E16C324329}">
      <dgm:prSet/>
      <dgm:spPr/>
      <dgm:t>
        <a:bodyPr/>
        <a:lstStyle/>
        <a:p>
          <a:pPr rtl="0"/>
          <a:r>
            <a:rPr lang="id-ID" baseline="0" smtClean="0"/>
            <a:t>Langkah Penerapan E-Bisnis</a:t>
          </a:r>
          <a:endParaRPr lang="id-ID"/>
        </a:p>
      </dgm:t>
    </dgm:pt>
    <dgm:pt modelId="{112EB955-544D-484E-A029-61B4A272A0A0}" type="parTrans" cxnId="{247B2E33-2DF2-41E9-9375-E9A22039EC8C}">
      <dgm:prSet/>
      <dgm:spPr/>
      <dgm:t>
        <a:bodyPr/>
        <a:lstStyle/>
        <a:p>
          <a:endParaRPr lang="id-ID"/>
        </a:p>
      </dgm:t>
    </dgm:pt>
    <dgm:pt modelId="{1FA0DF5C-BA75-48FB-B294-836ED5F49BC8}" type="sibTrans" cxnId="{247B2E33-2DF2-41E9-9375-E9A22039EC8C}">
      <dgm:prSet/>
      <dgm:spPr/>
      <dgm:t>
        <a:bodyPr/>
        <a:lstStyle/>
        <a:p>
          <a:endParaRPr lang="id-ID"/>
        </a:p>
      </dgm:t>
    </dgm:pt>
    <dgm:pt modelId="{8E90D7EC-24D7-4940-A34A-63C824C42651}" type="pres">
      <dgm:prSet presAssocID="{15AA2F00-6325-4118-91A1-033A17AAE9F7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9CC2C272-1717-4CE0-A0AE-DA6081F61AE7}" type="pres">
      <dgm:prSet presAssocID="{E6689B9E-BA7A-45BE-8EC2-17E16C324329}" presName="circle1" presStyleLbl="node1" presStyleIdx="0" presStyleCnt="1"/>
      <dgm:spPr/>
    </dgm:pt>
    <dgm:pt modelId="{41B4B52B-263B-48CD-BF1E-0722C5CA2F42}" type="pres">
      <dgm:prSet presAssocID="{E6689B9E-BA7A-45BE-8EC2-17E16C324329}" presName="space" presStyleCnt="0"/>
      <dgm:spPr/>
    </dgm:pt>
    <dgm:pt modelId="{7266ED19-3AD4-4A09-99B7-869D89126210}" type="pres">
      <dgm:prSet presAssocID="{E6689B9E-BA7A-45BE-8EC2-17E16C324329}" presName="rect1" presStyleLbl="alignAcc1" presStyleIdx="0" presStyleCnt="1"/>
      <dgm:spPr/>
      <dgm:t>
        <a:bodyPr/>
        <a:lstStyle/>
        <a:p>
          <a:endParaRPr lang="id-ID"/>
        </a:p>
      </dgm:t>
    </dgm:pt>
    <dgm:pt modelId="{0A7C6468-6ED1-49CC-8802-F3D56A803DAA}" type="pres">
      <dgm:prSet presAssocID="{E6689B9E-BA7A-45BE-8EC2-17E16C32432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F0B9CECE-85E4-484F-B0A8-9D435C779CE3}" type="presOf" srcId="{E6689B9E-BA7A-45BE-8EC2-17E16C324329}" destId="{0A7C6468-6ED1-49CC-8802-F3D56A803DAA}" srcOrd="1" destOrd="0" presId="urn:microsoft.com/office/officeart/2005/8/layout/target3"/>
    <dgm:cxn modelId="{6C4323BB-17BB-477A-A81F-94EAAEF508C1}" type="presOf" srcId="{15AA2F00-6325-4118-91A1-033A17AAE9F7}" destId="{8E90D7EC-24D7-4940-A34A-63C824C42651}" srcOrd="0" destOrd="0" presId="urn:microsoft.com/office/officeart/2005/8/layout/target3"/>
    <dgm:cxn modelId="{247B2E33-2DF2-41E9-9375-E9A22039EC8C}" srcId="{15AA2F00-6325-4118-91A1-033A17AAE9F7}" destId="{E6689B9E-BA7A-45BE-8EC2-17E16C324329}" srcOrd="0" destOrd="0" parTransId="{112EB955-544D-484E-A029-61B4A272A0A0}" sibTransId="{1FA0DF5C-BA75-48FB-B294-836ED5F49BC8}"/>
    <dgm:cxn modelId="{B26AD940-6556-494F-A1F9-C56F74675284}" type="presOf" srcId="{E6689B9E-BA7A-45BE-8EC2-17E16C324329}" destId="{7266ED19-3AD4-4A09-99B7-869D89126210}" srcOrd="0" destOrd="0" presId="urn:microsoft.com/office/officeart/2005/8/layout/target3"/>
    <dgm:cxn modelId="{0581E394-03BF-4849-9E74-BA7C185303F5}" type="presParOf" srcId="{8E90D7EC-24D7-4940-A34A-63C824C42651}" destId="{9CC2C272-1717-4CE0-A0AE-DA6081F61AE7}" srcOrd="0" destOrd="0" presId="urn:microsoft.com/office/officeart/2005/8/layout/target3"/>
    <dgm:cxn modelId="{84FD2FA0-B358-4561-86F5-751B6F3D105D}" type="presParOf" srcId="{8E90D7EC-24D7-4940-A34A-63C824C42651}" destId="{41B4B52B-263B-48CD-BF1E-0722C5CA2F42}" srcOrd="1" destOrd="0" presId="urn:microsoft.com/office/officeart/2005/8/layout/target3"/>
    <dgm:cxn modelId="{81C96A6E-4777-4240-B04A-44E83212122F}" type="presParOf" srcId="{8E90D7EC-24D7-4940-A34A-63C824C42651}" destId="{7266ED19-3AD4-4A09-99B7-869D89126210}" srcOrd="2" destOrd="0" presId="urn:microsoft.com/office/officeart/2005/8/layout/target3"/>
    <dgm:cxn modelId="{4A14AAFF-730B-4EA8-9EEC-FC745DC54140}" type="presParOf" srcId="{8E90D7EC-24D7-4940-A34A-63C824C42651}" destId="{0A7C6468-6ED1-49CC-8802-F3D56A803DAA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2C26B18-685A-4964-B0D0-A27DF5A4E3D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7FF29DB1-5F51-4B68-8D46-36543B80944A}">
      <dgm:prSet/>
      <dgm:spPr/>
      <dgm:t>
        <a:bodyPr/>
        <a:lstStyle/>
        <a:p>
          <a:pPr rtl="0"/>
          <a:r>
            <a:rPr lang="id-ID" baseline="0" smtClean="0"/>
            <a:t>Faktor Penentu Kesuksesan</a:t>
          </a:r>
          <a:endParaRPr lang="id-ID"/>
        </a:p>
      </dgm:t>
    </dgm:pt>
    <dgm:pt modelId="{FFE4FC9A-6CB1-4C13-983E-2D843C6323B3}" type="parTrans" cxnId="{F0F1B9D8-74D0-4EAE-B61F-2149F8435241}">
      <dgm:prSet/>
      <dgm:spPr/>
      <dgm:t>
        <a:bodyPr/>
        <a:lstStyle/>
        <a:p>
          <a:endParaRPr lang="id-ID"/>
        </a:p>
      </dgm:t>
    </dgm:pt>
    <dgm:pt modelId="{2EAB9D39-02A0-45CB-B918-440F27BBBB99}" type="sibTrans" cxnId="{F0F1B9D8-74D0-4EAE-B61F-2149F8435241}">
      <dgm:prSet/>
      <dgm:spPr/>
      <dgm:t>
        <a:bodyPr/>
        <a:lstStyle/>
        <a:p>
          <a:endParaRPr lang="id-ID"/>
        </a:p>
      </dgm:t>
    </dgm:pt>
    <dgm:pt modelId="{A92CB1F8-9404-4F4E-96A0-D50B3E3624E0}" type="pres">
      <dgm:prSet presAssocID="{22C26B18-685A-4964-B0D0-A27DF5A4E3D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8EAC7487-1CBF-43D5-BBAA-172CB797E8A4}" type="pres">
      <dgm:prSet presAssocID="{7FF29DB1-5F51-4B68-8D46-36543B80944A}" presName="circle1" presStyleLbl="node1" presStyleIdx="0" presStyleCnt="1"/>
      <dgm:spPr/>
    </dgm:pt>
    <dgm:pt modelId="{09752681-5D7F-462C-BFE9-E35EAFC14127}" type="pres">
      <dgm:prSet presAssocID="{7FF29DB1-5F51-4B68-8D46-36543B80944A}" presName="space" presStyleCnt="0"/>
      <dgm:spPr/>
    </dgm:pt>
    <dgm:pt modelId="{E1E8FBFF-9C4B-4AE5-817A-F4505A9710CC}" type="pres">
      <dgm:prSet presAssocID="{7FF29DB1-5F51-4B68-8D46-36543B80944A}" presName="rect1" presStyleLbl="alignAcc1" presStyleIdx="0" presStyleCnt="1"/>
      <dgm:spPr/>
      <dgm:t>
        <a:bodyPr/>
        <a:lstStyle/>
        <a:p>
          <a:endParaRPr lang="id-ID"/>
        </a:p>
      </dgm:t>
    </dgm:pt>
    <dgm:pt modelId="{EC602C31-2E7E-4B90-9F9B-252DE398E0FB}" type="pres">
      <dgm:prSet presAssocID="{7FF29DB1-5F51-4B68-8D46-36543B80944A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75A0B07-1E52-4887-8668-D2243246EF73}" type="presOf" srcId="{7FF29DB1-5F51-4B68-8D46-36543B80944A}" destId="{EC602C31-2E7E-4B90-9F9B-252DE398E0FB}" srcOrd="1" destOrd="0" presId="urn:microsoft.com/office/officeart/2005/8/layout/target3"/>
    <dgm:cxn modelId="{AAC6E4E0-2940-415C-8915-27DBD4E85747}" type="presOf" srcId="{7FF29DB1-5F51-4B68-8D46-36543B80944A}" destId="{E1E8FBFF-9C4B-4AE5-817A-F4505A9710CC}" srcOrd="0" destOrd="0" presId="urn:microsoft.com/office/officeart/2005/8/layout/target3"/>
    <dgm:cxn modelId="{AB30022B-6AC1-4A4A-8367-82ECCE483AC2}" type="presOf" srcId="{22C26B18-685A-4964-B0D0-A27DF5A4E3D1}" destId="{A92CB1F8-9404-4F4E-96A0-D50B3E3624E0}" srcOrd="0" destOrd="0" presId="urn:microsoft.com/office/officeart/2005/8/layout/target3"/>
    <dgm:cxn modelId="{F0F1B9D8-74D0-4EAE-B61F-2149F8435241}" srcId="{22C26B18-685A-4964-B0D0-A27DF5A4E3D1}" destId="{7FF29DB1-5F51-4B68-8D46-36543B80944A}" srcOrd="0" destOrd="0" parTransId="{FFE4FC9A-6CB1-4C13-983E-2D843C6323B3}" sibTransId="{2EAB9D39-02A0-45CB-B918-440F27BBBB99}"/>
    <dgm:cxn modelId="{9D8A888D-E67A-4D8E-9DA8-AAB9503C96E4}" type="presParOf" srcId="{A92CB1F8-9404-4F4E-96A0-D50B3E3624E0}" destId="{8EAC7487-1CBF-43D5-BBAA-172CB797E8A4}" srcOrd="0" destOrd="0" presId="urn:microsoft.com/office/officeart/2005/8/layout/target3"/>
    <dgm:cxn modelId="{AB03394A-6A56-4E41-A2A5-B4BF9779C153}" type="presParOf" srcId="{A92CB1F8-9404-4F4E-96A0-D50B3E3624E0}" destId="{09752681-5D7F-462C-BFE9-E35EAFC14127}" srcOrd="1" destOrd="0" presId="urn:microsoft.com/office/officeart/2005/8/layout/target3"/>
    <dgm:cxn modelId="{E57CF26F-C1DE-4671-B719-3083029AD797}" type="presParOf" srcId="{A92CB1F8-9404-4F4E-96A0-D50B3E3624E0}" destId="{E1E8FBFF-9C4B-4AE5-817A-F4505A9710CC}" srcOrd="2" destOrd="0" presId="urn:microsoft.com/office/officeart/2005/8/layout/target3"/>
    <dgm:cxn modelId="{295A2CE4-388B-477A-976B-9CB8CE3073B8}" type="presParOf" srcId="{A92CB1F8-9404-4F4E-96A0-D50B3E3624E0}" destId="{EC602C31-2E7E-4B90-9F9B-252DE398E0FB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600B8ADC-DD26-41AA-9C3E-05A96C38FAB1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6EEA1009-6FD6-4A35-BD80-D0450F82F4A6}">
      <dgm:prSet/>
      <dgm:spPr/>
      <dgm:t>
        <a:bodyPr/>
        <a:lstStyle/>
        <a:p>
          <a:pPr rtl="0"/>
          <a:r>
            <a:rPr lang="id-ID" baseline="0" smtClean="0"/>
            <a:t>Arsitektur Aplikasi E-Bisnis</a:t>
          </a:r>
          <a:endParaRPr lang="id-ID"/>
        </a:p>
      </dgm:t>
    </dgm:pt>
    <dgm:pt modelId="{DA5BCEDE-AE93-4B4F-BB12-4A9C7E3B46E7}" type="parTrans" cxnId="{099130E5-C469-42D4-81C8-439ABFF52311}">
      <dgm:prSet/>
      <dgm:spPr/>
      <dgm:t>
        <a:bodyPr/>
        <a:lstStyle/>
        <a:p>
          <a:endParaRPr lang="id-ID"/>
        </a:p>
      </dgm:t>
    </dgm:pt>
    <dgm:pt modelId="{874157D2-1E3F-4D17-9D1C-4E43C2FAE745}" type="sibTrans" cxnId="{099130E5-C469-42D4-81C8-439ABFF52311}">
      <dgm:prSet/>
      <dgm:spPr/>
      <dgm:t>
        <a:bodyPr/>
        <a:lstStyle/>
        <a:p>
          <a:endParaRPr lang="id-ID"/>
        </a:p>
      </dgm:t>
    </dgm:pt>
    <dgm:pt modelId="{CDA2723F-8D42-49F5-9DBC-40F10ECDFBD5}" type="pres">
      <dgm:prSet presAssocID="{600B8ADC-DD26-41AA-9C3E-05A96C38FAB1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BAF80768-B22E-4FBD-A0AB-CD94837E5859}" type="pres">
      <dgm:prSet presAssocID="{6EEA1009-6FD6-4A35-BD80-D0450F82F4A6}" presName="circle1" presStyleLbl="node1" presStyleIdx="0" presStyleCnt="1"/>
      <dgm:spPr/>
    </dgm:pt>
    <dgm:pt modelId="{56A9E462-211A-4686-A0F7-F1703E232F74}" type="pres">
      <dgm:prSet presAssocID="{6EEA1009-6FD6-4A35-BD80-D0450F82F4A6}" presName="space" presStyleCnt="0"/>
      <dgm:spPr/>
    </dgm:pt>
    <dgm:pt modelId="{115D33B7-6F07-400C-B8AE-C0CD0868C1CB}" type="pres">
      <dgm:prSet presAssocID="{6EEA1009-6FD6-4A35-BD80-D0450F82F4A6}" presName="rect1" presStyleLbl="alignAcc1" presStyleIdx="0" presStyleCnt="1"/>
      <dgm:spPr/>
      <dgm:t>
        <a:bodyPr/>
        <a:lstStyle/>
        <a:p>
          <a:endParaRPr lang="id-ID"/>
        </a:p>
      </dgm:t>
    </dgm:pt>
    <dgm:pt modelId="{AEB4D8AC-7ACF-49C4-8809-A46BC892E710}" type="pres">
      <dgm:prSet presAssocID="{6EEA1009-6FD6-4A35-BD80-D0450F82F4A6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82B355D8-6EBD-4151-A8BA-3D11334B0EE6}" type="presOf" srcId="{600B8ADC-DD26-41AA-9C3E-05A96C38FAB1}" destId="{CDA2723F-8D42-49F5-9DBC-40F10ECDFBD5}" srcOrd="0" destOrd="0" presId="urn:microsoft.com/office/officeart/2005/8/layout/target3"/>
    <dgm:cxn modelId="{97771F17-8C23-41CF-8E85-C5B43A8635CD}" type="presOf" srcId="{6EEA1009-6FD6-4A35-BD80-D0450F82F4A6}" destId="{AEB4D8AC-7ACF-49C4-8809-A46BC892E710}" srcOrd="1" destOrd="0" presId="urn:microsoft.com/office/officeart/2005/8/layout/target3"/>
    <dgm:cxn modelId="{BEC1B283-031D-45A3-A017-B206F78FC660}" type="presOf" srcId="{6EEA1009-6FD6-4A35-BD80-D0450F82F4A6}" destId="{115D33B7-6F07-400C-B8AE-C0CD0868C1CB}" srcOrd="0" destOrd="0" presId="urn:microsoft.com/office/officeart/2005/8/layout/target3"/>
    <dgm:cxn modelId="{099130E5-C469-42D4-81C8-439ABFF52311}" srcId="{600B8ADC-DD26-41AA-9C3E-05A96C38FAB1}" destId="{6EEA1009-6FD6-4A35-BD80-D0450F82F4A6}" srcOrd="0" destOrd="0" parTransId="{DA5BCEDE-AE93-4B4F-BB12-4A9C7E3B46E7}" sibTransId="{874157D2-1E3F-4D17-9D1C-4E43C2FAE745}"/>
    <dgm:cxn modelId="{B157E2E2-0B0D-40B8-A070-794DE7F2DF38}" type="presParOf" srcId="{CDA2723F-8D42-49F5-9DBC-40F10ECDFBD5}" destId="{BAF80768-B22E-4FBD-A0AB-CD94837E5859}" srcOrd="0" destOrd="0" presId="urn:microsoft.com/office/officeart/2005/8/layout/target3"/>
    <dgm:cxn modelId="{F21A2B6C-3D02-43DA-A9E7-ADC3F775CC40}" type="presParOf" srcId="{CDA2723F-8D42-49F5-9DBC-40F10ECDFBD5}" destId="{56A9E462-211A-4686-A0F7-F1703E232F74}" srcOrd="1" destOrd="0" presId="urn:microsoft.com/office/officeart/2005/8/layout/target3"/>
    <dgm:cxn modelId="{58F5C9C0-B05C-48AA-AAE7-4631DBD44136}" type="presParOf" srcId="{CDA2723F-8D42-49F5-9DBC-40F10ECDFBD5}" destId="{115D33B7-6F07-400C-B8AE-C0CD0868C1CB}" srcOrd="2" destOrd="0" presId="urn:microsoft.com/office/officeart/2005/8/layout/target3"/>
    <dgm:cxn modelId="{0FF4BCD3-044A-4574-97E2-6A73EC00569F}" type="presParOf" srcId="{CDA2723F-8D42-49F5-9DBC-40F10ECDFBD5}" destId="{AEB4D8AC-7ACF-49C4-8809-A46BC892E710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8.xml><?xml version="1.0" encoding="utf-8"?>
<dgm:dataModel xmlns:dgm="http://schemas.openxmlformats.org/drawingml/2006/diagram" xmlns:a="http://schemas.openxmlformats.org/drawingml/2006/main">
  <dgm:ptLst>
    <dgm:pt modelId="{B976EABA-AD00-4013-8838-2299C3F72B4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B0374E97-B4F0-4230-8978-80DD50013CBE}">
      <dgm:prSet/>
      <dgm:spPr/>
      <dgm:t>
        <a:bodyPr/>
        <a:lstStyle/>
        <a:p>
          <a:pPr rtl="0"/>
          <a:r>
            <a:rPr lang="id-ID" dirty="0" smtClean="0"/>
            <a:t>Bahan Diskusi</a:t>
          </a:r>
          <a:endParaRPr lang="id-ID" dirty="0"/>
        </a:p>
      </dgm:t>
    </dgm:pt>
    <dgm:pt modelId="{49B37B0A-6C44-4995-B8FC-976D7FAE9648}" type="parTrans" cxnId="{77FDB4E2-3287-4C9E-BDDF-2D8566EBF811}">
      <dgm:prSet/>
      <dgm:spPr/>
      <dgm:t>
        <a:bodyPr/>
        <a:lstStyle/>
        <a:p>
          <a:endParaRPr lang="id-ID"/>
        </a:p>
      </dgm:t>
    </dgm:pt>
    <dgm:pt modelId="{4E3170C7-2594-44B9-8261-AFB659BBA38D}" type="sibTrans" cxnId="{77FDB4E2-3287-4C9E-BDDF-2D8566EBF811}">
      <dgm:prSet/>
      <dgm:spPr/>
      <dgm:t>
        <a:bodyPr/>
        <a:lstStyle/>
        <a:p>
          <a:endParaRPr lang="id-ID"/>
        </a:p>
      </dgm:t>
    </dgm:pt>
    <dgm:pt modelId="{E17A8AA5-DE96-48B4-93E0-2F8EF2904FA0}" type="pres">
      <dgm:prSet presAssocID="{B976EABA-AD00-4013-8838-2299C3F72B4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E8EEAD9-8D51-4F67-BA72-D6B7EA1462FA}" type="pres">
      <dgm:prSet presAssocID="{B0374E97-B4F0-4230-8978-80DD50013CBE}" presName="circle1" presStyleLbl="node1" presStyleIdx="0" presStyleCnt="1"/>
      <dgm:spPr/>
    </dgm:pt>
    <dgm:pt modelId="{AF32B491-1677-431B-B2F0-798A49D649EB}" type="pres">
      <dgm:prSet presAssocID="{B0374E97-B4F0-4230-8978-80DD50013CBE}" presName="space" presStyleCnt="0"/>
      <dgm:spPr/>
    </dgm:pt>
    <dgm:pt modelId="{D17CC5DC-9B44-4548-92F0-90D7B5E35541}" type="pres">
      <dgm:prSet presAssocID="{B0374E97-B4F0-4230-8978-80DD50013CBE}" presName="rect1" presStyleLbl="alignAcc1" presStyleIdx="0" presStyleCnt="1"/>
      <dgm:spPr/>
      <dgm:t>
        <a:bodyPr/>
        <a:lstStyle/>
        <a:p>
          <a:endParaRPr lang="id-ID"/>
        </a:p>
      </dgm:t>
    </dgm:pt>
    <dgm:pt modelId="{EE7D783A-C143-469F-BB29-8F02C5FA2B89}" type="pres">
      <dgm:prSet presAssocID="{B0374E97-B4F0-4230-8978-80DD50013CB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94D1D78-5947-44FE-8791-632EA0E40DD9}" type="presOf" srcId="{B0374E97-B4F0-4230-8978-80DD50013CBE}" destId="{EE7D783A-C143-469F-BB29-8F02C5FA2B89}" srcOrd="1" destOrd="0" presId="urn:microsoft.com/office/officeart/2005/8/layout/target3"/>
    <dgm:cxn modelId="{64602A9D-A818-4AB0-9E3C-76A7E6F9EB22}" type="presOf" srcId="{B976EABA-AD00-4013-8838-2299C3F72B46}" destId="{E17A8AA5-DE96-48B4-93E0-2F8EF2904FA0}" srcOrd="0" destOrd="0" presId="urn:microsoft.com/office/officeart/2005/8/layout/target3"/>
    <dgm:cxn modelId="{77FDB4E2-3287-4C9E-BDDF-2D8566EBF811}" srcId="{B976EABA-AD00-4013-8838-2299C3F72B46}" destId="{B0374E97-B4F0-4230-8978-80DD50013CBE}" srcOrd="0" destOrd="0" parTransId="{49B37B0A-6C44-4995-B8FC-976D7FAE9648}" sibTransId="{4E3170C7-2594-44B9-8261-AFB659BBA38D}"/>
    <dgm:cxn modelId="{66168FA1-5CE1-43E0-B180-8EF321619E73}" type="presOf" srcId="{B0374E97-B4F0-4230-8978-80DD50013CBE}" destId="{D17CC5DC-9B44-4548-92F0-90D7B5E35541}" srcOrd="0" destOrd="0" presId="urn:microsoft.com/office/officeart/2005/8/layout/target3"/>
    <dgm:cxn modelId="{15BE33E9-F1EB-4242-9524-51AA77903EBD}" type="presParOf" srcId="{E17A8AA5-DE96-48B4-93E0-2F8EF2904FA0}" destId="{CE8EEAD9-8D51-4F67-BA72-D6B7EA1462FA}" srcOrd="0" destOrd="0" presId="urn:microsoft.com/office/officeart/2005/8/layout/target3"/>
    <dgm:cxn modelId="{AAC37D25-2D93-4E71-89ED-CED548A3B487}" type="presParOf" srcId="{E17A8AA5-DE96-48B4-93E0-2F8EF2904FA0}" destId="{AF32B491-1677-431B-B2F0-798A49D649EB}" srcOrd="1" destOrd="0" presId="urn:microsoft.com/office/officeart/2005/8/layout/target3"/>
    <dgm:cxn modelId="{1B6FC1C4-7388-4AD7-8ECE-1F74EC5DAA5A}" type="presParOf" srcId="{E17A8AA5-DE96-48B4-93E0-2F8EF2904FA0}" destId="{D17CC5DC-9B44-4548-92F0-90D7B5E35541}" srcOrd="2" destOrd="0" presId="urn:microsoft.com/office/officeart/2005/8/layout/target3"/>
    <dgm:cxn modelId="{6D781435-50A4-4DA8-854E-13827D72B37A}" type="presParOf" srcId="{E17A8AA5-DE96-48B4-93E0-2F8EF2904FA0}" destId="{EE7D783A-C143-469F-BB29-8F02C5FA2B89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9.xml><?xml version="1.0" encoding="utf-8"?>
<dgm:dataModel xmlns:dgm="http://schemas.openxmlformats.org/drawingml/2006/diagram" xmlns:a="http://schemas.openxmlformats.org/drawingml/2006/main">
  <dgm:ptLst>
    <dgm:pt modelId="{0C66D574-8893-46A7-9703-C69E7A6704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5CE10AA2-799F-42C0-9767-2346A82137DF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d-ID" smtClean="0"/>
            <a:t>Jika tidak menggunakan teknologi internet, apakah suatu aplikasi dapat disebut aplikasi e-bisnis? Alasannya?</a:t>
          </a:r>
          <a:endParaRPr lang="id-ID"/>
        </a:p>
      </dgm:t>
    </dgm:pt>
    <dgm:pt modelId="{32D6C160-2FA5-4245-83AF-3415744981C3}" type="parTrans" cxnId="{CC03840F-D63D-40C0-A1BF-54CC24536AC9}">
      <dgm:prSet/>
      <dgm:spPr/>
      <dgm:t>
        <a:bodyPr/>
        <a:lstStyle/>
        <a:p>
          <a:endParaRPr lang="id-ID"/>
        </a:p>
      </dgm:t>
    </dgm:pt>
    <dgm:pt modelId="{1DCC3932-8500-4FEE-A490-D8A106CBC1C9}" type="sibTrans" cxnId="{CC03840F-D63D-40C0-A1BF-54CC24536AC9}">
      <dgm:prSet/>
      <dgm:spPr/>
      <dgm:t>
        <a:bodyPr/>
        <a:lstStyle/>
        <a:p>
          <a:endParaRPr lang="id-ID"/>
        </a:p>
      </dgm:t>
    </dgm:pt>
    <dgm:pt modelId="{1E86EF2C-6D16-4882-B341-7D5F27F757DB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d-ID" smtClean="0"/>
            <a:t>Sebutkan perusahaan-perusahaan (dalam maupun luar negeri) yang telah menerapkan e-bisnis dengan sukses!</a:t>
          </a:r>
          <a:endParaRPr lang="id-ID"/>
        </a:p>
      </dgm:t>
    </dgm:pt>
    <dgm:pt modelId="{E261EEEE-30FE-4621-8EF0-FB43F5872A25}" type="parTrans" cxnId="{AA5DE9E1-5ECE-47D7-941F-5ABEEE387644}">
      <dgm:prSet/>
      <dgm:spPr/>
      <dgm:t>
        <a:bodyPr/>
        <a:lstStyle/>
        <a:p>
          <a:endParaRPr lang="id-ID"/>
        </a:p>
      </dgm:t>
    </dgm:pt>
    <dgm:pt modelId="{329DA413-B0CC-4B9B-9E65-1EF41C48A10A}" type="sibTrans" cxnId="{AA5DE9E1-5ECE-47D7-941F-5ABEEE387644}">
      <dgm:prSet/>
      <dgm:spPr/>
      <dgm:t>
        <a:bodyPr/>
        <a:lstStyle/>
        <a:p>
          <a:endParaRPr lang="id-ID"/>
        </a:p>
      </dgm:t>
    </dgm:pt>
    <dgm:pt modelId="{B134454B-53B9-4268-A76A-3F4BDEB5222D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d-ID" smtClean="0"/>
            <a:t>Apakah Udinus sudah menerapkan e-bisnis? Proses bisnis apa saja yang telah dijalankan secara e-bisnis?</a:t>
          </a:r>
          <a:endParaRPr lang="id-ID"/>
        </a:p>
      </dgm:t>
    </dgm:pt>
    <dgm:pt modelId="{DD793AF9-7F01-40BB-B606-097C190F9B08}" type="parTrans" cxnId="{7959E74F-CF87-4833-B05F-001E384017E5}">
      <dgm:prSet/>
      <dgm:spPr/>
      <dgm:t>
        <a:bodyPr/>
        <a:lstStyle/>
        <a:p>
          <a:endParaRPr lang="id-ID"/>
        </a:p>
      </dgm:t>
    </dgm:pt>
    <dgm:pt modelId="{7C8CA03B-5F4A-4712-A578-ED8C599485B7}" type="sibTrans" cxnId="{7959E74F-CF87-4833-B05F-001E384017E5}">
      <dgm:prSet/>
      <dgm:spPr/>
      <dgm:t>
        <a:bodyPr/>
        <a:lstStyle/>
        <a:p>
          <a:endParaRPr lang="id-ID"/>
        </a:p>
      </dgm:t>
    </dgm:pt>
    <dgm:pt modelId="{C46F6F30-A693-4014-A00B-8093613C58C2}" type="pres">
      <dgm:prSet presAssocID="{0C66D574-8893-46A7-9703-C69E7A67048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D4737D3-9703-434B-8830-7EF580559D05}" type="pres">
      <dgm:prSet presAssocID="{5CE10AA2-799F-42C0-9767-2346A82137D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A605CBD-EE8E-4E94-9DA6-F75C9CD091C2}" type="pres">
      <dgm:prSet presAssocID="{1DCC3932-8500-4FEE-A490-D8A106CBC1C9}" presName="spacer" presStyleCnt="0"/>
      <dgm:spPr/>
    </dgm:pt>
    <dgm:pt modelId="{E5C0F855-59EE-4EBA-84BC-F0DBBECB9E6A}" type="pres">
      <dgm:prSet presAssocID="{1E86EF2C-6D16-4882-B341-7D5F27F757DB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F05769F2-1D93-4DEE-B84D-B6C2CED1DAF5}" type="pres">
      <dgm:prSet presAssocID="{329DA413-B0CC-4B9B-9E65-1EF41C48A10A}" presName="spacer" presStyleCnt="0"/>
      <dgm:spPr/>
    </dgm:pt>
    <dgm:pt modelId="{276B2885-597D-494F-9A5D-76D7D79C4602}" type="pres">
      <dgm:prSet presAssocID="{B134454B-53B9-4268-A76A-3F4BDEB5222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A5DE9E1-5ECE-47D7-941F-5ABEEE387644}" srcId="{0C66D574-8893-46A7-9703-C69E7A67048C}" destId="{1E86EF2C-6D16-4882-B341-7D5F27F757DB}" srcOrd="1" destOrd="0" parTransId="{E261EEEE-30FE-4621-8EF0-FB43F5872A25}" sibTransId="{329DA413-B0CC-4B9B-9E65-1EF41C48A10A}"/>
    <dgm:cxn modelId="{CC03840F-D63D-40C0-A1BF-54CC24536AC9}" srcId="{0C66D574-8893-46A7-9703-C69E7A67048C}" destId="{5CE10AA2-799F-42C0-9767-2346A82137DF}" srcOrd="0" destOrd="0" parTransId="{32D6C160-2FA5-4245-83AF-3415744981C3}" sibTransId="{1DCC3932-8500-4FEE-A490-D8A106CBC1C9}"/>
    <dgm:cxn modelId="{7959E74F-CF87-4833-B05F-001E384017E5}" srcId="{0C66D574-8893-46A7-9703-C69E7A67048C}" destId="{B134454B-53B9-4268-A76A-3F4BDEB5222D}" srcOrd="2" destOrd="0" parTransId="{DD793AF9-7F01-40BB-B606-097C190F9B08}" sibTransId="{7C8CA03B-5F4A-4712-A578-ED8C599485B7}"/>
    <dgm:cxn modelId="{689DC43B-A2C6-4445-85F8-7D59A73C719E}" type="presOf" srcId="{0C66D574-8893-46A7-9703-C69E7A67048C}" destId="{C46F6F30-A693-4014-A00B-8093613C58C2}" srcOrd="0" destOrd="0" presId="urn:microsoft.com/office/officeart/2005/8/layout/vList2"/>
    <dgm:cxn modelId="{A4C66763-4541-4F85-93F4-3FE30957E05D}" type="presOf" srcId="{5CE10AA2-799F-42C0-9767-2346A82137DF}" destId="{FD4737D3-9703-434B-8830-7EF580559D05}" srcOrd="0" destOrd="0" presId="urn:microsoft.com/office/officeart/2005/8/layout/vList2"/>
    <dgm:cxn modelId="{55D088CD-5138-4790-A9E4-4483550A62FE}" type="presOf" srcId="{B134454B-53B9-4268-A76A-3F4BDEB5222D}" destId="{276B2885-597D-494F-9A5D-76D7D79C4602}" srcOrd="0" destOrd="0" presId="urn:microsoft.com/office/officeart/2005/8/layout/vList2"/>
    <dgm:cxn modelId="{E1849396-FDA2-41D6-A79E-72D5AD82AD17}" type="presOf" srcId="{1E86EF2C-6D16-4882-B341-7D5F27F757DB}" destId="{E5C0F855-59EE-4EBA-84BC-F0DBBECB9E6A}" srcOrd="0" destOrd="0" presId="urn:microsoft.com/office/officeart/2005/8/layout/vList2"/>
    <dgm:cxn modelId="{999B2946-F42E-44F9-92E6-50577FC36C68}" type="presParOf" srcId="{C46F6F30-A693-4014-A00B-8093613C58C2}" destId="{FD4737D3-9703-434B-8830-7EF580559D05}" srcOrd="0" destOrd="0" presId="urn:microsoft.com/office/officeart/2005/8/layout/vList2"/>
    <dgm:cxn modelId="{051CC680-58F3-4242-B182-24377800E107}" type="presParOf" srcId="{C46F6F30-A693-4014-A00B-8093613C58C2}" destId="{CA605CBD-EE8E-4E94-9DA6-F75C9CD091C2}" srcOrd="1" destOrd="0" presId="urn:microsoft.com/office/officeart/2005/8/layout/vList2"/>
    <dgm:cxn modelId="{E52BFBA9-943C-4BD1-8F77-42AF365C496F}" type="presParOf" srcId="{C46F6F30-A693-4014-A00B-8093613C58C2}" destId="{E5C0F855-59EE-4EBA-84BC-F0DBBECB9E6A}" srcOrd="2" destOrd="0" presId="urn:microsoft.com/office/officeart/2005/8/layout/vList2"/>
    <dgm:cxn modelId="{436DC112-9CEB-44F0-A84B-4084DF2DD59E}" type="presParOf" srcId="{C46F6F30-A693-4014-A00B-8093613C58C2}" destId="{F05769F2-1D93-4DEE-B84D-B6C2CED1DAF5}" srcOrd="3" destOrd="0" presId="urn:microsoft.com/office/officeart/2005/8/layout/vList2"/>
    <dgm:cxn modelId="{93E9FD43-A687-469E-8BA5-7FEFA729BD49}" type="presParOf" srcId="{C46F6F30-A693-4014-A00B-8093613C58C2}" destId="{276B2885-597D-494F-9A5D-76D7D79C4602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B693F92-2728-4AF4-8368-75E38D4BE5D0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d-ID"/>
        </a:p>
      </dgm:t>
    </dgm:pt>
    <dgm:pt modelId="{BA96EEF5-D80B-43A5-BC39-23DC1BCC3766}">
      <dgm:prSet/>
      <dgm:spPr/>
      <dgm:t>
        <a:bodyPr/>
        <a:lstStyle/>
        <a:p>
          <a:pPr rtl="0"/>
          <a:r>
            <a:rPr lang="id-ID" smtClean="0"/>
            <a:t>Materi pengantar e-bisnis</a:t>
          </a:r>
          <a:endParaRPr lang="id-ID"/>
        </a:p>
      </dgm:t>
    </dgm:pt>
    <dgm:pt modelId="{CB8A6977-08FF-469C-9165-935D696E48CD}" type="parTrans" cxnId="{1C2CF4A7-636F-4902-B76A-A74918CDB5D6}">
      <dgm:prSet/>
      <dgm:spPr/>
      <dgm:t>
        <a:bodyPr/>
        <a:lstStyle/>
        <a:p>
          <a:endParaRPr lang="id-ID"/>
        </a:p>
      </dgm:t>
    </dgm:pt>
    <dgm:pt modelId="{882D63A3-2E7C-4941-A15B-B1E0C75521AE}" type="sibTrans" cxnId="{1C2CF4A7-636F-4902-B76A-A74918CDB5D6}">
      <dgm:prSet/>
      <dgm:spPr/>
      <dgm:t>
        <a:bodyPr/>
        <a:lstStyle/>
        <a:p>
          <a:endParaRPr lang="id-ID"/>
        </a:p>
      </dgm:t>
    </dgm:pt>
    <dgm:pt modelId="{CFCFFF49-6784-4A08-A312-0191F16328D6}">
      <dgm:prSet/>
      <dgm:spPr/>
      <dgm:t>
        <a:bodyPr/>
        <a:lstStyle/>
        <a:p>
          <a:pPr rtl="0"/>
          <a:r>
            <a:rPr lang="id-ID" dirty="0" smtClean="0"/>
            <a:t>Bahan Diskusi</a:t>
          </a:r>
          <a:endParaRPr lang="id-ID" dirty="0"/>
        </a:p>
      </dgm:t>
    </dgm:pt>
    <dgm:pt modelId="{0BE9DAF6-D976-41BD-9788-25E2AF6DC7F9}" type="parTrans" cxnId="{BCDBA4B2-AB39-46C3-AB94-6F6B16A3A355}">
      <dgm:prSet/>
      <dgm:spPr/>
      <dgm:t>
        <a:bodyPr/>
        <a:lstStyle/>
        <a:p>
          <a:endParaRPr lang="id-ID"/>
        </a:p>
      </dgm:t>
    </dgm:pt>
    <dgm:pt modelId="{491C0E5C-DCDD-4ABC-9DF7-86DDBD74D93B}" type="sibTrans" cxnId="{BCDBA4B2-AB39-46C3-AB94-6F6B16A3A355}">
      <dgm:prSet/>
      <dgm:spPr/>
      <dgm:t>
        <a:bodyPr/>
        <a:lstStyle/>
        <a:p>
          <a:endParaRPr lang="id-ID"/>
        </a:p>
      </dgm:t>
    </dgm:pt>
    <dgm:pt modelId="{973D244F-5EF6-4FF2-A24F-B0666E8BFF83}">
      <dgm:prSet/>
      <dgm:spPr/>
      <dgm:t>
        <a:bodyPr/>
        <a:lstStyle/>
        <a:p>
          <a:pPr rtl="0"/>
          <a:r>
            <a:rPr lang="id-ID" dirty="0" smtClean="0"/>
            <a:t>Tugas</a:t>
          </a:r>
          <a:endParaRPr lang="id-ID" dirty="0"/>
        </a:p>
      </dgm:t>
    </dgm:pt>
    <dgm:pt modelId="{161CE633-7062-4DD0-9C5E-4116EB4693BE}" type="parTrans" cxnId="{AC89CE35-AD5C-49C5-879E-7B925815F2D0}">
      <dgm:prSet/>
      <dgm:spPr/>
      <dgm:t>
        <a:bodyPr/>
        <a:lstStyle/>
        <a:p>
          <a:endParaRPr lang="id-ID"/>
        </a:p>
      </dgm:t>
    </dgm:pt>
    <dgm:pt modelId="{64899015-E76A-479D-9BE1-A122F943FD22}" type="sibTrans" cxnId="{AC89CE35-AD5C-49C5-879E-7B925815F2D0}">
      <dgm:prSet/>
      <dgm:spPr/>
      <dgm:t>
        <a:bodyPr/>
        <a:lstStyle/>
        <a:p>
          <a:endParaRPr lang="id-ID"/>
        </a:p>
      </dgm:t>
    </dgm:pt>
    <dgm:pt modelId="{03617DA5-708C-4381-9847-86DAFB1E5C77}" type="pres">
      <dgm:prSet presAssocID="{FB693F92-2728-4AF4-8368-75E38D4BE5D0}" presName="Name0" presStyleCnt="0">
        <dgm:presLayoutVars>
          <dgm:chMax val="7"/>
          <dgm:dir/>
          <dgm:animOne val="branch"/>
        </dgm:presLayoutVars>
      </dgm:prSet>
      <dgm:spPr/>
      <dgm:t>
        <a:bodyPr/>
        <a:lstStyle/>
        <a:p>
          <a:endParaRPr lang="id-ID"/>
        </a:p>
      </dgm:t>
    </dgm:pt>
    <dgm:pt modelId="{943390B0-755B-48AF-AE40-7CA720962E2A}" type="pres">
      <dgm:prSet presAssocID="{BA96EEF5-D80B-43A5-BC39-23DC1BCC3766}" presName="parTx1" presStyleLbl="node1" presStyleIdx="0" presStyleCnt="3"/>
      <dgm:spPr/>
      <dgm:t>
        <a:bodyPr/>
        <a:lstStyle/>
        <a:p>
          <a:endParaRPr lang="id-ID"/>
        </a:p>
      </dgm:t>
    </dgm:pt>
    <dgm:pt modelId="{A1573F4A-25F8-42BB-B6F4-75028B20E314}" type="pres">
      <dgm:prSet presAssocID="{CFCFFF49-6784-4A08-A312-0191F16328D6}" presName="parTx2" presStyleLbl="node1" presStyleIdx="1" presStyleCnt="3"/>
      <dgm:spPr/>
      <dgm:t>
        <a:bodyPr/>
        <a:lstStyle/>
        <a:p>
          <a:endParaRPr lang="id-ID"/>
        </a:p>
      </dgm:t>
    </dgm:pt>
    <dgm:pt modelId="{C23E2773-FDDE-4140-B7A7-98227023A7E4}" type="pres">
      <dgm:prSet presAssocID="{973D244F-5EF6-4FF2-A24F-B0666E8BFF83}" presName="parTx3" presStyleLbl="node1" presStyleIdx="2" presStyleCnt="3"/>
      <dgm:spPr/>
      <dgm:t>
        <a:bodyPr/>
        <a:lstStyle/>
        <a:p>
          <a:endParaRPr lang="id-ID"/>
        </a:p>
      </dgm:t>
    </dgm:pt>
  </dgm:ptLst>
  <dgm:cxnLst>
    <dgm:cxn modelId="{AC89CE35-AD5C-49C5-879E-7B925815F2D0}" srcId="{FB693F92-2728-4AF4-8368-75E38D4BE5D0}" destId="{973D244F-5EF6-4FF2-A24F-B0666E8BFF83}" srcOrd="2" destOrd="0" parTransId="{161CE633-7062-4DD0-9C5E-4116EB4693BE}" sibTransId="{64899015-E76A-479D-9BE1-A122F943FD22}"/>
    <dgm:cxn modelId="{D5EA10BA-6251-4D5D-9425-7C95D62D1C2E}" type="presOf" srcId="{CFCFFF49-6784-4A08-A312-0191F16328D6}" destId="{A1573F4A-25F8-42BB-B6F4-75028B20E314}" srcOrd="0" destOrd="0" presId="urn:microsoft.com/office/officeart/2009/3/layout/SubStepProcess"/>
    <dgm:cxn modelId="{4D415DB8-D72A-44CF-90D7-3749158F7B8F}" type="presOf" srcId="{973D244F-5EF6-4FF2-A24F-B0666E8BFF83}" destId="{C23E2773-FDDE-4140-B7A7-98227023A7E4}" srcOrd="0" destOrd="0" presId="urn:microsoft.com/office/officeart/2009/3/layout/SubStepProcess"/>
    <dgm:cxn modelId="{849855EF-57C1-43B5-A30D-121AC4304458}" type="presOf" srcId="{FB693F92-2728-4AF4-8368-75E38D4BE5D0}" destId="{03617DA5-708C-4381-9847-86DAFB1E5C77}" srcOrd="0" destOrd="0" presId="urn:microsoft.com/office/officeart/2009/3/layout/SubStepProcess"/>
    <dgm:cxn modelId="{BCDBA4B2-AB39-46C3-AB94-6F6B16A3A355}" srcId="{FB693F92-2728-4AF4-8368-75E38D4BE5D0}" destId="{CFCFFF49-6784-4A08-A312-0191F16328D6}" srcOrd="1" destOrd="0" parTransId="{0BE9DAF6-D976-41BD-9788-25E2AF6DC7F9}" sibTransId="{491C0E5C-DCDD-4ABC-9DF7-86DDBD74D93B}"/>
    <dgm:cxn modelId="{97248F2B-0E0F-415E-BB66-6211296C47F3}" type="presOf" srcId="{BA96EEF5-D80B-43A5-BC39-23DC1BCC3766}" destId="{943390B0-755B-48AF-AE40-7CA720962E2A}" srcOrd="0" destOrd="0" presId="urn:microsoft.com/office/officeart/2009/3/layout/SubStepProcess"/>
    <dgm:cxn modelId="{1C2CF4A7-636F-4902-B76A-A74918CDB5D6}" srcId="{FB693F92-2728-4AF4-8368-75E38D4BE5D0}" destId="{BA96EEF5-D80B-43A5-BC39-23DC1BCC3766}" srcOrd="0" destOrd="0" parTransId="{CB8A6977-08FF-469C-9165-935D696E48CD}" sibTransId="{882D63A3-2E7C-4941-A15B-B1E0C75521AE}"/>
    <dgm:cxn modelId="{0D993C53-9A87-4AB4-92BB-94370A4346DE}" type="presParOf" srcId="{03617DA5-708C-4381-9847-86DAFB1E5C77}" destId="{943390B0-755B-48AF-AE40-7CA720962E2A}" srcOrd="0" destOrd="0" presId="urn:microsoft.com/office/officeart/2009/3/layout/SubStepProcess"/>
    <dgm:cxn modelId="{292589AD-CAFB-4381-8521-AC048B1AF0A7}" type="presParOf" srcId="{03617DA5-708C-4381-9847-86DAFB1E5C77}" destId="{A1573F4A-25F8-42BB-B6F4-75028B20E314}" srcOrd="1" destOrd="0" presId="urn:microsoft.com/office/officeart/2009/3/layout/SubStepProcess"/>
    <dgm:cxn modelId="{C7F09BF0-6445-4053-A2C1-E3BB22A6FB52}" type="presParOf" srcId="{03617DA5-708C-4381-9847-86DAFB1E5C77}" destId="{C23E2773-FDDE-4140-B7A7-98227023A7E4}" srcOrd="2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0.xml><?xml version="1.0" encoding="utf-8"?>
<dgm:dataModel xmlns:dgm="http://schemas.openxmlformats.org/drawingml/2006/diagram" xmlns:a="http://schemas.openxmlformats.org/drawingml/2006/main">
  <dgm:ptLst>
    <dgm:pt modelId="{A704F04E-2549-4FA9-90DC-26C48B8CBBD6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30535EB1-2C18-4179-AD9A-67C25A5FB141}">
      <dgm:prSet/>
      <dgm:spPr/>
      <dgm:t>
        <a:bodyPr/>
        <a:lstStyle/>
        <a:p>
          <a:pPr rtl="0"/>
          <a:r>
            <a:rPr lang="id-ID" baseline="0" smtClean="0"/>
            <a:t>Tugas Presentasi</a:t>
          </a:r>
          <a:endParaRPr lang="id-ID"/>
        </a:p>
      </dgm:t>
    </dgm:pt>
    <dgm:pt modelId="{C93938AC-E443-4A1B-9E8E-ACC4928511FA}" type="parTrans" cxnId="{9C023B8B-99C1-46AB-BAEE-8C1BF67E2147}">
      <dgm:prSet/>
      <dgm:spPr/>
      <dgm:t>
        <a:bodyPr/>
        <a:lstStyle/>
        <a:p>
          <a:endParaRPr lang="id-ID"/>
        </a:p>
      </dgm:t>
    </dgm:pt>
    <dgm:pt modelId="{C57A72B5-FD46-4A46-A815-CE59FCBD35DA}" type="sibTrans" cxnId="{9C023B8B-99C1-46AB-BAEE-8C1BF67E2147}">
      <dgm:prSet/>
      <dgm:spPr/>
      <dgm:t>
        <a:bodyPr/>
        <a:lstStyle/>
        <a:p>
          <a:endParaRPr lang="id-ID"/>
        </a:p>
      </dgm:t>
    </dgm:pt>
    <dgm:pt modelId="{699A96C6-5115-4920-9193-67C60955F488}" type="pres">
      <dgm:prSet presAssocID="{A704F04E-2549-4FA9-90DC-26C48B8CBBD6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6ADD6037-C56D-497B-9344-3EF64F4CB33E}" type="pres">
      <dgm:prSet presAssocID="{30535EB1-2C18-4179-AD9A-67C25A5FB141}" presName="circle1" presStyleLbl="node1" presStyleIdx="0" presStyleCnt="1"/>
      <dgm:spPr/>
    </dgm:pt>
    <dgm:pt modelId="{8C7DD3B6-3D0A-47BB-84D6-AB8D5073122C}" type="pres">
      <dgm:prSet presAssocID="{30535EB1-2C18-4179-AD9A-67C25A5FB141}" presName="space" presStyleCnt="0"/>
      <dgm:spPr/>
    </dgm:pt>
    <dgm:pt modelId="{74A6BEAF-5390-4C46-9D7B-7383DBC7ADEB}" type="pres">
      <dgm:prSet presAssocID="{30535EB1-2C18-4179-AD9A-67C25A5FB141}" presName="rect1" presStyleLbl="alignAcc1" presStyleIdx="0" presStyleCnt="1"/>
      <dgm:spPr/>
      <dgm:t>
        <a:bodyPr/>
        <a:lstStyle/>
        <a:p>
          <a:endParaRPr lang="id-ID"/>
        </a:p>
      </dgm:t>
    </dgm:pt>
    <dgm:pt modelId="{1BBB551C-FEA7-4C9C-BC60-959B6712E0F4}" type="pres">
      <dgm:prSet presAssocID="{30535EB1-2C18-4179-AD9A-67C25A5FB141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E84B53B-F9AA-4D0C-9936-0B42C61FD77A}" type="presOf" srcId="{30535EB1-2C18-4179-AD9A-67C25A5FB141}" destId="{74A6BEAF-5390-4C46-9D7B-7383DBC7ADEB}" srcOrd="0" destOrd="0" presId="urn:microsoft.com/office/officeart/2005/8/layout/target3"/>
    <dgm:cxn modelId="{2C98D656-D9D0-4A30-B74F-34F260FF8AFC}" type="presOf" srcId="{A704F04E-2549-4FA9-90DC-26C48B8CBBD6}" destId="{699A96C6-5115-4920-9193-67C60955F488}" srcOrd="0" destOrd="0" presId="urn:microsoft.com/office/officeart/2005/8/layout/target3"/>
    <dgm:cxn modelId="{9C023B8B-99C1-46AB-BAEE-8C1BF67E2147}" srcId="{A704F04E-2549-4FA9-90DC-26C48B8CBBD6}" destId="{30535EB1-2C18-4179-AD9A-67C25A5FB141}" srcOrd="0" destOrd="0" parTransId="{C93938AC-E443-4A1B-9E8E-ACC4928511FA}" sibTransId="{C57A72B5-FD46-4A46-A815-CE59FCBD35DA}"/>
    <dgm:cxn modelId="{0C7CE286-84B0-427E-AD9F-D8409D147808}" type="presOf" srcId="{30535EB1-2C18-4179-AD9A-67C25A5FB141}" destId="{1BBB551C-FEA7-4C9C-BC60-959B6712E0F4}" srcOrd="1" destOrd="0" presId="urn:microsoft.com/office/officeart/2005/8/layout/target3"/>
    <dgm:cxn modelId="{7866466B-B1D0-4206-9ACD-4E122BD56ED5}" type="presParOf" srcId="{699A96C6-5115-4920-9193-67C60955F488}" destId="{6ADD6037-C56D-497B-9344-3EF64F4CB33E}" srcOrd="0" destOrd="0" presId="urn:microsoft.com/office/officeart/2005/8/layout/target3"/>
    <dgm:cxn modelId="{BF6872EC-ED8F-425C-BB29-815AB51CFF30}" type="presParOf" srcId="{699A96C6-5115-4920-9193-67C60955F488}" destId="{8C7DD3B6-3D0A-47BB-84D6-AB8D5073122C}" srcOrd="1" destOrd="0" presId="urn:microsoft.com/office/officeart/2005/8/layout/target3"/>
    <dgm:cxn modelId="{6124A6AA-C7E5-46E3-9DDE-8876609A1B4D}" type="presParOf" srcId="{699A96C6-5115-4920-9193-67C60955F488}" destId="{74A6BEAF-5390-4C46-9D7B-7383DBC7ADEB}" srcOrd="2" destOrd="0" presId="urn:microsoft.com/office/officeart/2005/8/layout/target3"/>
    <dgm:cxn modelId="{FF8DD864-A4C3-418B-BE51-1E1463A540EF}" type="presParOf" srcId="{699A96C6-5115-4920-9193-67C60955F488}" destId="{1BBB551C-FEA7-4C9C-BC60-959B6712E0F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1.xml><?xml version="1.0" encoding="utf-8"?>
<dgm:dataModel xmlns:dgm="http://schemas.openxmlformats.org/drawingml/2006/diagram" xmlns:a="http://schemas.openxmlformats.org/drawingml/2006/main">
  <dgm:ptLst>
    <dgm:pt modelId="{79016184-BE72-49B2-98A7-BDEC77C545C2}" type="doc">
      <dgm:prSet loTypeId="urn:microsoft.com/office/officeart/2005/8/layout/process4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FC3844AB-27D8-4E58-8DF1-D3836A2CCD43}">
      <dgm:prSet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d-ID" dirty="0" smtClean="0"/>
            <a:t>Cari ‘jurnal ilmiah’ terbaru (2018) </a:t>
          </a:r>
          <a:r>
            <a:rPr lang="en-US" dirty="0" err="1" smtClean="0"/>
            <a:t>tentang</a:t>
          </a:r>
          <a:r>
            <a:rPr lang="en-US" dirty="0" smtClean="0"/>
            <a:t> </a:t>
          </a:r>
          <a:r>
            <a:rPr lang="id-ID" dirty="0" smtClean="0"/>
            <a:t>e-bisnis</a:t>
          </a:r>
          <a:r>
            <a:rPr lang="id-ID" dirty="0" smtClean="0"/>
            <a:t>.</a:t>
          </a:r>
          <a:endParaRPr lang="id-ID" dirty="0"/>
        </a:p>
      </dgm:t>
    </dgm:pt>
    <dgm:pt modelId="{3CCC36DF-FF10-4811-B62B-39BBEB5DD993}" type="parTrans" cxnId="{887EF89D-A4DC-4842-ACD7-FFC302E91F2A}">
      <dgm:prSet/>
      <dgm:spPr/>
      <dgm:t>
        <a:bodyPr/>
        <a:lstStyle/>
        <a:p>
          <a:endParaRPr lang="id-ID"/>
        </a:p>
      </dgm:t>
    </dgm:pt>
    <dgm:pt modelId="{4569E836-9226-4A3F-B285-F986B4ACEFBA}" type="sibTrans" cxnId="{887EF89D-A4DC-4842-ACD7-FFC302E91F2A}">
      <dgm:prSet/>
      <dgm:spPr/>
      <dgm:t>
        <a:bodyPr/>
        <a:lstStyle/>
        <a:p>
          <a:endParaRPr lang="id-ID"/>
        </a:p>
      </dgm:t>
    </dgm:pt>
    <dgm:pt modelId="{6C36E4FB-2941-4F1B-AECD-6C1D55E18F9C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d-ID" smtClean="0"/>
            <a:t>Pelajari apa yang diteliti dalam jurnal tersebut, jelaskan masalah penelitiannya, metode apa yang digunakan, dan bagaimana hasilnya</a:t>
          </a:r>
          <a:endParaRPr lang="id-ID"/>
        </a:p>
      </dgm:t>
    </dgm:pt>
    <dgm:pt modelId="{07A1A851-72E8-42B6-8F3A-809AC90D617E}" type="parTrans" cxnId="{BEEFF407-035A-44ED-A3A6-46764FBFE489}">
      <dgm:prSet/>
      <dgm:spPr/>
      <dgm:t>
        <a:bodyPr/>
        <a:lstStyle/>
        <a:p>
          <a:endParaRPr lang="id-ID"/>
        </a:p>
      </dgm:t>
    </dgm:pt>
    <dgm:pt modelId="{5BC2B4CC-5B23-45FA-868D-EAFAFF41B4D6}" type="sibTrans" cxnId="{BEEFF407-035A-44ED-A3A6-46764FBFE489}">
      <dgm:prSet/>
      <dgm:spPr/>
      <dgm:t>
        <a:bodyPr/>
        <a:lstStyle/>
        <a:p>
          <a:endParaRPr lang="id-ID"/>
        </a:p>
      </dgm:t>
    </dgm:pt>
    <dgm:pt modelId="{684A68F8-2207-46C4-BDBF-681F6844C55A}">
      <dgm:prSet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id-ID" dirty="0" smtClean="0"/>
            <a:t>Presentasikan (power point) hasilnya pada pertemuan kuliah pertama minggu depan. Cetak file power point dan jurnalnya untuk dikumpulkan</a:t>
          </a:r>
          <a:endParaRPr lang="id-ID" dirty="0"/>
        </a:p>
      </dgm:t>
    </dgm:pt>
    <dgm:pt modelId="{88B78363-D279-46D4-AF46-5F3DC4B3ACAE}" type="parTrans" cxnId="{7CFB6C57-F9B4-4CC4-90EE-19D212E4B7E2}">
      <dgm:prSet/>
      <dgm:spPr/>
      <dgm:t>
        <a:bodyPr/>
        <a:lstStyle/>
        <a:p>
          <a:endParaRPr lang="id-ID"/>
        </a:p>
      </dgm:t>
    </dgm:pt>
    <dgm:pt modelId="{5B8F0148-91AC-428A-8C2D-8C78FB457451}" type="sibTrans" cxnId="{7CFB6C57-F9B4-4CC4-90EE-19D212E4B7E2}">
      <dgm:prSet/>
      <dgm:spPr/>
      <dgm:t>
        <a:bodyPr/>
        <a:lstStyle/>
        <a:p>
          <a:endParaRPr lang="id-ID"/>
        </a:p>
      </dgm:t>
    </dgm:pt>
    <dgm:pt modelId="{F728B143-CC01-4C94-BA28-5EF08B768189}" type="pres">
      <dgm:prSet presAssocID="{79016184-BE72-49B2-98A7-BDEC77C545C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3EE23F08-B4AD-4D63-9AF9-19C8981EB388}" type="pres">
      <dgm:prSet presAssocID="{684A68F8-2207-46C4-BDBF-681F6844C55A}" presName="boxAndChildren" presStyleCnt="0"/>
      <dgm:spPr/>
    </dgm:pt>
    <dgm:pt modelId="{D10B3E9C-CC37-43B0-A959-F3F028F990C4}" type="pres">
      <dgm:prSet presAssocID="{684A68F8-2207-46C4-BDBF-681F6844C55A}" presName="parentTextBox" presStyleLbl="node1" presStyleIdx="0" presStyleCnt="3"/>
      <dgm:spPr/>
      <dgm:t>
        <a:bodyPr/>
        <a:lstStyle/>
        <a:p>
          <a:endParaRPr lang="id-ID"/>
        </a:p>
      </dgm:t>
    </dgm:pt>
    <dgm:pt modelId="{E8A40F4E-7909-48D4-A53B-196218D03A6C}" type="pres">
      <dgm:prSet presAssocID="{5BC2B4CC-5B23-45FA-868D-EAFAFF41B4D6}" presName="sp" presStyleCnt="0"/>
      <dgm:spPr/>
    </dgm:pt>
    <dgm:pt modelId="{8A356999-A978-495A-8CB8-6ED116C58531}" type="pres">
      <dgm:prSet presAssocID="{6C36E4FB-2941-4F1B-AECD-6C1D55E18F9C}" presName="arrowAndChildren" presStyleCnt="0"/>
      <dgm:spPr/>
    </dgm:pt>
    <dgm:pt modelId="{2A1ED8E7-1C4D-44DE-AB3A-FE8FA6CBCF08}" type="pres">
      <dgm:prSet presAssocID="{6C36E4FB-2941-4F1B-AECD-6C1D55E18F9C}" presName="parentTextArrow" presStyleLbl="node1" presStyleIdx="1" presStyleCnt="3"/>
      <dgm:spPr/>
      <dgm:t>
        <a:bodyPr/>
        <a:lstStyle/>
        <a:p>
          <a:endParaRPr lang="id-ID"/>
        </a:p>
      </dgm:t>
    </dgm:pt>
    <dgm:pt modelId="{D9B8D828-EFE9-46DD-A408-EEC3639EAC8F}" type="pres">
      <dgm:prSet presAssocID="{4569E836-9226-4A3F-B285-F986B4ACEFBA}" presName="sp" presStyleCnt="0"/>
      <dgm:spPr/>
    </dgm:pt>
    <dgm:pt modelId="{F359C711-A358-4924-A4F8-40745663F54C}" type="pres">
      <dgm:prSet presAssocID="{FC3844AB-27D8-4E58-8DF1-D3836A2CCD43}" presName="arrowAndChildren" presStyleCnt="0"/>
      <dgm:spPr/>
    </dgm:pt>
    <dgm:pt modelId="{2CC336DE-D384-4164-BBF6-37D350432915}" type="pres">
      <dgm:prSet presAssocID="{FC3844AB-27D8-4E58-8DF1-D3836A2CCD43}" presName="parentTextArrow" presStyleLbl="node1" presStyleIdx="2" presStyleCnt="3"/>
      <dgm:spPr/>
      <dgm:t>
        <a:bodyPr/>
        <a:lstStyle/>
        <a:p>
          <a:endParaRPr lang="id-ID"/>
        </a:p>
      </dgm:t>
    </dgm:pt>
  </dgm:ptLst>
  <dgm:cxnLst>
    <dgm:cxn modelId="{887EF89D-A4DC-4842-ACD7-FFC302E91F2A}" srcId="{79016184-BE72-49B2-98A7-BDEC77C545C2}" destId="{FC3844AB-27D8-4E58-8DF1-D3836A2CCD43}" srcOrd="0" destOrd="0" parTransId="{3CCC36DF-FF10-4811-B62B-39BBEB5DD993}" sibTransId="{4569E836-9226-4A3F-B285-F986B4ACEFBA}"/>
    <dgm:cxn modelId="{BEEFF407-035A-44ED-A3A6-46764FBFE489}" srcId="{79016184-BE72-49B2-98A7-BDEC77C545C2}" destId="{6C36E4FB-2941-4F1B-AECD-6C1D55E18F9C}" srcOrd="1" destOrd="0" parTransId="{07A1A851-72E8-42B6-8F3A-809AC90D617E}" sibTransId="{5BC2B4CC-5B23-45FA-868D-EAFAFF41B4D6}"/>
    <dgm:cxn modelId="{7CFB6C57-F9B4-4CC4-90EE-19D212E4B7E2}" srcId="{79016184-BE72-49B2-98A7-BDEC77C545C2}" destId="{684A68F8-2207-46C4-BDBF-681F6844C55A}" srcOrd="2" destOrd="0" parTransId="{88B78363-D279-46D4-AF46-5F3DC4B3ACAE}" sibTransId="{5B8F0148-91AC-428A-8C2D-8C78FB457451}"/>
    <dgm:cxn modelId="{3040A239-5D17-466B-B02D-8D94959DD73C}" type="presOf" srcId="{FC3844AB-27D8-4E58-8DF1-D3836A2CCD43}" destId="{2CC336DE-D384-4164-BBF6-37D350432915}" srcOrd="0" destOrd="0" presId="urn:microsoft.com/office/officeart/2005/8/layout/process4"/>
    <dgm:cxn modelId="{BCBE5535-0595-4C9B-86C1-428C9A533AEA}" type="presOf" srcId="{684A68F8-2207-46C4-BDBF-681F6844C55A}" destId="{D10B3E9C-CC37-43B0-A959-F3F028F990C4}" srcOrd="0" destOrd="0" presId="urn:microsoft.com/office/officeart/2005/8/layout/process4"/>
    <dgm:cxn modelId="{E07B24F5-49B0-4F42-BB52-95C36BC276C0}" type="presOf" srcId="{79016184-BE72-49B2-98A7-BDEC77C545C2}" destId="{F728B143-CC01-4C94-BA28-5EF08B768189}" srcOrd="0" destOrd="0" presId="urn:microsoft.com/office/officeart/2005/8/layout/process4"/>
    <dgm:cxn modelId="{1730C4F6-BF1E-4D23-9233-183CFE0C1F9E}" type="presOf" srcId="{6C36E4FB-2941-4F1B-AECD-6C1D55E18F9C}" destId="{2A1ED8E7-1C4D-44DE-AB3A-FE8FA6CBCF08}" srcOrd="0" destOrd="0" presId="urn:microsoft.com/office/officeart/2005/8/layout/process4"/>
    <dgm:cxn modelId="{FB19B2C4-71DC-4E75-891E-6C8D784DAC06}" type="presParOf" srcId="{F728B143-CC01-4C94-BA28-5EF08B768189}" destId="{3EE23F08-B4AD-4D63-9AF9-19C8981EB388}" srcOrd="0" destOrd="0" presId="urn:microsoft.com/office/officeart/2005/8/layout/process4"/>
    <dgm:cxn modelId="{3A92003A-36F9-4F31-8356-58212EFCE019}" type="presParOf" srcId="{3EE23F08-B4AD-4D63-9AF9-19C8981EB388}" destId="{D10B3E9C-CC37-43B0-A959-F3F028F990C4}" srcOrd="0" destOrd="0" presId="urn:microsoft.com/office/officeart/2005/8/layout/process4"/>
    <dgm:cxn modelId="{ECF96891-69F2-4D3D-9944-E3313896FB69}" type="presParOf" srcId="{F728B143-CC01-4C94-BA28-5EF08B768189}" destId="{E8A40F4E-7909-48D4-A53B-196218D03A6C}" srcOrd="1" destOrd="0" presId="urn:microsoft.com/office/officeart/2005/8/layout/process4"/>
    <dgm:cxn modelId="{1FAC11A4-7A1F-4480-B1D9-4B38A9E0F26D}" type="presParOf" srcId="{F728B143-CC01-4C94-BA28-5EF08B768189}" destId="{8A356999-A978-495A-8CB8-6ED116C58531}" srcOrd="2" destOrd="0" presId="urn:microsoft.com/office/officeart/2005/8/layout/process4"/>
    <dgm:cxn modelId="{1885E00F-9E8C-42F6-82E8-98887122003F}" type="presParOf" srcId="{8A356999-A978-495A-8CB8-6ED116C58531}" destId="{2A1ED8E7-1C4D-44DE-AB3A-FE8FA6CBCF08}" srcOrd="0" destOrd="0" presId="urn:microsoft.com/office/officeart/2005/8/layout/process4"/>
    <dgm:cxn modelId="{DAE547A3-0DAF-4E5C-97A7-E9DD5F744740}" type="presParOf" srcId="{F728B143-CC01-4C94-BA28-5EF08B768189}" destId="{D9B8D828-EFE9-46DD-A408-EEC3639EAC8F}" srcOrd="3" destOrd="0" presId="urn:microsoft.com/office/officeart/2005/8/layout/process4"/>
    <dgm:cxn modelId="{96EBB43B-0DA6-4E0D-BB61-4221372C104F}" type="presParOf" srcId="{F728B143-CC01-4C94-BA28-5EF08B768189}" destId="{F359C711-A358-4924-A4F8-40745663F54C}" srcOrd="4" destOrd="0" presId="urn:microsoft.com/office/officeart/2005/8/layout/process4"/>
    <dgm:cxn modelId="{62DB65F3-8572-4562-A82F-96E467CDB775}" type="presParOf" srcId="{F359C711-A358-4924-A4F8-40745663F54C}" destId="{2CC336DE-D384-4164-BBF6-37D35043291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E973F5C-3824-42A7-916A-E808AD9E705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D2B1691F-77FF-4F18-9B61-D38860444DA7}">
      <dgm:prSet/>
      <dgm:spPr/>
      <dgm:t>
        <a:bodyPr/>
        <a:lstStyle/>
        <a:p>
          <a:pPr rtl="0"/>
          <a:r>
            <a:rPr lang="id-ID" baseline="0" smtClean="0"/>
            <a:t>Definisi E-Bisnis</a:t>
          </a:r>
          <a:endParaRPr lang="id-ID"/>
        </a:p>
      </dgm:t>
    </dgm:pt>
    <dgm:pt modelId="{DBC60128-0A80-495E-B49C-592F18CC0E38}" type="parTrans" cxnId="{CC21C827-F2E4-4B44-8CC5-5D7662687D34}">
      <dgm:prSet/>
      <dgm:spPr/>
      <dgm:t>
        <a:bodyPr/>
        <a:lstStyle/>
        <a:p>
          <a:endParaRPr lang="id-ID"/>
        </a:p>
      </dgm:t>
    </dgm:pt>
    <dgm:pt modelId="{85E5469C-803F-4456-AFAD-4162B323CE09}" type="sibTrans" cxnId="{CC21C827-F2E4-4B44-8CC5-5D7662687D34}">
      <dgm:prSet/>
      <dgm:spPr/>
      <dgm:t>
        <a:bodyPr/>
        <a:lstStyle/>
        <a:p>
          <a:endParaRPr lang="id-ID"/>
        </a:p>
      </dgm:t>
    </dgm:pt>
    <dgm:pt modelId="{D8E41EB0-CF7E-49C5-8B99-32AFDA8C2F22}" type="pres">
      <dgm:prSet presAssocID="{5E973F5C-3824-42A7-916A-E808AD9E705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DF08FBE5-E6BD-46FB-9A4E-25D715623FFE}" type="pres">
      <dgm:prSet presAssocID="{D2B1691F-77FF-4F18-9B61-D38860444DA7}" presName="circle1" presStyleLbl="node1" presStyleIdx="0" presStyleCnt="1"/>
      <dgm:spPr/>
    </dgm:pt>
    <dgm:pt modelId="{58E71CAD-A4CF-4A74-B4C0-C0F515B39097}" type="pres">
      <dgm:prSet presAssocID="{D2B1691F-77FF-4F18-9B61-D38860444DA7}" presName="space" presStyleCnt="0"/>
      <dgm:spPr/>
    </dgm:pt>
    <dgm:pt modelId="{C90C085D-38C6-4CE2-85C1-10959362D77F}" type="pres">
      <dgm:prSet presAssocID="{D2B1691F-77FF-4F18-9B61-D38860444DA7}" presName="rect1" presStyleLbl="alignAcc1" presStyleIdx="0" presStyleCnt="1"/>
      <dgm:spPr/>
      <dgm:t>
        <a:bodyPr/>
        <a:lstStyle/>
        <a:p>
          <a:endParaRPr lang="id-ID"/>
        </a:p>
      </dgm:t>
    </dgm:pt>
    <dgm:pt modelId="{94542914-3C67-48E0-B52A-9D30AFC5C327}" type="pres">
      <dgm:prSet presAssocID="{D2B1691F-77FF-4F18-9B61-D38860444DA7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C21C827-F2E4-4B44-8CC5-5D7662687D34}" srcId="{5E973F5C-3824-42A7-916A-E808AD9E7055}" destId="{D2B1691F-77FF-4F18-9B61-D38860444DA7}" srcOrd="0" destOrd="0" parTransId="{DBC60128-0A80-495E-B49C-592F18CC0E38}" sibTransId="{85E5469C-803F-4456-AFAD-4162B323CE09}"/>
    <dgm:cxn modelId="{C67E602C-C9AD-4511-98E0-DF2FA2E92C90}" type="presOf" srcId="{5E973F5C-3824-42A7-916A-E808AD9E7055}" destId="{D8E41EB0-CF7E-49C5-8B99-32AFDA8C2F22}" srcOrd="0" destOrd="0" presId="urn:microsoft.com/office/officeart/2005/8/layout/target3"/>
    <dgm:cxn modelId="{AC6EFA36-78E9-4D17-8A96-B854E3934E5B}" type="presOf" srcId="{D2B1691F-77FF-4F18-9B61-D38860444DA7}" destId="{C90C085D-38C6-4CE2-85C1-10959362D77F}" srcOrd="0" destOrd="0" presId="urn:microsoft.com/office/officeart/2005/8/layout/target3"/>
    <dgm:cxn modelId="{CA055982-88CC-42BD-BB3C-F4EBEA436A3C}" type="presOf" srcId="{D2B1691F-77FF-4F18-9B61-D38860444DA7}" destId="{94542914-3C67-48E0-B52A-9D30AFC5C327}" srcOrd="1" destOrd="0" presId="urn:microsoft.com/office/officeart/2005/8/layout/target3"/>
    <dgm:cxn modelId="{5D4CB5E9-9807-46B4-A14D-6B9A79F8C51E}" type="presParOf" srcId="{D8E41EB0-CF7E-49C5-8B99-32AFDA8C2F22}" destId="{DF08FBE5-E6BD-46FB-9A4E-25D715623FFE}" srcOrd="0" destOrd="0" presId="urn:microsoft.com/office/officeart/2005/8/layout/target3"/>
    <dgm:cxn modelId="{33BE2B96-4949-418D-A3D8-36997515A9C2}" type="presParOf" srcId="{D8E41EB0-CF7E-49C5-8B99-32AFDA8C2F22}" destId="{58E71CAD-A4CF-4A74-B4C0-C0F515B39097}" srcOrd="1" destOrd="0" presId="urn:microsoft.com/office/officeart/2005/8/layout/target3"/>
    <dgm:cxn modelId="{77A4A46B-253D-4163-AF68-70A051EDE697}" type="presParOf" srcId="{D8E41EB0-CF7E-49C5-8B99-32AFDA8C2F22}" destId="{C90C085D-38C6-4CE2-85C1-10959362D77F}" srcOrd="2" destOrd="0" presId="urn:microsoft.com/office/officeart/2005/8/layout/target3"/>
    <dgm:cxn modelId="{41FFB2AD-2BA7-4FE3-B5AF-8D6EABF538AA}" type="presParOf" srcId="{D8E41EB0-CF7E-49C5-8B99-32AFDA8C2F22}" destId="{94542914-3C67-48E0-B52A-9D30AFC5C327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BFDDE0B-968A-42E1-8653-A129EC38D5FE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id-ID"/>
        </a:p>
      </dgm:t>
    </dgm:pt>
    <dgm:pt modelId="{1A1542AC-0C4A-43D4-980C-8588587DA395}">
      <dgm:prSet/>
      <dgm:spPr/>
      <dgm:t>
        <a:bodyPr/>
        <a:lstStyle/>
        <a:p>
          <a:pPr rtl="0"/>
          <a:r>
            <a:rPr lang="en-US" smtClean="0"/>
            <a:t>“</a:t>
          </a:r>
          <a:r>
            <a:rPr lang="en-US" i="1" smtClean="0"/>
            <a:t>Penggunaan teknologi informasi dan </a:t>
          </a:r>
          <a:r>
            <a:rPr lang="id-ID" i="1" smtClean="0"/>
            <a:t>internet</a:t>
          </a:r>
          <a:r>
            <a:rPr lang="en-US" i="1" smtClean="0"/>
            <a:t> oleh organisasi, individu, atau pihak-pihak terkait untuk menjalankan dan mengelola proses bisnis utama sehingga  memberikan keuntungan berupa keamanan, fleksibilitas, integrasi, optimasi, efisiensi,</a:t>
          </a:r>
          <a:r>
            <a:rPr lang="id-ID" i="1" smtClean="0"/>
            <a:t> </a:t>
          </a:r>
          <a:r>
            <a:rPr lang="en-US" i="1" smtClean="0"/>
            <a:t> peningkatan produktivitas</a:t>
          </a:r>
          <a:r>
            <a:rPr lang="id-ID" i="1" smtClean="0"/>
            <a:t>,</a:t>
          </a:r>
          <a:r>
            <a:rPr lang="en-US" i="1" smtClean="0"/>
            <a:t> dan profit</a:t>
          </a:r>
          <a:r>
            <a:rPr lang="en-US" smtClean="0"/>
            <a:t>”.</a:t>
          </a:r>
          <a:endParaRPr lang="id-ID"/>
        </a:p>
      </dgm:t>
    </dgm:pt>
    <dgm:pt modelId="{F4322FF6-CA5A-45DB-8BF1-48E0FD0CFB5F}" type="parTrans" cxnId="{AADEE876-E971-4674-BD29-4DBD77BD75A3}">
      <dgm:prSet/>
      <dgm:spPr/>
      <dgm:t>
        <a:bodyPr/>
        <a:lstStyle/>
        <a:p>
          <a:endParaRPr lang="id-ID"/>
        </a:p>
      </dgm:t>
    </dgm:pt>
    <dgm:pt modelId="{F745414B-5019-4622-9E57-657FB9A4BD56}" type="sibTrans" cxnId="{AADEE876-E971-4674-BD29-4DBD77BD75A3}">
      <dgm:prSet/>
      <dgm:spPr/>
      <dgm:t>
        <a:bodyPr/>
        <a:lstStyle/>
        <a:p>
          <a:endParaRPr lang="id-ID"/>
        </a:p>
      </dgm:t>
    </dgm:pt>
    <dgm:pt modelId="{2609B32E-4326-44C6-B03A-77C2E2B213C8}" type="pres">
      <dgm:prSet presAssocID="{BBFDDE0B-968A-42E1-8653-A129EC38D5F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C9A1E4A4-81C8-4C7A-98F1-EA0469303A7F}" type="pres">
      <dgm:prSet presAssocID="{1A1542AC-0C4A-43D4-980C-8588587DA395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AADEE876-E971-4674-BD29-4DBD77BD75A3}" srcId="{BBFDDE0B-968A-42E1-8653-A129EC38D5FE}" destId="{1A1542AC-0C4A-43D4-980C-8588587DA395}" srcOrd="0" destOrd="0" parTransId="{F4322FF6-CA5A-45DB-8BF1-48E0FD0CFB5F}" sibTransId="{F745414B-5019-4622-9E57-657FB9A4BD56}"/>
    <dgm:cxn modelId="{5C406F91-256C-4089-A43C-1BF2864F7E6C}" type="presOf" srcId="{BBFDDE0B-968A-42E1-8653-A129EC38D5FE}" destId="{2609B32E-4326-44C6-B03A-77C2E2B213C8}" srcOrd="0" destOrd="0" presId="urn:microsoft.com/office/officeart/2005/8/layout/vList2"/>
    <dgm:cxn modelId="{EF774DE4-7362-4A1B-ABE2-B2113B888E53}" type="presOf" srcId="{1A1542AC-0C4A-43D4-980C-8588587DA395}" destId="{C9A1E4A4-81C8-4C7A-98F1-EA0469303A7F}" srcOrd="0" destOrd="0" presId="urn:microsoft.com/office/officeart/2005/8/layout/vList2"/>
    <dgm:cxn modelId="{7BBCE4CE-70AB-4A0B-AD1E-A8F7DEB12FDF}" type="presParOf" srcId="{2609B32E-4326-44C6-B03A-77C2E2B213C8}" destId="{C9A1E4A4-81C8-4C7A-98F1-EA0469303A7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1D02CC5-6026-417B-BE9D-7402CC8B32D8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465BA410-1E16-402C-B231-12DE857C6A5E}">
      <dgm:prSet/>
      <dgm:spPr/>
      <dgm:t>
        <a:bodyPr/>
        <a:lstStyle/>
        <a:p>
          <a:pPr rtl="0"/>
          <a:r>
            <a:rPr lang="id-ID" baseline="0" smtClean="0"/>
            <a:t>Fungsi E-Bisnis</a:t>
          </a:r>
          <a:endParaRPr lang="id-ID"/>
        </a:p>
      </dgm:t>
    </dgm:pt>
    <dgm:pt modelId="{EC44D0E8-1939-4E05-974F-2A0A8E8E9E40}" type="parTrans" cxnId="{88D5B1A9-F5DF-49D0-89F9-5F6E3CCCD356}">
      <dgm:prSet/>
      <dgm:spPr/>
      <dgm:t>
        <a:bodyPr/>
        <a:lstStyle/>
        <a:p>
          <a:endParaRPr lang="id-ID"/>
        </a:p>
      </dgm:t>
    </dgm:pt>
    <dgm:pt modelId="{760B1B75-A834-42DC-83E2-5933F2CBA934}" type="sibTrans" cxnId="{88D5B1A9-F5DF-49D0-89F9-5F6E3CCCD356}">
      <dgm:prSet/>
      <dgm:spPr/>
      <dgm:t>
        <a:bodyPr/>
        <a:lstStyle/>
        <a:p>
          <a:endParaRPr lang="id-ID"/>
        </a:p>
      </dgm:t>
    </dgm:pt>
    <dgm:pt modelId="{8CCE2D10-1668-41F0-AC7E-483213FD70C9}" type="pres">
      <dgm:prSet presAssocID="{51D02CC5-6026-417B-BE9D-7402CC8B32D8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F6080A3C-5E03-453E-970D-891B0676EDC9}" type="pres">
      <dgm:prSet presAssocID="{465BA410-1E16-402C-B231-12DE857C6A5E}" presName="circle1" presStyleLbl="node1" presStyleIdx="0" presStyleCnt="1"/>
      <dgm:spPr/>
    </dgm:pt>
    <dgm:pt modelId="{78D5571C-C2D8-4696-ACAD-64082C1473DE}" type="pres">
      <dgm:prSet presAssocID="{465BA410-1E16-402C-B231-12DE857C6A5E}" presName="space" presStyleCnt="0"/>
      <dgm:spPr/>
    </dgm:pt>
    <dgm:pt modelId="{FBA1A497-38EB-4733-BC6F-8B79F4724EB5}" type="pres">
      <dgm:prSet presAssocID="{465BA410-1E16-402C-B231-12DE857C6A5E}" presName="rect1" presStyleLbl="alignAcc1" presStyleIdx="0" presStyleCnt="1"/>
      <dgm:spPr/>
      <dgm:t>
        <a:bodyPr/>
        <a:lstStyle/>
        <a:p>
          <a:endParaRPr lang="id-ID"/>
        </a:p>
      </dgm:t>
    </dgm:pt>
    <dgm:pt modelId="{06BFB8FB-713B-4DDB-8567-ADBCA43EC3C8}" type="pres">
      <dgm:prSet presAssocID="{465BA410-1E16-402C-B231-12DE857C6A5E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2AB78100-F1C6-4571-BC14-73979F26EC6D}" type="presOf" srcId="{51D02CC5-6026-417B-BE9D-7402CC8B32D8}" destId="{8CCE2D10-1668-41F0-AC7E-483213FD70C9}" srcOrd="0" destOrd="0" presId="urn:microsoft.com/office/officeart/2005/8/layout/target3"/>
    <dgm:cxn modelId="{16F90675-B380-4BCE-8EA9-1CA445D900F9}" type="presOf" srcId="{465BA410-1E16-402C-B231-12DE857C6A5E}" destId="{FBA1A497-38EB-4733-BC6F-8B79F4724EB5}" srcOrd="0" destOrd="0" presId="urn:microsoft.com/office/officeart/2005/8/layout/target3"/>
    <dgm:cxn modelId="{0A3C9A8B-EC8E-4B68-BE43-B4FC56FE458E}" type="presOf" srcId="{465BA410-1E16-402C-B231-12DE857C6A5E}" destId="{06BFB8FB-713B-4DDB-8567-ADBCA43EC3C8}" srcOrd="1" destOrd="0" presId="urn:microsoft.com/office/officeart/2005/8/layout/target3"/>
    <dgm:cxn modelId="{88D5B1A9-F5DF-49D0-89F9-5F6E3CCCD356}" srcId="{51D02CC5-6026-417B-BE9D-7402CC8B32D8}" destId="{465BA410-1E16-402C-B231-12DE857C6A5E}" srcOrd="0" destOrd="0" parTransId="{EC44D0E8-1939-4E05-974F-2A0A8E8E9E40}" sibTransId="{760B1B75-A834-42DC-83E2-5933F2CBA934}"/>
    <dgm:cxn modelId="{C5549DE5-3710-463C-9187-DCAE8D066960}" type="presParOf" srcId="{8CCE2D10-1668-41F0-AC7E-483213FD70C9}" destId="{F6080A3C-5E03-453E-970D-891B0676EDC9}" srcOrd="0" destOrd="0" presId="urn:microsoft.com/office/officeart/2005/8/layout/target3"/>
    <dgm:cxn modelId="{BA1E970F-70FF-43BA-B6E8-E7DE6D697993}" type="presParOf" srcId="{8CCE2D10-1668-41F0-AC7E-483213FD70C9}" destId="{78D5571C-C2D8-4696-ACAD-64082C1473DE}" srcOrd="1" destOrd="0" presId="urn:microsoft.com/office/officeart/2005/8/layout/target3"/>
    <dgm:cxn modelId="{4CB4B9D6-EEF1-4B4C-B6B3-03C9D1644C64}" type="presParOf" srcId="{8CCE2D10-1668-41F0-AC7E-483213FD70C9}" destId="{FBA1A497-38EB-4733-BC6F-8B79F4724EB5}" srcOrd="2" destOrd="0" presId="urn:microsoft.com/office/officeart/2005/8/layout/target3"/>
    <dgm:cxn modelId="{96733E43-D09B-4796-94B6-630B21A78321}" type="presParOf" srcId="{8CCE2D10-1668-41F0-AC7E-483213FD70C9}" destId="{06BFB8FB-713B-4DDB-8567-ADBCA43EC3C8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F9AFA53-DE72-4CC4-8B34-CD0A8E471D1B}" type="doc">
      <dgm:prSet loTypeId="urn:microsoft.com/office/officeart/2005/8/layout/vList2" loCatId="list" qsTypeId="urn:microsoft.com/office/officeart/2005/8/quickstyle/simple1" qsCatId="simple" csTypeId="urn:microsoft.com/office/officeart/2005/8/colors/accent1_4" csCatId="accent1" phldr="1"/>
      <dgm:spPr/>
      <dgm:t>
        <a:bodyPr/>
        <a:lstStyle/>
        <a:p>
          <a:endParaRPr lang="id-ID"/>
        </a:p>
      </dgm:t>
    </dgm:pt>
    <dgm:pt modelId="{A5770CBD-2170-4397-BBB1-EE3AF1DB28E6}">
      <dgm:prSet/>
      <dgm:spPr/>
      <dgm:t>
        <a:bodyPr/>
        <a:lstStyle/>
        <a:p>
          <a:pPr rtl="0"/>
          <a:r>
            <a:rPr lang="id-ID" smtClean="0"/>
            <a:t>menghubungkan pelanggan, pemasok, rekan bisnis, serta karyawan melalui intranet, ekstranet, dan intranet.</a:t>
          </a:r>
          <a:endParaRPr lang="id-ID"/>
        </a:p>
      </dgm:t>
    </dgm:pt>
    <dgm:pt modelId="{4EA6B003-E07E-430C-8F41-D22DC51633C7}" type="parTrans" cxnId="{1619EEF4-7F39-487A-A36B-E1302BC5C345}">
      <dgm:prSet/>
      <dgm:spPr/>
      <dgm:t>
        <a:bodyPr/>
        <a:lstStyle/>
        <a:p>
          <a:endParaRPr lang="id-ID"/>
        </a:p>
      </dgm:t>
    </dgm:pt>
    <dgm:pt modelId="{72A347E4-484B-45F4-A31E-D32A03BB06E9}" type="sibTrans" cxnId="{1619EEF4-7F39-487A-A36B-E1302BC5C345}">
      <dgm:prSet/>
      <dgm:spPr/>
      <dgm:t>
        <a:bodyPr/>
        <a:lstStyle/>
        <a:p>
          <a:endParaRPr lang="id-ID"/>
        </a:p>
      </dgm:t>
    </dgm:pt>
    <dgm:pt modelId="{50B2DE18-F0F1-407D-A547-9DED41E2835B}">
      <dgm:prSet/>
      <dgm:spPr/>
      <dgm:t>
        <a:bodyPr/>
        <a:lstStyle/>
        <a:p>
          <a:pPr rtl="0"/>
          <a:r>
            <a:rPr lang="id-ID" dirty="0" smtClean="0"/>
            <a:t>Menangani transaksi pelanggan dengan e-commerce.</a:t>
          </a:r>
          <a:endParaRPr lang="id-ID" dirty="0"/>
        </a:p>
      </dgm:t>
    </dgm:pt>
    <dgm:pt modelId="{9819E744-159B-495B-A975-21C0C41A363D}" type="parTrans" cxnId="{46105232-82D4-48D8-8573-127A62A32745}">
      <dgm:prSet/>
      <dgm:spPr/>
      <dgm:t>
        <a:bodyPr/>
        <a:lstStyle/>
        <a:p>
          <a:endParaRPr lang="id-ID"/>
        </a:p>
      </dgm:t>
    </dgm:pt>
    <dgm:pt modelId="{7D2E19F0-3961-454F-9259-D592763A7FA2}" type="sibTrans" cxnId="{46105232-82D4-48D8-8573-127A62A32745}">
      <dgm:prSet/>
      <dgm:spPr/>
      <dgm:t>
        <a:bodyPr/>
        <a:lstStyle/>
        <a:p>
          <a:endParaRPr lang="id-ID"/>
        </a:p>
      </dgm:t>
    </dgm:pt>
    <dgm:pt modelId="{5D2D029A-8574-4B7B-9372-3F0AD61E86FB}">
      <dgm:prSet/>
      <dgm:spPr/>
      <dgm:t>
        <a:bodyPr/>
        <a:lstStyle/>
        <a:p>
          <a:pPr rtl="0"/>
          <a:r>
            <a:rPr lang="id-ID" dirty="0" smtClean="0"/>
            <a:t>Menyediakan portal web untuk karyawan yang berjalan di intranet, memberi mereka kemampuan akses yang lebih baik terhadap informasi sehingga meningkatkan produktivitas.</a:t>
          </a:r>
          <a:endParaRPr lang="id-ID" dirty="0"/>
        </a:p>
      </dgm:t>
    </dgm:pt>
    <dgm:pt modelId="{AACD2564-BC96-446D-8F43-7DFD7B471249}" type="parTrans" cxnId="{107CB7BE-AEE7-4207-92B2-E2406C87A574}">
      <dgm:prSet/>
      <dgm:spPr/>
      <dgm:t>
        <a:bodyPr/>
        <a:lstStyle/>
        <a:p>
          <a:endParaRPr lang="id-ID"/>
        </a:p>
      </dgm:t>
    </dgm:pt>
    <dgm:pt modelId="{0E639059-86D3-4124-9CEA-ED4700067A06}" type="sibTrans" cxnId="{107CB7BE-AEE7-4207-92B2-E2406C87A574}">
      <dgm:prSet/>
      <dgm:spPr/>
      <dgm:t>
        <a:bodyPr/>
        <a:lstStyle/>
        <a:p>
          <a:endParaRPr lang="id-ID"/>
        </a:p>
      </dgm:t>
    </dgm:pt>
    <dgm:pt modelId="{5BDB24AD-946B-47AA-9A17-E3F0F366D623}">
      <dgm:prSet/>
      <dgm:spPr/>
      <dgm:t>
        <a:bodyPr/>
        <a:lstStyle/>
        <a:p>
          <a:pPr rtl="0"/>
          <a:r>
            <a:rPr lang="id-ID" dirty="0" smtClean="0"/>
            <a:t>Menghubungkan perusahaan dengan rekan bisnisnya dengan  jaringan ekstranet yang akan mengalirkan informasi diantara mereka.</a:t>
          </a:r>
          <a:endParaRPr lang="id-ID" dirty="0"/>
        </a:p>
      </dgm:t>
    </dgm:pt>
    <dgm:pt modelId="{D297D9A9-3F9F-4F72-84EC-01131F5A2474}" type="parTrans" cxnId="{3B271688-FC5F-4CC8-ABB0-814A00A0C44E}">
      <dgm:prSet/>
      <dgm:spPr/>
      <dgm:t>
        <a:bodyPr/>
        <a:lstStyle/>
        <a:p>
          <a:endParaRPr lang="id-ID"/>
        </a:p>
      </dgm:t>
    </dgm:pt>
    <dgm:pt modelId="{663924DC-907A-4AD6-A326-539AA5B524F2}" type="sibTrans" cxnId="{3B271688-FC5F-4CC8-ABB0-814A00A0C44E}">
      <dgm:prSet/>
      <dgm:spPr/>
      <dgm:t>
        <a:bodyPr/>
        <a:lstStyle/>
        <a:p>
          <a:endParaRPr lang="id-ID"/>
        </a:p>
      </dgm:t>
    </dgm:pt>
    <dgm:pt modelId="{7440A8C3-FD7C-4BFE-AAF1-296E7F9E8C62}" type="pres">
      <dgm:prSet presAssocID="{5F9AFA53-DE72-4CC4-8B34-CD0A8E471D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A812CA4E-45D6-4025-B4F9-A2801D0E7BD9}" type="pres">
      <dgm:prSet presAssocID="{A5770CBD-2170-4397-BBB1-EE3AF1DB28E6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5388E538-2D9E-4CBD-BD64-D31C9E2EBDEB}" type="pres">
      <dgm:prSet presAssocID="{72A347E4-484B-45F4-A31E-D32A03BB06E9}" presName="spacer" presStyleCnt="0"/>
      <dgm:spPr/>
    </dgm:pt>
    <dgm:pt modelId="{29D0667D-E1F0-474C-8653-489B357C09EF}" type="pres">
      <dgm:prSet presAssocID="{50B2DE18-F0F1-407D-A547-9DED41E2835B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44AA44F4-E15C-4E4C-9645-BACEFF869789}" type="pres">
      <dgm:prSet presAssocID="{7D2E19F0-3961-454F-9259-D592763A7FA2}" presName="spacer" presStyleCnt="0"/>
      <dgm:spPr/>
    </dgm:pt>
    <dgm:pt modelId="{EB57326B-5E72-4F5F-A82E-C2C5D0E17623}" type="pres">
      <dgm:prSet presAssocID="{5D2D029A-8574-4B7B-9372-3F0AD61E86FB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24A356B6-4D1E-45C3-A061-A5F0883064FB}" type="pres">
      <dgm:prSet presAssocID="{0E639059-86D3-4124-9CEA-ED4700067A06}" presName="spacer" presStyleCnt="0"/>
      <dgm:spPr/>
    </dgm:pt>
    <dgm:pt modelId="{DAB43140-B32F-4F97-949D-457EF23195D6}" type="pres">
      <dgm:prSet presAssocID="{5BDB24AD-946B-47AA-9A17-E3F0F366D62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C199D244-217A-43B4-8B45-955EBD75C7A2}" type="presOf" srcId="{5D2D029A-8574-4B7B-9372-3F0AD61E86FB}" destId="{EB57326B-5E72-4F5F-A82E-C2C5D0E17623}" srcOrd="0" destOrd="0" presId="urn:microsoft.com/office/officeart/2005/8/layout/vList2"/>
    <dgm:cxn modelId="{107CB7BE-AEE7-4207-92B2-E2406C87A574}" srcId="{5F9AFA53-DE72-4CC4-8B34-CD0A8E471D1B}" destId="{5D2D029A-8574-4B7B-9372-3F0AD61E86FB}" srcOrd="2" destOrd="0" parTransId="{AACD2564-BC96-446D-8F43-7DFD7B471249}" sibTransId="{0E639059-86D3-4124-9CEA-ED4700067A06}"/>
    <dgm:cxn modelId="{EFF8D854-9367-423C-85C4-CB0D1A2A6337}" type="presOf" srcId="{5F9AFA53-DE72-4CC4-8B34-CD0A8E471D1B}" destId="{7440A8C3-FD7C-4BFE-AAF1-296E7F9E8C62}" srcOrd="0" destOrd="0" presId="urn:microsoft.com/office/officeart/2005/8/layout/vList2"/>
    <dgm:cxn modelId="{146A9E22-A6D5-4153-8536-1135A88F93BE}" type="presOf" srcId="{50B2DE18-F0F1-407D-A547-9DED41E2835B}" destId="{29D0667D-E1F0-474C-8653-489B357C09EF}" srcOrd="0" destOrd="0" presId="urn:microsoft.com/office/officeart/2005/8/layout/vList2"/>
    <dgm:cxn modelId="{EE1E53AA-5703-4E13-903E-5DA641CE800D}" type="presOf" srcId="{5BDB24AD-946B-47AA-9A17-E3F0F366D623}" destId="{DAB43140-B32F-4F97-949D-457EF23195D6}" srcOrd="0" destOrd="0" presId="urn:microsoft.com/office/officeart/2005/8/layout/vList2"/>
    <dgm:cxn modelId="{DDDFEB59-6FCD-493B-9544-ABD0F1731240}" type="presOf" srcId="{A5770CBD-2170-4397-BBB1-EE3AF1DB28E6}" destId="{A812CA4E-45D6-4025-B4F9-A2801D0E7BD9}" srcOrd="0" destOrd="0" presId="urn:microsoft.com/office/officeart/2005/8/layout/vList2"/>
    <dgm:cxn modelId="{3B271688-FC5F-4CC8-ABB0-814A00A0C44E}" srcId="{5F9AFA53-DE72-4CC4-8B34-CD0A8E471D1B}" destId="{5BDB24AD-946B-47AA-9A17-E3F0F366D623}" srcOrd="3" destOrd="0" parTransId="{D297D9A9-3F9F-4F72-84EC-01131F5A2474}" sibTransId="{663924DC-907A-4AD6-A326-539AA5B524F2}"/>
    <dgm:cxn modelId="{46105232-82D4-48D8-8573-127A62A32745}" srcId="{5F9AFA53-DE72-4CC4-8B34-CD0A8E471D1B}" destId="{50B2DE18-F0F1-407D-A547-9DED41E2835B}" srcOrd="1" destOrd="0" parTransId="{9819E744-159B-495B-A975-21C0C41A363D}" sibTransId="{7D2E19F0-3961-454F-9259-D592763A7FA2}"/>
    <dgm:cxn modelId="{1619EEF4-7F39-487A-A36B-E1302BC5C345}" srcId="{5F9AFA53-DE72-4CC4-8B34-CD0A8E471D1B}" destId="{A5770CBD-2170-4397-BBB1-EE3AF1DB28E6}" srcOrd="0" destOrd="0" parTransId="{4EA6B003-E07E-430C-8F41-D22DC51633C7}" sibTransId="{72A347E4-484B-45F4-A31E-D32A03BB06E9}"/>
    <dgm:cxn modelId="{A0628052-11ED-4839-B068-D8289EC7A8D8}" type="presParOf" srcId="{7440A8C3-FD7C-4BFE-AAF1-296E7F9E8C62}" destId="{A812CA4E-45D6-4025-B4F9-A2801D0E7BD9}" srcOrd="0" destOrd="0" presId="urn:microsoft.com/office/officeart/2005/8/layout/vList2"/>
    <dgm:cxn modelId="{F68C61FF-E272-4F69-A04B-CB4992980A07}" type="presParOf" srcId="{7440A8C3-FD7C-4BFE-AAF1-296E7F9E8C62}" destId="{5388E538-2D9E-4CBD-BD64-D31C9E2EBDEB}" srcOrd="1" destOrd="0" presId="urn:microsoft.com/office/officeart/2005/8/layout/vList2"/>
    <dgm:cxn modelId="{F2F930ED-31BD-42F5-BBDE-EC1E75352092}" type="presParOf" srcId="{7440A8C3-FD7C-4BFE-AAF1-296E7F9E8C62}" destId="{29D0667D-E1F0-474C-8653-489B357C09EF}" srcOrd="2" destOrd="0" presId="urn:microsoft.com/office/officeart/2005/8/layout/vList2"/>
    <dgm:cxn modelId="{8A4A93E9-2111-4D3C-82BD-48AB6DB31B05}" type="presParOf" srcId="{7440A8C3-FD7C-4BFE-AAF1-296E7F9E8C62}" destId="{44AA44F4-E15C-4E4C-9645-BACEFF869789}" srcOrd="3" destOrd="0" presId="urn:microsoft.com/office/officeart/2005/8/layout/vList2"/>
    <dgm:cxn modelId="{3EF1B8E3-5E0F-4C94-B947-DC493B9198F2}" type="presParOf" srcId="{7440A8C3-FD7C-4BFE-AAF1-296E7F9E8C62}" destId="{EB57326B-5E72-4F5F-A82E-C2C5D0E17623}" srcOrd="4" destOrd="0" presId="urn:microsoft.com/office/officeart/2005/8/layout/vList2"/>
    <dgm:cxn modelId="{CFB5AD4B-E50E-475D-98F8-EE3E5F2A07D7}" type="presParOf" srcId="{7440A8C3-FD7C-4BFE-AAF1-296E7F9E8C62}" destId="{24A356B6-4D1E-45C3-A061-A5F0883064FB}" srcOrd="5" destOrd="0" presId="urn:microsoft.com/office/officeart/2005/8/layout/vList2"/>
    <dgm:cxn modelId="{81E93083-0FA9-4B69-8213-B66BE73E5AC5}" type="presParOf" srcId="{7440A8C3-FD7C-4BFE-AAF1-296E7F9E8C62}" destId="{DAB43140-B32F-4F97-949D-457EF23195D6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5FA47E68-9152-42C7-8C30-1A2D65A6438B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2BE254FF-3D40-49A1-819A-4527CA501210}">
      <dgm:prSet/>
      <dgm:spPr/>
      <dgm:t>
        <a:bodyPr/>
        <a:lstStyle/>
        <a:p>
          <a:pPr rtl="0"/>
          <a:r>
            <a:rPr lang="id-ID" baseline="0" smtClean="0"/>
            <a:t>Keuntungan E-Bisnis</a:t>
          </a:r>
          <a:endParaRPr lang="id-ID"/>
        </a:p>
      </dgm:t>
    </dgm:pt>
    <dgm:pt modelId="{C4867AA6-931F-474D-8AD5-ED40EEBC7A72}" type="parTrans" cxnId="{25CCC33C-8D8F-4376-9D52-20067AAE3410}">
      <dgm:prSet/>
      <dgm:spPr/>
      <dgm:t>
        <a:bodyPr/>
        <a:lstStyle/>
        <a:p>
          <a:endParaRPr lang="id-ID"/>
        </a:p>
      </dgm:t>
    </dgm:pt>
    <dgm:pt modelId="{015BBEB7-367C-447E-B567-10608E7845DD}" type="sibTrans" cxnId="{25CCC33C-8D8F-4376-9D52-20067AAE3410}">
      <dgm:prSet/>
      <dgm:spPr/>
      <dgm:t>
        <a:bodyPr/>
        <a:lstStyle/>
        <a:p>
          <a:endParaRPr lang="id-ID"/>
        </a:p>
      </dgm:t>
    </dgm:pt>
    <dgm:pt modelId="{C74778AF-E4A1-474D-99A0-82E991D7812D}" type="pres">
      <dgm:prSet presAssocID="{5FA47E68-9152-42C7-8C30-1A2D65A6438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1B5CB61-3575-40CD-A7C7-77BC052192D8}" type="pres">
      <dgm:prSet presAssocID="{2BE254FF-3D40-49A1-819A-4527CA501210}" presName="circle1" presStyleLbl="node1" presStyleIdx="0" presStyleCnt="1"/>
      <dgm:spPr/>
    </dgm:pt>
    <dgm:pt modelId="{5D8A6A47-2DED-4873-B7CF-5F2DCB5CADB8}" type="pres">
      <dgm:prSet presAssocID="{2BE254FF-3D40-49A1-819A-4527CA501210}" presName="space" presStyleCnt="0"/>
      <dgm:spPr/>
    </dgm:pt>
    <dgm:pt modelId="{1AB228A9-91F7-4BBE-BCBF-41CBA851EB60}" type="pres">
      <dgm:prSet presAssocID="{2BE254FF-3D40-49A1-819A-4527CA501210}" presName="rect1" presStyleLbl="alignAcc1" presStyleIdx="0" presStyleCnt="1"/>
      <dgm:spPr/>
      <dgm:t>
        <a:bodyPr/>
        <a:lstStyle/>
        <a:p>
          <a:endParaRPr lang="id-ID"/>
        </a:p>
      </dgm:t>
    </dgm:pt>
    <dgm:pt modelId="{76CC6B9B-4914-4A39-B411-F66B31FF4B44}" type="pres">
      <dgm:prSet presAssocID="{2BE254FF-3D40-49A1-819A-4527CA501210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D056917-B31A-4EF3-949C-3DF9AA1E730F}" type="presOf" srcId="{2BE254FF-3D40-49A1-819A-4527CA501210}" destId="{1AB228A9-91F7-4BBE-BCBF-41CBA851EB60}" srcOrd="0" destOrd="0" presId="urn:microsoft.com/office/officeart/2005/8/layout/target3"/>
    <dgm:cxn modelId="{9689EE91-2B3D-4275-AEFF-74A681C0E890}" type="presOf" srcId="{2BE254FF-3D40-49A1-819A-4527CA501210}" destId="{76CC6B9B-4914-4A39-B411-F66B31FF4B44}" srcOrd="1" destOrd="0" presId="urn:microsoft.com/office/officeart/2005/8/layout/target3"/>
    <dgm:cxn modelId="{25CCC33C-8D8F-4376-9D52-20067AAE3410}" srcId="{5FA47E68-9152-42C7-8C30-1A2D65A6438B}" destId="{2BE254FF-3D40-49A1-819A-4527CA501210}" srcOrd="0" destOrd="0" parTransId="{C4867AA6-931F-474D-8AD5-ED40EEBC7A72}" sibTransId="{015BBEB7-367C-447E-B567-10608E7845DD}"/>
    <dgm:cxn modelId="{18142C33-4E48-468D-A3B4-A4724071670D}" type="presOf" srcId="{5FA47E68-9152-42C7-8C30-1A2D65A6438B}" destId="{C74778AF-E4A1-474D-99A0-82E991D7812D}" srcOrd="0" destOrd="0" presId="urn:microsoft.com/office/officeart/2005/8/layout/target3"/>
    <dgm:cxn modelId="{071B0BFC-6B49-4379-BE7D-6BC084715947}" type="presParOf" srcId="{C74778AF-E4A1-474D-99A0-82E991D7812D}" destId="{21B5CB61-3575-40CD-A7C7-77BC052192D8}" srcOrd="0" destOrd="0" presId="urn:microsoft.com/office/officeart/2005/8/layout/target3"/>
    <dgm:cxn modelId="{A2918166-F9FC-4D8A-8C41-6D906EDBFF24}" type="presParOf" srcId="{C74778AF-E4A1-474D-99A0-82E991D7812D}" destId="{5D8A6A47-2DED-4873-B7CF-5F2DCB5CADB8}" srcOrd="1" destOrd="0" presId="urn:microsoft.com/office/officeart/2005/8/layout/target3"/>
    <dgm:cxn modelId="{F3C5CE75-E88D-41D2-9928-1464404254E8}" type="presParOf" srcId="{C74778AF-E4A1-474D-99A0-82E991D7812D}" destId="{1AB228A9-91F7-4BBE-BCBF-41CBA851EB60}" srcOrd="2" destOrd="0" presId="urn:microsoft.com/office/officeart/2005/8/layout/target3"/>
    <dgm:cxn modelId="{6FA98550-773E-45A6-B059-95A58892F30C}" type="presParOf" srcId="{C74778AF-E4A1-474D-99A0-82E991D7812D}" destId="{76CC6B9B-4914-4A39-B411-F66B31FF4B44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ABDCD5B2-AF4C-4716-BA94-288656EC6FF4}" type="doc">
      <dgm:prSet loTypeId="urn:microsoft.com/office/officeart/2005/8/layout/hProcess9" loCatId="process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id-ID"/>
        </a:p>
      </dgm:t>
    </dgm:pt>
    <dgm:pt modelId="{4DBCBD3C-172D-4068-A907-3F464567FF66}">
      <dgm:prSet/>
      <dgm:spPr/>
      <dgm:t>
        <a:bodyPr/>
        <a:lstStyle/>
        <a:p>
          <a:pPr rtl="0"/>
          <a:r>
            <a:rPr lang="id-ID" smtClean="0"/>
            <a:t>Meningkatkan efisiensi operasional perusahaan</a:t>
          </a:r>
          <a:endParaRPr lang="id-ID"/>
        </a:p>
      </dgm:t>
    </dgm:pt>
    <dgm:pt modelId="{ADCBB5B0-987B-422B-8B4E-50163F10E516}" type="parTrans" cxnId="{6C0D2979-D1BC-400B-93B9-16B9E327F682}">
      <dgm:prSet/>
      <dgm:spPr/>
      <dgm:t>
        <a:bodyPr/>
        <a:lstStyle/>
        <a:p>
          <a:endParaRPr lang="id-ID"/>
        </a:p>
      </dgm:t>
    </dgm:pt>
    <dgm:pt modelId="{1845F60C-A72C-4E1B-A339-49F22A81E260}" type="sibTrans" cxnId="{6C0D2979-D1BC-400B-93B9-16B9E327F682}">
      <dgm:prSet/>
      <dgm:spPr/>
      <dgm:t>
        <a:bodyPr/>
        <a:lstStyle/>
        <a:p>
          <a:endParaRPr lang="id-ID"/>
        </a:p>
      </dgm:t>
    </dgm:pt>
    <dgm:pt modelId="{D2C17038-F6EB-4C4A-9073-7BEE50A4D50D}">
      <dgm:prSet/>
      <dgm:spPr/>
      <dgm:t>
        <a:bodyPr/>
        <a:lstStyle/>
        <a:p>
          <a:pPr rtl="0"/>
          <a:r>
            <a:rPr lang="id-ID" smtClean="0"/>
            <a:t>Mengurangi tingkat dan biaya persediaan</a:t>
          </a:r>
          <a:endParaRPr lang="id-ID"/>
        </a:p>
      </dgm:t>
    </dgm:pt>
    <dgm:pt modelId="{5006A168-7065-4D72-9084-9B35AA04F770}" type="parTrans" cxnId="{1F63AA55-233D-4C0D-9D89-37DD095FB10A}">
      <dgm:prSet/>
      <dgm:spPr/>
      <dgm:t>
        <a:bodyPr/>
        <a:lstStyle/>
        <a:p>
          <a:endParaRPr lang="id-ID"/>
        </a:p>
      </dgm:t>
    </dgm:pt>
    <dgm:pt modelId="{C798E9AC-8275-4121-BEAB-F62398A928B8}" type="sibTrans" cxnId="{1F63AA55-233D-4C0D-9D89-37DD095FB10A}">
      <dgm:prSet/>
      <dgm:spPr/>
      <dgm:t>
        <a:bodyPr/>
        <a:lstStyle/>
        <a:p>
          <a:endParaRPr lang="id-ID"/>
        </a:p>
      </dgm:t>
    </dgm:pt>
    <dgm:pt modelId="{9DE0E077-8F01-4901-B3A4-FC324F1F237F}">
      <dgm:prSet/>
      <dgm:spPr/>
      <dgm:t>
        <a:bodyPr/>
        <a:lstStyle/>
        <a:p>
          <a:pPr rtl="0"/>
          <a:r>
            <a:rPr lang="id-ID" smtClean="0"/>
            <a:t>Meningkatkan kecepatan pemenuhan pesanan</a:t>
          </a:r>
          <a:endParaRPr lang="id-ID"/>
        </a:p>
      </dgm:t>
    </dgm:pt>
    <dgm:pt modelId="{8C676406-00BA-49B4-AB12-625FF9173838}" type="parTrans" cxnId="{6B4C7E73-BA92-4FE4-A3D5-95390C57AF28}">
      <dgm:prSet/>
      <dgm:spPr/>
      <dgm:t>
        <a:bodyPr/>
        <a:lstStyle/>
        <a:p>
          <a:endParaRPr lang="id-ID"/>
        </a:p>
      </dgm:t>
    </dgm:pt>
    <dgm:pt modelId="{8F9D7412-B897-4ECE-A5BE-5357DA018CE1}" type="sibTrans" cxnId="{6B4C7E73-BA92-4FE4-A3D5-95390C57AF28}">
      <dgm:prSet/>
      <dgm:spPr/>
      <dgm:t>
        <a:bodyPr/>
        <a:lstStyle/>
        <a:p>
          <a:endParaRPr lang="id-ID"/>
        </a:p>
      </dgm:t>
    </dgm:pt>
    <dgm:pt modelId="{D25F9063-75B7-48BA-BA60-C284A58505B7}">
      <dgm:prSet/>
      <dgm:spPr/>
      <dgm:t>
        <a:bodyPr/>
        <a:lstStyle/>
        <a:p>
          <a:pPr rtl="0"/>
          <a:r>
            <a:rPr lang="id-ID" smtClean="0"/>
            <a:t>Meningkatkan loyalitas pelanggan</a:t>
          </a:r>
          <a:endParaRPr lang="id-ID"/>
        </a:p>
      </dgm:t>
    </dgm:pt>
    <dgm:pt modelId="{A1B4755E-F7B4-4CBD-AAAC-D003EC81F549}" type="parTrans" cxnId="{469C2F1F-479C-4ABA-932C-682B320382F9}">
      <dgm:prSet/>
      <dgm:spPr/>
      <dgm:t>
        <a:bodyPr/>
        <a:lstStyle/>
        <a:p>
          <a:endParaRPr lang="id-ID"/>
        </a:p>
      </dgm:t>
    </dgm:pt>
    <dgm:pt modelId="{19381049-E0D9-4A5F-8A23-45400FAA356C}" type="sibTrans" cxnId="{469C2F1F-479C-4ABA-932C-682B320382F9}">
      <dgm:prSet/>
      <dgm:spPr/>
      <dgm:t>
        <a:bodyPr/>
        <a:lstStyle/>
        <a:p>
          <a:endParaRPr lang="id-ID"/>
        </a:p>
      </dgm:t>
    </dgm:pt>
    <dgm:pt modelId="{E8B1B545-7BE1-4723-9DEF-E0AF5E810B2B}" type="pres">
      <dgm:prSet presAssocID="{ABDCD5B2-AF4C-4716-BA94-288656EC6FF4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28B3B0FC-A818-440A-B45B-3D6B9D6FF5EC}" type="pres">
      <dgm:prSet presAssocID="{ABDCD5B2-AF4C-4716-BA94-288656EC6FF4}" presName="arrow" presStyleLbl="bgShp" presStyleIdx="0" presStyleCnt="1"/>
      <dgm:spPr/>
    </dgm:pt>
    <dgm:pt modelId="{883C63B6-4A1B-42EF-9441-854D5E8F0718}" type="pres">
      <dgm:prSet presAssocID="{ABDCD5B2-AF4C-4716-BA94-288656EC6FF4}" presName="linearProcess" presStyleCnt="0"/>
      <dgm:spPr/>
    </dgm:pt>
    <dgm:pt modelId="{BCDCCCBC-F765-4E36-B6EB-4595DC710E64}" type="pres">
      <dgm:prSet presAssocID="{4DBCBD3C-172D-4068-A907-3F464567FF66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CA5CE105-0F89-42D3-8544-FD817CA9CE02}" type="pres">
      <dgm:prSet presAssocID="{1845F60C-A72C-4E1B-A339-49F22A81E260}" presName="sibTrans" presStyleCnt="0"/>
      <dgm:spPr/>
    </dgm:pt>
    <dgm:pt modelId="{8725C08C-3D74-45CC-972B-261BD8EFAB8B}" type="pres">
      <dgm:prSet presAssocID="{D2C17038-F6EB-4C4A-9073-7BEE50A4D50D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D2C608F6-CED7-49DF-8519-66F530E30EFF}" type="pres">
      <dgm:prSet presAssocID="{C798E9AC-8275-4121-BEAB-F62398A928B8}" presName="sibTrans" presStyleCnt="0"/>
      <dgm:spPr/>
    </dgm:pt>
    <dgm:pt modelId="{6D5DAA86-48CD-466B-A6DB-01BC419B671F}" type="pres">
      <dgm:prSet presAssocID="{9DE0E077-8F01-4901-B3A4-FC324F1F237F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3F7A068F-4E11-46EC-BAC6-E6330CF66D95}" type="pres">
      <dgm:prSet presAssocID="{8F9D7412-B897-4ECE-A5BE-5357DA018CE1}" presName="sibTrans" presStyleCnt="0"/>
      <dgm:spPr/>
    </dgm:pt>
    <dgm:pt modelId="{52762438-D7FE-44D9-8712-0434F78458D3}" type="pres">
      <dgm:prSet presAssocID="{D25F9063-75B7-48BA-BA60-C284A58505B7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469C2F1F-479C-4ABA-932C-682B320382F9}" srcId="{ABDCD5B2-AF4C-4716-BA94-288656EC6FF4}" destId="{D25F9063-75B7-48BA-BA60-C284A58505B7}" srcOrd="3" destOrd="0" parTransId="{A1B4755E-F7B4-4CBD-AAAC-D003EC81F549}" sibTransId="{19381049-E0D9-4A5F-8A23-45400FAA356C}"/>
    <dgm:cxn modelId="{6C0D2979-D1BC-400B-93B9-16B9E327F682}" srcId="{ABDCD5B2-AF4C-4716-BA94-288656EC6FF4}" destId="{4DBCBD3C-172D-4068-A907-3F464567FF66}" srcOrd="0" destOrd="0" parTransId="{ADCBB5B0-987B-422B-8B4E-50163F10E516}" sibTransId="{1845F60C-A72C-4E1B-A339-49F22A81E260}"/>
    <dgm:cxn modelId="{D1F75763-87D1-4DC0-B680-2C9A26D70736}" type="presOf" srcId="{4DBCBD3C-172D-4068-A907-3F464567FF66}" destId="{BCDCCCBC-F765-4E36-B6EB-4595DC710E64}" srcOrd="0" destOrd="0" presId="urn:microsoft.com/office/officeart/2005/8/layout/hProcess9"/>
    <dgm:cxn modelId="{1F63AA55-233D-4C0D-9D89-37DD095FB10A}" srcId="{ABDCD5B2-AF4C-4716-BA94-288656EC6FF4}" destId="{D2C17038-F6EB-4C4A-9073-7BEE50A4D50D}" srcOrd="1" destOrd="0" parTransId="{5006A168-7065-4D72-9084-9B35AA04F770}" sibTransId="{C798E9AC-8275-4121-BEAB-F62398A928B8}"/>
    <dgm:cxn modelId="{55EF4A71-D072-419D-BACD-A0BB8A162170}" type="presOf" srcId="{9DE0E077-8F01-4901-B3A4-FC324F1F237F}" destId="{6D5DAA86-48CD-466B-A6DB-01BC419B671F}" srcOrd="0" destOrd="0" presId="urn:microsoft.com/office/officeart/2005/8/layout/hProcess9"/>
    <dgm:cxn modelId="{4E6A8C79-05A0-4029-98B7-8D01BDE2A0B5}" type="presOf" srcId="{D25F9063-75B7-48BA-BA60-C284A58505B7}" destId="{52762438-D7FE-44D9-8712-0434F78458D3}" srcOrd="0" destOrd="0" presId="urn:microsoft.com/office/officeart/2005/8/layout/hProcess9"/>
    <dgm:cxn modelId="{275D19F2-A010-4E9E-B1CC-04C514D7A8E9}" type="presOf" srcId="{ABDCD5B2-AF4C-4716-BA94-288656EC6FF4}" destId="{E8B1B545-7BE1-4723-9DEF-E0AF5E810B2B}" srcOrd="0" destOrd="0" presId="urn:microsoft.com/office/officeart/2005/8/layout/hProcess9"/>
    <dgm:cxn modelId="{CF3C6B24-EC98-4B5E-8396-4F32107FF9AE}" type="presOf" srcId="{D2C17038-F6EB-4C4A-9073-7BEE50A4D50D}" destId="{8725C08C-3D74-45CC-972B-261BD8EFAB8B}" srcOrd="0" destOrd="0" presId="urn:microsoft.com/office/officeart/2005/8/layout/hProcess9"/>
    <dgm:cxn modelId="{6B4C7E73-BA92-4FE4-A3D5-95390C57AF28}" srcId="{ABDCD5B2-AF4C-4716-BA94-288656EC6FF4}" destId="{9DE0E077-8F01-4901-B3A4-FC324F1F237F}" srcOrd="2" destOrd="0" parTransId="{8C676406-00BA-49B4-AB12-625FF9173838}" sibTransId="{8F9D7412-B897-4ECE-A5BE-5357DA018CE1}"/>
    <dgm:cxn modelId="{938585C1-615C-4235-9002-331BF24E71EB}" type="presParOf" srcId="{E8B1B545-7BE1-4723-9DEF-E0AF5E810B2B}" destId="{28B3B0FC-A818-440A-B45B-3D6B9D6FF5EC}" srcOrd="0" destOrd="0" presId="urn:microsoft.com/office/officeart/2005/8/layout/hProcess9"/>
    <dgm:cxn modelId="{454AFAC4-6681-4993-8965-73DCBC648E98}" type="presParOf" srcId="{E8B1B545-7BE1-4723-9DEF-E0AF5E810B2B}" destId="{883C63B6-4A1B-42EF-9441-854D5E8F0718}" srcOrd="1" destOrd="0" presId="urn:microsoft.com/office/officeart/2005/8/layout/hProcess9"/>
    <dgm:cxn modelId="{8180CBD2-5514-4007-B9FD-B685A6F328F6}" type="presParOf" srcId="{883C63B6-4A1B-42EF-9441-854D5E8F0718}" destId="{BCDCCCBC-F765-4E36-B6EB-4595DC710E64}" srcOrd="0" destOrd="0" presId="urn:microsoft.com/office/officeart/2005/8/layout/hProcess9"/>
    <dgm:cxn modelId="{94A4D06D-E7EB-4962-A843-73E6F842DA6A}" type="presParOf" srcId="{883C63B6-4A1B-42EF-9441-854D5E8F0718}" destId="{CA5CE105-0F89-42D3-8544-FD817CA9CE02}" srcOrd="1" destOrd="0" presId="urn:microsoft.com/office/officeart/2005/8/layout/hProcess9"/>
    <dgm:cxn modelId="{67DB1214-B266-4A14-ACD0-5E1609A92E6D}" type="presParOf" srcId="{883C63B6-4A1B-42EF-9441-854D5E8F0718}" destId="{8725C08C-3D74-45CC-972B-261BD8EFAB8B}" srcOrd="2" destOrd="0" presId="urn:microsoft.com/office/officeart/2005/8/layout/hProcess9"/>
    <dgm:cxn modelId="{D7C8E20B-0D85-4C4C-A011-EBCA0A565A74}" type="presParOf" srcId="{883C63B6-4A1B-42EF-9441-854D5E8F0718}" destId="{D2C608F6-CED7-49DF-8519-66F530E30EFF}" srcOrd="3" destOrd="0" presId="urn:microsoft.com/office/officeart/2005/8/layout/hProcess9"/>
    <dgm:cxn modelId="{6BBB38ED-9D2C-4EC4-A16D-CA7D908703E7}" type="presParOf" srcId="{883C63B6-4A1B-42EF-9441-854D5E8F0718}" destId="{6D5DAA86-48CD-466B-A6DB-01BC419B671F}" srcOrd="4" destOrd="0" presId="urn:microsoft.com/office/officeart/2005/8/layout/hProcess9"/>
    <dgm:cxn modelId="{19CABA19-0A2B-431A-A98C-5BD616D9A20B}" type="presParOf" srcId="{883C63B6-4A1B-42EF-9441-854D5E8F0718}" destId="{3F7A068F-4E11-46EC-BAC6-E6330CF66D95}" srcOrd="5" destOrd="0" presId="urn:microsoft.com/office/officeart/2005/8/layout/hProcess9"/>
    <dgm:cxn modelId="{7B6AAA60-B53E-4C8A-9E1A-3E90EBB175D2}" type="presParOf" srcId="{883C63B6-4A1B-42EF-9441-854D5E8F0718}" destId="{52762438-D7FE-44D9-8712-0434F78458D3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E8BEE7C-DB93-4EE6-918E-A413D3DFE4B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id-ID"/>
        </a:p>
      </dgm:t>
    </dgm:pt>
    <dgm:pt modelId="{63733EED-09AF-4DC9-813F-015DE7070FCD}">
      <dgm:prSet/>
      <dgm:spPr/>
      <dgm:t>
        <a:bodyPr/>
        <a:lstStyle/>
        <a:p>
          <a:pPr rtl="0"/>
          <a:r>
            <a:rPr lang="id-ID" baseline="0" smtClean="0"/>
            <a:t>Kekurangan E-Bisnis</a:t>
          </a:r>
          <a:endParaRPr lang="id-ID"/>
        </a:p>
      </dgm:t>
    </dgm:pt>
    <dgm:pt modelId="{4EB6E4C8-BF78-4D77-9166-2418071C224B}" type="parTrans" cxnId="{45401EB8-0256-4C2B-9B17-923874D861C1}">
      <dgm:prSet/>
      <dgm:spPr/>
      <dgm:t>
        <a:bodyPr/>
        <a:lstStyle/>
        <a:p>
          <a:endParaRPr lang="id-ID"/>
        </a:p>
      </dgm:t>
    </dgm:pt>
    <dgm:pt modelId="{22974F11-9248-4959-A3C5-8D8137D0E353}" type="sibTrans" cxnId="{45401EB8-0256-4C2B-9B17-923874D861C1}">
      <dgm:prSet/>
      <dgm:spPr/>
      <dgm:t>
        <a:bodyPr/>
        <a:lstStyle/>
        <a:p>
          <a:endParaRPr lang="id-ID"/>
        </a:p>
      </dgm:t>
    </dgm:pt>
    <dgm:pt modelId="{6B13DEF5-8F59-48EB-AD67-C64637BEFEC2}" type="pres">
      <dgm:prSet presAssocID="{1E8BEE7C-DB93-4EE6-918E-A413D3DFE4B3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4C9DAF18-6457-429D-9DD7-900AFD18E508}" type="pres">
      <dgm:prSet presAssocID="{63733EED-09AF-4DC9-813F-015DE7070FCD}" presName="circle1" presStyleLbl="node1" presStyleIdx="0" presStyleCnt="1"/>
      <dgm:spPr/>
    </dgm:pt>
    <dgm:pt modelId="{131A4EE2-7879-469A-8F54-8E3878D40A02}" type="pres">
      <dgm:prSet presAssocID="{63733EED-09AF-4DC9-813F-015DE7070FCD}" presName="space" presStyleCnt="0"/>
      <dgm:spPr/>
    </dgm:pt>
    <dgm:pt modelId="{E8026D54-1648-4364-A61A-92F0B728D3DF}" type="pres">
      <dgm:prSet presAssocID="{63733EED-09AF-4DC9-813F-015DE7070FCD}" presName="rect1" presStyleLbl="alignAcc1" presStyleIdx="0" presStyleCnt="1"/>
      <dgm:spPr/>
      <dgm:t>
        <a:bodyPr/>
        <a:lstStyle/>
        <a:p>
          <a:endParaRPr lang="id-ID"/>
        </a:p>
      </dgm:t>
    </dgm:pt>
    <dgm:pt modelId="{56BD38B0-C816-4EF5-82B5-E18BE8A4F67E}" type="pres">
      <dgm:prSet presAssocID="{63733EED-09AF-4DC9-813F-015DE7070FCD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561AC879-E655-43F5-8C39-99C3EE8EA244}" type="presOf" srcId="{63733EED-09AF-4DC9-813F-015DE7070FCD}" destId="{56BD38B0-C816-4EF5-82B5-E18BE8A4F67E}" srcOrd="1" destOrd="0" presId="urn:microsoft.com/office/officeart/2005/8/layout/target3"/>
    <dgm:cxn modelId="{EBC83F0C-9A0B-42D0-B0BD-AEE19D108770}" type="presOf" srcId="{63733EED-09AF-4DC9-813F-015DE7070FCD}" destId="{E8026D54-1648-4364-A61A-92F0B728D3DF}" srcOrd="0" destOrd="0" presId="urn:microsoft.com/office/officeart/2005/8/layout/target3"/>
    <dgm:cxn modelId="{45401EB8-0256-4C2B-9B17-923874D861C1}" srcId="{1E8BEE7C-DB93-4EE6-918E-A413D3DFE4B3}" destId="{63733EED-09AF-4DC9-813F-015DE7070FCD}" srcOrd="0" destOrd="0" parTransId="{4EB6E4C8-BF78-4D77-9166-2418071C224B}" sibTransId="{22974F11-9248-4959-A3C5-8D8137D0E353}"/>
    <dgm:cxn modelId="{462C7F9F-4C31-4A39-BF25-E07E728B06BC}" type="presOf" srcId="{1E8BEE7C-DB93-4EE6-918E-A413D3DFE4B3}" destId="{6B13DEF5-8F59-48EB-AD67-C64637BEFEC2}" srcOrd="0" destOrd="0" presId="urn:microsoft.com/office/officeart/2005/8/layout/target3"/>
    <dgm:cxn modelId="{3F9DB39C-D08D-4D33-AF75-CA0FC311CF81}" type="presParOf" srcId="{6B13DEF5-8F59-48EB-AD67-C64637BEFEC2}" destId="{4C9DAF18-6457-429D-9DD7-900AFD18E508}" srcOrd="0" destOrd="0" presId="urn:microsoft.com/office/officeart/2005/8/layout/target3"/>
    <dgm:cxn modelId="{5CDC4FF2-4F40-469E-B381-E49290913A4E}" type="presParOf" srcId="{6B13DEF5-8F59-48EB-AD67-C64637BEFEC2}" destId="{131A4EE2-7879-469A-8F54-8E3878D40A02}" srcOrd="1" destOrd="0" presId="urn:microsoft.com/office/officeart/2005/8/layout/target3"/>
    <dgm:cxn modelId="{F7906901-A96A-47A5-B22B-2DF63373DE82}" type="presParOf" srcId="{6B13DEF5-8F59-48EB-AD67-C64637BEFEC2}" destId="{E8026D54-1648-4364-A61A-92F0B728D3DF}" srcOrd="2" destOrd="0" presId="urn:microsoft.com/office/officeart/2005/8/layout/target3"/>
    <dgm:cxn modelId="{FBACD098-4326-4C05-A90F-143468E21550}" type="presParOf" srcId="{6B13DEF5-8F59-48EB-AD67-C64637BEFEC2}" destId="{56BD38B0-C816-4EF5-82B5-E18BE8A4F67E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509902-752A-4264-9FB1-5E91ACC328DD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C23160-23E4-4E61-92C7-1746778D6010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Isi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9C93B7-0D03-4B27-8844-5183E53454D8}">
      <dsp:nvSpPr>
        <dsp:cNvPr id="0" name=""/>
        <dsp:cNvSpPr/>
      </dsp:nvSpPr>
      <dsp:spPr>
        <a:xfrm>
          <a:off x="0" y="7454"/>
          <a:ext cx="8229600" cy="116795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Biaya pengembangan sistem e-bisnis yang mahal karena kompleksnya sistem</a:t>
          </a:r>
          <a:endParaRPr lang="id-ID" sz="2200" kern="1200" dirty="0"/>
        </a:p>
      </dsp:txBody>
      <dsp:txXfrm>
        <a:off x="57015" y="64469"/>
        <a:ext cx="8115570" cy="1053922"/>
      </dsp:txXfrm>
    </dsp:sp>
    <dsp:sp modelId="{50872AF0-2B25-4014-B202-2F437A662DE1}">
      <dsp:nvSpPr>
        <dsp:cNvPr id="0" name=""/>
        <dsp:cNvSpPr/>
      </dsp:nvSpPr>
      <dsp:spPr>
        <a:xfrm>
          <a:off x="0" y="1238767"/>
          <a:ext cx="8229600" cy="1167952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smtClean="0"/>
            <a:t>Perlu menata ulang sistem yang ada sehingga menimbulkan kebutuhan perangkat keras dan lunak yang baru serta merekrut serta melatih karyawan baru</a:t>
          </a:r>
          <a:endParaRPr lang="id-ID" sz="2200" kern="1200"/>
        </a:p>
      </dsp:txBody>
      <dsp:txXfrm>
        <a:off x="57015" y="1295782"/>
        <a:ext cx="8115570" cy="1053922"/>
      </dsp:txXfrm>
    </dsp:sp>
    <dsp:sp modelId="{4DE9C36B-9FF8-46F0-8FB0-515D0080ED49}">
      <dsp:nvSpPr>
        <dsp:cNvPr id="0" name=""/>
        <dsp:cNvSpPr/>
      </dsp:nvSpPr>
      <dsp:spPr>
        <a:xfrm>
          <a:off x="0" y="2470080"/>
          <a:ext cx="8229600" cy="1167952"/>
        </a:xfrm>
        <a:prstGeom prst="roundRect">
          <a:avLst/>
        </a:prstGeom>
        <a:solidFill>
          <a:schemeClr val="accent3"/>
        </a:solidFill>
        <a:ln w="44450" cap="flat" cmpd="sng" algn="ctr">
          <a:solidFill>
            <a:schemeClr val="lt1"/>
          </a:solidFill>
          <a:prstDash val="solid"/>
        </a:ln>
        <a:effectLst/>
      </dsp:spPr>
      <dsp:style>
        <a:lnRef idx="3">
          <a:schemeClr val="lt1"/>
        </a:lnRef>
        <a:fillRef idx="1">
          <a:schemeClr val="accent3"/>
        </a:fillRef>
        <a:effectRef idx="1">
          <a:schemeClr val="accent3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smtClean="0"/>
            <a:t>Mengandung resiko kegagalan penerapan yang besar</a:t>
          </a:r>
          <a:endParaRPr lang="id-ID" sz="2200" kern="1200"/>
        </a:p>
      </dsp:txBody>
      <dsp:txXfrm>
        <a:off x="57015" y="2527095"/>
        <a:ext cx="8115570" cy="1053922"/>
      </dsp:txXfrm>
    </dsp:sp>
    <dsp:sp modelId="{CAFE42D2-2252-40AC-9FC1-45C313CD12C1}">
      <dsp:nvSpPr>
        <dsp:cNvPr id="0" name=""/>
        <dsp:cNvSpPr/>
      </dsp:nvSpPr>
      <dsp:spPr>
        <a:xfrm>
          <a:off x="0" y="3701392"/>
          <a:ext cx="8229600" cy="1167952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Serangan terhadap informasi perusahaan meningkat karena informasi ditransmisikan secara elektronik melewati jaringan internet.</a:t>
          </a:r>
          <a:endParaRPr lang="id-ID" sz="2200" kern="1200" dirty="0"/>
        </a:p>
      </dsp:txBody>
      <dsp:txXfrm>
        <a:off x="57015" y="3758407"/>
        <a:ext cx="8115570" cy="1053922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89BA91-93C2-41F4-BD8B-385D2B138086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BA2A67F-D690-44AF-93F3-6E1607E5A7D9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Tantangan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601358-F7E6-4727-844C-9BF1EEB89B32}">
      <dsp:nvSpPr>
        <dsp:cNvPr id="0" name=""/>
        <dsp:cNvSpPr/>
      </dsp:nvSpPr>
      <dsp:spPr>
        <a:xfrm>
          <a:off x="0" y="325"/>
          <a:ext cx="8229600" cy="945277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b="1" kern="1200" smtClean="0"/>
            <a:t>Biaya</a:t>
          </a:r>
          <a:r>
            <a:rPr lang="id-ID" sz="2400" kern="1200" smtClean="0"/>
            <a:t> pengembangan sistem e-bisnis yang tinggi.</a:t>
          </a:r>
          <a:endParaRPr lang="id-ID" sz="2400" kern="1200"/>
        </a:p>
      </dsp:txBody>
      <dsp:txXfrm>
        <a:off x="46145" y="46470"/>
        <a:ext cx="8137310" cy="852987"/>
      </dsp:txXfrm>
    </dsp:sp>
    <dsp:sp modelId="{7609E8D0-2E42-4651-A844-6E110A49AB32}">
      <dsp:nvSpPr>
        <dsp:cNvPr id="0" name=""/>
        <dsp:cNvSpPr/>
      </dsp:nvSpPr>
      <dsp:spPr>
        <a:xfrm>
          <a:off x="0" y="983043"/>
          <a:ext cx="8229600" cy="945277"/>
        </a:xfrm>
        <a:prstGeom prst="roundRect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smtClean="0"/>
            <a:t>Resiko </a:t>
          </a:r>
          <a:r>
            <a:rPr lang="id-ID" sz="2400" b="1" kern="1200" smtClean="0"/>
            <a:t>kalah bersaing</a:t>
          </a:r>
          <a:r>
            <a:rPr lang="id-ID" sz="2400" kern="1200" smtClean="0"/>
            <a:t>, jika tidak menggunakan e-bisnis </a:t>
          </a:r>
          <a:endParaRPr lang="id-ID" sz="2400" kern="1200"/>
        </a:p>
      </dsp:txBody>
      <dsp:txXfrm>
        <a:off x="46145" y="1029188"/>
        <a:ext cx="8137310" cy="852987"/>
      </dsp:txXfrm>
    </dsp:sp>
    <dsp:sp modelId="{87BB7880-C6C2-44CB-9B65-411DC68C325A}">
      <dsp:nvSpPr>
        <dsp:cNvPr id="0" name=""/>
        <dsp:cNvSpPr/>
      </dsp:nvSpPr>
      <dsp:spPr>
        <a:xfrm>
          <a:off x="0" y="1965761"/>
          <a:ext cx="8229600" cy="945277"/>
        </a:xfrm>
        <a:prstGeom prst="roundRect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b="1" kern="1200" smtClean="0"/>
            <a:t>Sulit memperoleh dukungan eksekutif</a:t>
          </a:r>
          <a:r>
            <a:rPr lang="id-ID" sz="2000" kern="1200" smtClean="0"/>
            <a:t>, karena e-bisnis adalah strategi jangka panjang, jadi keuntungannya tidak langsung terasa</a:t>
          </a:r>
          <a:endParaRPr lang="id-ID" sz="2000" kern="1200"/>
        </a:p>
      </dsp:txBody>
      <dsp:txXfrm>
        <a:off x="46145" y="2011906"/>
        <a:ext cx="8137310" cy="852987"/>
      </dsp:txXfrm>
    </dsp:sp>
    <dsp:sp modelId="{F4F27D86-FEBF-4F5D-A230-362704850FE8}">
      <dsp:nvSpPr>
        <dsp:cNvPr id="0" name=""/>
        <dsp:cNvSpPr/>
      </dsp:nvSpPr>
      <dsp:spPr>
        <a:xfrm>
          <a:off x="0" y="2948478"/>
          <a:ext cx="8229600" cy="945277"/>
        </a:xfrm>
        <a:prstGeom prst="roundRect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Harus dapat memilih </a:t>
          </a:r>
          <a:r>
            <a:rPr lang="id-ID" sz="2000" b="1" kern="1200" smtClean="0"/>
            <a:t>proses bisnis yang paling menguntungkan</a:t>
          </a:r>
          <a:r>
            <a:rPr lang="id-ID" sz="2000" kern="1200" smtClean="0"/>
            <a:t> yang akan dijadikan e-bisnis</a:t>
          </a:r>
          <a:endParaRPr lang="id-ID" sz="2000" kern="1200"/>
        </a:p>
      </dsp:txBody>
      <dsp:txXfrm>
        <a:off x="46145" y="2994623"/>
        <a:ext cx="8137310" cy="852987"/>
      </dsp:txXfrm>
    </dsp:sp>
    <dsp:sp modelId="{D5C040D2-1925-4509-A6F7-FABBDAF39205}">
      <dsp:nvSpPr>
        <dsp:cNvPr id="0" name=""/>
        <dsp:cNvSpPr/>
      </dsp:nvSpPr>
      <dsp:spPr>
        <a:xfrm>
          <a:off x="0" y="3931196"/>
          <a:ext cx="8229600" cy="945277"/>
        </a:xfrm>
        <a:prstGeom prst="roundRect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1800" kern="1200" smtClean="0"/>
            <a:t>Bagaimana </a:t>
          </a:r>
          <a:r>
            <a:rPr lang="id-ID" sz="1800" b="1" kern="1200" smtClean="0"/>
            <a:t>meminimalkan resiko keamanan</a:t>
          </a:r>
          <a:r>
            <a:rPr lang="id-ID" sz="1800" kern="1200" smtClean="0"/>
            <a:t> yang dihadapi. Perusahaan dapat menerapkan teknologi keamanan di setiap komponen e-bisnis seperti  komponen aplikasi, perangkat lunak sistem, dan jaringan.</a:t>
          </a:r>
          <a:endParaRPr lang="id-ID" sz="1800" kern="1200"/>
        </a:p>
      </dsp:txBody>
      <dsp:txXfrm>
        <a:off x="46145" y="3977341"/>
        <a:ext cx="8137310" cy="852987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0EBA8B-10F9-4BCA-AD4E-FE7F62BD9204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09DB23D-5D59-48A3-BFD4-E9ED9FC90988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900" kern="1200" baseline="0" smtClean="0"/>
            <a:t>Siapkah Perusahaan ke e-Bisnis?</a:t>
          </a:r>
          <a:endParaRPr lang="id-ID" sz="3900" kern="1200"/>
        </a:p>
      </dsp:txBody>
      <dsp:txXfrm>
        <a:off x="495300" y="0"/>
        <a:ext cx="7734300" cy="990600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03BBBD-C905-4334-9312-AF40587BF21B}">
      <dsp:nvSpPr>
        <dsp:cNvPr id="0" name=""/>
        <dsp:cNvSpPr/>
      </dsp:nvSpPr>
      <dsp:spPr>
        <a:xfrm>
          <a:off x="0" y="2274"/>
          <a:ext cx="8229600" cy="963009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Sudah</a:t>
          </a:r>
          <a:r>
            <a:rPr lang="en-US" sz="2400" kern="1200" dirty="0" err="1" smtClean="0"/>
            <a:t>kah</a:t>
          </a:r>
          <a:r>
            <a:rPr lang="id-ID" sz="2400" kern="1200" dirty="0" smtClean="0"/>
            <a:t> </a:t>
          </a:r>
          <a:r>
            <a:rPr lang="id-ID" sz="2400" kern="1200" dirty="0" smtClean="0"/>
            <a:t>perusahaan menjalankan transaksi elektronik?</a:t>
          </a:r>
          <a:endParaRPr lang="id-ID" sz="2400" kern="1200" dirty="0"/>
        </a:p>
      </dsp:txBody>
      <dsp:txXfrm>
        <a:off x="47010" y="49284"/>
        <a:ext cx="8135580" cy="868989"/>
      </dsp:txXfrm>
    </dsp:sp>
    <dsp:sp modelId="{367F7893-8332-4FA1-8F58-87D4288AA6C2}">
      <dsp:nvSpPr>
        <dsp:cNvPr id="0" name=""/>
        <dsp:cNvSpPr/>
      </dsp:nvSpPr>
      <dsp:spPr>
        <a:xfrm>
          <a:off x="0" y="979584"/>
          <a:ext cx="8229600" cy="963009"/>
        </a:xfrm>
        <a:prstGeom prst="roundRect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Apakah komunikasi EDI (</a:t>
          </a:r>
          <a:r>
            <a:rPr lang="id-ID" sz="2400" i="1" kern="1200" dirty="0" smtClean="0"/>
            <a:t>Electronic Data Interchange</a:t>
          </a:r>
          <a:r>
            <a:rPr lang="id-ID" sz="2400" kern="1200" dirty="0" smtClean="0"/>
            <a:t>) perusahaan telah terintegrasi dengan sistem internal?</a:t>
          </a:r>
          <a:endParaRPr lang="id-ID" sz="2400" kern="1200" dirty="0"/>
        </a:p>
      </dsp:txBody>
      <dsp:txXfrm>
        <a:off x="47010" y="1026594"/>
        <a:ext cx="8135580" cy="868989"/>
      </dsp:txXfrm>
    </dsp:sp>
    <dsp:sp modelId="{C5D79D03-ECDD-4CB8-9A9C-AA9C524E7165}">
      <dsp:nvSpPr>
        <dsp:cNvPr id="0" name=""/>
        <dsp:cNvSpPr/>
      </dsp:nvSpPr>
      <dsp:spPr>
        <a:xfrm>
          <a:off x="0" y="1956895"/>
          <a:ext cx="8229600" cy="963009"/>
        </a:xfrm>
        <a:prstGeom prst="roundRect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Apakah standar ANSI X12 sudah digunakan dalam transaksi perusahaan?</a:t>
          </a:r>
          <a:endParaRPr lang="id-ID" sz="2400" kern="1200" dirty="0"/>
        </a:p>
      </dsp:txBody>
      <dsp:txXfrm>
        <a:off x="47010" y="2003905"/>
        <a:ext cx="8135580" cy="868989"/>
      </dsp:txXfrm>
    </dsp:sp>
    <dsp:sp modelId="{3CD06D9A-1C3B-4113-B193-E71056726C19}">
      <dsp:nvSpPr>
        <dsp:cNvPr id="0" name=""/>
        <dsp:cNvSpPr/>
      </dsp:nvSpPr>
      <dsp:spPr>
        <a:xfrm>
          <a:off x="0" y="2934206"/>
          <a:ext cx="8229600" cy="963009"/>
        </a:xfrm>
        <a:prstGeom prst="roundRect">
          <a:avLst/>
        </a:prstGeom>
        <a:solidFill>
          <a:schemeClr val="accent1">
            <a:shade val="50000"/>
            <a:hueOff val="624420"/>
            <a:satOff val="-36069"/>
            <a:lumOff val="39631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Apakah perusahaan dan para pemasoknya telah menggunakan definisi, kode, dan pengenal universal dalam produk dan prosedur dokumen elektroniknya?</a:t>
          </a:r>
          <a:endParaRPr lang="id-ID" sz="2200" kern="1200" dirty="0"/>
        </a:p>
      </dsp:txBody>
      <dsp:txXfrm>
        <a:off x="47010" y="2981216"/>
        <a:ext cx="8135580" cy="868989"/>
      </dsp:txXfrm>
    </dsp:sp>
    <dsp:sp modelId="{F77E2A66-BBD6-4CDA-8665-46B1A3AA44A1}">
      <dsp:nvSpPr>
        <dsp:cNvPr id="0" name=""/>
        <dsp:cNvSpPr/>
      </dsp:nvSpPr>
      <dsp:spPr>
        <a:xfrm>
          <a:off x="0" y="3911516"/>
          <a:ext cx="8229600" cy="963009"/>
        </a:xfrm>
        <a:prstGeom prst="roundRect">
          <a:avLst/>
        </a:prstGeom>
        <a:solidFill>
          <a:schemeClr val="accent1">
            <a:shade val="50000"/>
            <a:hueOff val="312210"/>
            <a:satOff val="-18034"/>
            <a:lumOff val="19816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Apakah barcode, perolehan data otomatis dan database bersama digunakan untuk mengelola data POS (Point of Sales)?  </a:t>
          </a:r>
          <a:endParaRPr lang="id-ID" sz="2200" kern="1200" dirty="0"/>
        </a:p>
      </dsp:txBody>
      <dsp:txXfrm>
        <a:off x="47010" y="3958526"/>
        <a:ext cx="8135580" cy="868989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CC2C272-1717-4CE0-A0AE-DA6081F61AE7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66ED19-3AD4-4A09-99B7-869D89126210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lvl="0" algn="ctr" defTabSz="1955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400" kern="1200" baseline="0" smtClean="0"/>
            <a:t>Langkah Penerapan E-Bisnis</a:t>
          </a:r>
          <a:endParaRPr lang="id-ID" sz="4400" kern="1200"/>
        </a:p>
      </dsp:txBody>
      <dsp:txXfrm>
        <a:off x="495300" y="0"/>
        <a:ext cx="7734300" cy="990600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AC7487-1CBF-43D5-BBAA-172CB797E8A4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1E8FBFF-9C4B-4AE5-817A-F4505A9710CC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5260" tIns="175260" rIns="175260" bIns="175260" numCol="1" spcCol="1270" anchor="ctr" anchorCtr="0">
          <a:noAutofit/>
        </a:bodyPr>
        <a:lstStyle/>
        <a:p>
          <a:pPr lvl="0" algn="ctr" defTabSz="20447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600" kern="1200" baseline="0" smtClean="0"/>
            <a:t>Faktor Penentu Kesuksesan</a:t>
          </a:r>
          <a:endParaRPr lang="id-ID" sz="4600" kern="1200"/>
        </a:p>
      </dsp:txBody>
      <dsp:txXfrm>
        <a:off x="495300" y="0"/>
        <a:ext cx="7734300" cy="990600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F80768-B22E-4FBD-A0AB-CD94837E5859}">
      <dsp:nvSpPr>
        <dsp:cNvPr id="0" name=""/>
        <dsp:cNvSpPr/>
      </dsp:nvSpPr>
      <dsp:spPr>
        <a:xfrm>
          <a:off x="0" y="0"/>
          <a:ext cx="850106" cy="85010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5D33B7-6F07-400C-B8AE-C0CD0868C1CB}">
      <dsp:nvSpPr>
        <dsp:cNvPr id="0" name=""/>
        <dsp:cNvSpPr/>
      </dsp:nvSpPr>
      <dsp:spPr>
        <a:xfrm>
          <a:off x="425052" y="0"/>
          <a:ext cx="5911650" cy="85010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lvl="0" algn="ctr" defTabSz="1644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700" kern="1200" baseline="0" smtClean="0"/>
            <a:t>Arsitektur Aplikasi E-Bisnis</a:t>
          </a:r>
          <a:endParaRPr lang="id-ID" sz="3700" kern="1200"/>
        </a:p>
      </dsp:txBody>
      <dsp:txXfrm>
        <a:off x="425052" y="0"/>
        <a:ext cx="5911650" cy="850106"/>
      </dsp:txXfrm>
    </dsp:sp>
  </dsp:spTree>
</dsp:drawing>
</file>

<file path=ppt/diagrams/drawing1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EEAD9-8D51-4F67-BA72-D6B7EA1462FA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7CC5DC-9B44-4548-92F0-90D7B5E35541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dirty="0" smtClean="0"/>
            <a:t>Bahan Diskusi</a:t>
          </a:r>
          <a:endParaRPr lang="id-ID" sz="4700" kern="1200" dirty="0"/>
        </a:p>
      </dsp:txBody>
      <dsp:txXfrm>
        <a:off x="495300" y="0"/>
        <a:ext cx="7734300" cy="990600"/>
      </dsp:txXfrm>
    </dsp:sp>
  </dsp:spTree>
</dsp:drawing>
</file>

<file path=ppt/diagrams/drawing1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4737D3-9703-434B-8830-7EF580559D05}">
      <dsp:nvSpPr>
        <dsp:cNvPr id="0" name=""/>
        <dsp:cNvSpPr/>
      </dsp:nvSpPr>
      <dsp:spPr>
        <a:xfrm>
          <a:off x="0" y="64605"/>
          <a:ext cx="8229600" cy="1526850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hade val="86000"/>
                <a:satMod val="140000"/>
              </a:schemeClr>
            </a:gs>
            <a:gs pos="45000">
              <a:schemeClr val="accent3">
                <a:tint val="48000"/>
                <a:satMod val="150000"/>
              </a:schemeClr>
            </a:gs>
            <a:gs pos="100000">
              <a:schemeClr val="accent3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smtClean="0"/>
            <a:t>Jika tidak menggunakan teknologi internet, apakah suatu aplikasi dapat disebut aplikasi e-bisnis? Alasannya?</a:t>
          </a:r>
          <a:endParaRPr lang="id-ID" sz="2900" kern="1200"/>
        </a:p>
      </dsp:txBody>
      <dsp:txXfrm>
        <a:off x="74535" y="139140"/>
        <a:ext cx="8080530" cy="1377780"/>
      </dsp:txXfrm>
    </dsp:sp>
    <dsp:sp modelId="{E5C0F855-59EE-4EBA-84BC-F0DBBECB9E6A}">
      <dsp:nvSpPr>
        <dsp:cNvPr id="0" name=""/>
        <dsp:cNvSpPr/>
      </dsp:nvSpPr>
      <dsp:spPr>
        <a:xfrm>
          <a:off x="0" y="1674975"/>
          <a:ext cx="8229600" cy="1526850"/>
        </a:xfrm>
        <a:prstGeom prst="roundRect">
          <a:avLst/>
        </a:prstGeom>
        <a:gradFill rotWithShape="1">
          <a:gsLst>
            <a:gs pos="0">
              <a:schemeClr val="accent5">
                <a:tint val="50000"/>
                <a:shade val="86000"/>
                <a:satMod val="140000"/>
              </a:schemeClr>
            </a:gs>
            <a:gs pos="45000">
              <a:schemeClr val="accent5">
                <a:tint val="48000"/>
                <a:satMod val="150000"/>
              </a:schemeClr>
            </a:gs>
            <a:gs pos="100000">
              <a:schemeClr val="accent5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5"/>
          </a:solidFill>
          <a:prstDash val="solid"/>
        </a:ln>
        <a:effectLst/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smtClean="0"/>
            <a:t>Sebutkan perusahaan-perusahaan (dalam maupun luar negeri) yang telah menerapkan e-bisnis dengan sukses!</a:t>
          </a:r>
          <a:endParaRPr lang="id-ID" sz="2900" kern="1200"/>
        </a:p>
      </dsp:txBody>
      <dsp:txXfrm>
        <a:off x="74535" y="1749510"/>
        <a:ext cx="8080530" cy="1377780"/>
      </dsp:txXfrm>
    </dsp:sp>
    <dsp:sp modelId="{276B2885-597D-494F-9A5D-76D7D79C4602}">
      <dsp:nvSpPr>
        <dsp:cNvPr id="0" name=""/>
        <dsp:cNvSpPr/>
      </dsp:nvSpPr>
      <dsp:spPr>
        <a:xfrm>
          <a:off x="0" y="3285345"/>
          <a:ext cx="8229600" cy="1526850"/>
        </a:xfrm>
        <a:prstGeom prst="roundRect">
          <a:avLst/>
        </a:prstGeom>
        <a:gradFill rotWithShape="1">
          <a:gsLst>
            <a:gs pos="0">
              <a:schemeClr val="accent6">
                <a:tint val="50000"/>
                <a:shade val="86000"/>
                <a:satMod val="140000"/>
              </a:schemeClr>
            </a:gs>
            <a:gs pos="45000">
              <a:schemeClr val="accent6">
                <a:tint val="48000"/>
                <a:satMod val="150000"/>
              </a:schemeClr>
            </a:gs>
            <a:gs pos="100000">
              <a:schemeClr val="accent6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900" kern="1200" smtClean="0"/>
            <a:t>Apakah Udinus sudah menerapkan e-bisnis? Proses bisnis apa saja yang telah dijalankan secara e-bisnis?</a:t>
          </a:r>
          <a:endParaRPr lang="id-ID" sz="2900" kern="1200"/>
        </a:p>
      </dsp:txBody>
      <dsp:txXfrm>
        <a:off x="74535" y="3359880"/>
        <a:ext cx="8080530" cy="13777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3390B0-755B-48AF-AE40-7CA720962E2A}">
      <dsp:nvSpPr>
        <dsp:cNvPr id="0" name=""/>
        <dsp:cNvSpPr/>
      </dsp:nvSpPr>
      <dsp:spPr>
        <a:xfrm>
          <a:off x="4018" y="1068139"/>
          <a:ext cx="2740521" cy="2740521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smtClean="0"/>
            <a:t>Materi pengantar e-bisnis</a:t>
          </a:r>
          <a:endParaRPr lang="id-ID" sz="3300" kern="1200"/>
        </a:p>
      </dsp:txBody>
      <dsp:txXfrm>
        <a:off x="405358" y="1469479"/>
        <a:ext cx="1937841" cy="1937841"/>
      </dsp:txXfrm>
    </dsp:sp>
    <dsp:sp modelId="{A1573F4A-25F8-42BB-B6F4-75028B20E314}">
      <dsp:nvSpPr>
        <dsp:cNvPr id="0" name=""/>
        <dsp:cNvSpPr/>
      </dsp:nvSpPr>
      <dsp:spPr>
        <a:xfrm>
          <a:off x="2744539" y="1068139"/>
          <a:ext cx="2740521" cy="2740521"/>
        </a:xfrm>
        <a:prstGeom prst="ellipse">
          <a:avLst/>
        </a:prstGeom>
        <a:solidFill>
          <a:schemeClr val="accent4">
            <a:hueOff val="-1759972"/>
            <a:satOff val="-18065"/>
            <a:lumOff val="755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Bahan Diskusi</a:t>
          </a:r>
          <a:endParaRPr lang="id-ID" sz="3300" kern="1200" dirty="0"/>
        </a:p>
      </dsp:txBody>
      <dsp:txXfrm>
        <a:off x="3145879" y="1469479"/>
        <a:ext cx="1937841" cy="1937841"/>
      </dsp:txXfrm>
    </dsp:sp>
    <dsp:sp modelId="{C23E2773-FDDE-4140-B7A7-98227023A7E4}">
      <dsp:nvSpPr>
        <dsp:cNvPr id="0" name=""/>
        <dsp:cNvSpPr/>
      </dsp:nvSpPr>
      <dsp:spPr>
        <a:xfrm>
          <a:off x="5485060" y="1068139"/>
          <a:ext cx="2740521" cy="2740521"/>
        </a:xfrm>
        <a:prstGeom prst="ellipse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668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3300" kern="1200" dirty="0" smtClean="0"/>
            <a:t>Tugas</a:t>
          </a:r>
          <a:endParaRPr lang="id-ID" sz="3300" kern="1200" dirty="0"/>
        </a:p>
      </dsp:txBody>
      <dsp:txXfrm>
        <a:off x="5886400" y="1469479"/>
        <a:ext cx="1937841" cy="1937841"/>
      </dsp:txXfrm>
    </dsp:sp>
  </dsp:spTree>
</dsp:drawing>
</file>

<file path=ppt/diagrams/drawing2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DD6037-C56D-497B-9344-3EF64F4CB33E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A6BEAF-5390-4C46-9D7B-7383DBC7ADEB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Tugas Presentasi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2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10B3E9C-CC37-43B0-A959-F3F028F990C4}">
      <dsp:nvSpPr>
        <dsp:cNvPr id="0" name=""/>
        <dsp:cNvSpPr/>
      </dsp:nvSpPr>
      <dsp:spPr>
        <a:xfrm>
          <a:off x="0" y="3671025"/>
          <a:ext cx="8229600" cy="1204912"/>
        </a:xfrm>
        <a:prstGeom prst="rect">
          <a:avLst/>
        </a:prstGeom>
        <a:gradFill rotWithShape="1">
          <a:gsLst>
            <a:gs pos="0">
              <a:schemeClr val="accent6">
                <a:tint val="50000"/>
                <a:shade val="86000"/>
                <a:satMod val="140000"/>
              </a:schemeClr>
            </a:gs>
            <a:gs pos="45000">
              <a:schemeClr val="accent6">
                <a:tint val="48000"/>
                <a:satMod val="150000"/>
              </a:schemeClr>
            </a:gs>
            <a:gs pos="100000">
              <a:schemeClr val="accent6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Presentasikan (power point) hasilnya pada pertemuan kuliah pertama minggu depan. Cetak file power point dan jurnalnya untuk dikumpulkan</a:t>
          </a:r>
          <a:endParaRPr lang="id-ID" sz="2200" kern="1200" dirty="0"/>
        </a:p>
      </dsp:txBody>
      <dsp:txXfrm>
        <a:off x="0" y="3671025"/>
        <a:ext cx="8229600" cy="1204912"/>
      </dsp:txXfrm>
    </dsp:sp>
    <dsp:sp modelId="{2A1ED8E7-1C4D-44DE-AB3A-FE8FA6CBCF08}">
      <dsp:nvSpPr>
        <dsp:cNvPr id="0" name=""/>
        <dsp:cNvSpPr/>
      </dsp:nvSpPr>
      <dsp:spPr>
        <a:xfrm rot="10800000">
          <a:off x="0" y="1835943"/>
          <a:ext cx="8229600" cy="1853155"/>
        </a:xfrm>
        <a:prstGeom prst="upArrowCallout">
          <a:avLst/>
        </a:prstGeom>
        <a:gradFill rotWithShape="1">
          <a:gsLst>
            <a:gs pos="0">
              <a:schemeClr val="accent3">
                <a:tint val="50000"/>
                <a:shade val="86000"/>
                <a:satMod val="140000"/>
              </a:schemeClr>
            </a:gs>
            <a:gs pos="45000">
              <a:schemeClr val="accent3">
                <a:tint val="48000"/>
                <a:satMod val="150000"/>
              </a:schemeClr>
            </a:gs>
            <a:gs pos="100000">
              <a:schemeClr val="accent3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3"/>
          </a:solidFill>
          <a:prstDash val="solid"/>
        </a:ln>
        <a:effectLst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smtClean="0"/>
            <a:t>Pelajari apa yang diteliti dalam jurnal tersebut, jelaskan masalah penelitiannya, metode apa yang digunakan, dan bagaimana hasilnya</a:t>
          </a:r>
          <a:endParaRPr lang="id-ID" sz="2200" kern="1200"/>
        </a:p>
      </dsp:txBody>
      <dsp:txXfrm rot="10800000">
        <a:off x="0" y="1835943"/>
        <a:ext cx="8229600" cy="1204125"/>
      </dsp:txXfrm>
    </dsp:sp>
    <dsp:sp modelId="{2CC336DE-D384-4164-BBF6-37D350432915}">
      <dsp:nvSpPr>
        <dsp:cNvPr id="0" name=""/>
        <dsp:cNvSpPr/>
      </dsp:nvSpPr>
      <dsp:spPr>
        <a:xfrm rot="10800000">
          <a:off x="0" y="862"/>
          <a:ext cx="8229600" cy="1853155"/>
        </a:xfrm>
        <a:prstGeom prst="upArrowCallout">
          <a:avLst/>
        </a:prstGeom>
        <a:gradFill rotWithShape="1">
          <a:gsLst>
            <a:gs pos="0">
              <a:schemeClr val="accent1">
                <a:tint val="50000"/>
                <a:shade val="86000"/>
                <a:satMod val="140000"/>
              </a:schemeClr>
            </a:gs>
            <a:gs pos="45000">
              <a:schemeClr val="accent1">
                <a:tint val="48000"/>
                <a:satMod val="150000"/>
              </a:schemeClr>
            </a:gs>
            <a:gs pos="100000">
              <a:schemeClr val="accent1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56464" tIns="156464" rIns="156464" bIns="156464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Cari ‘jurnal ilmiah’ terbaru (2018) </a:t>
          </a:r>
          <a:r>
            <a:rPr lang="en-US" sz="2200" kern="1200" dirty="0" err="1" smtClean="0"/>
            <a:t>tentang</a:t>
          </a:r>
          <a:r>
            <a:rPr lang="en-US" sz="2200" kern="1200" dirty="0" smtClean="0"/>
            <a:t> </a:t>
          </a:r>
          <a:r>
            <a:rPr lang="id-ID" sz="2200" kern="1200" dirty="0" smtClean="0"/>
            <a:t>e-bisnis</a:t>
          </a:r>
          <a:r>
            <a:rPr lang="id-ID" sz="2200" kern="1200" dirty="0" smtClean="0"/>
            <a:t>.</a:t>
          </a:r>
          <a:endParaRPr lang="id-ID" sz="2200" kern="1200" dirty="0"/>
        </a:p>
      </dsp:txBody>
      <dsp:txXfrm rot="10800000">
        <a:off x="0" y="862"/>
        <a:ext cx="8229600" cy="120412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08FBE5-E6BD-46FB-9A4E-25D715623FFE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0C085D-38C6-4CE2-85C1-10959362D77F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Definisi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9A1E4A4-81C8-4C7A-98F1-EA0469303A7F}">
      <dsp:nvSpPr>
        <dsp:cNvPr id="0" name=""/>
        <dsp:cNvSpPr/>
      </dsp:nvSpPr>
      <dsp:spPr>
        <a:xfrm>
          <a:off x="0" y="227100"/>
          <a:ext cx="8229600" cy="4422600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l" defTabSz="1555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smtClean="0"/>
            <a:t>“</a:t>
          </a:r>
          <a:r>
            <a:rPr lang="en-US" sz="3500" i="1" kern="1200" smtClean="0"/>
            <a:t>Penggunaan teknologi informasi dan </a:t>
          </a:r>
          <a:r>
            <a:rPr lang="id-ID" sz="3500" i="1" kern="1200" smtClean="0"/>
            <a:t>internet</a:t>
          </a:r>
          <a:r>
            <a:rPr lang="en-US" sz="3500" i="1" kern="1200" smtClean="0"/>
            <a:t> oleh organisasi, individu, atau pihak-pihak terkait untuk menjalankan dan mengelola proses bisnis utama sehingga  memberikan keuntungan berupa keamanan, fleksibilitas, integrasi, optimasi, efisiensi,</a:t>
          </a:r>
          <a:r>
            <a:rPr lang="id-ID" sz="3500" i="1" kern="1200" smtClean="0"/>
            <a:t> </a:t>
          </a:r>
          <a:r>
            <a:rPr lang="en-US" sz="3500" i="1" kern="1200" smtClean="0"/>
            <a:t> peningkatan produktivitas</a:t>
          </a:r>
          <a:r>
            <a:rPr lang="id-ID" sz="3500" i="1" kern="1200" smtClean="0"/>
            <a:t>,</a:t>
          </a:r>
          <a:r>
            <a:rPr lang="en-US" sz="3500" i="1" kern="1200" smtClean="0"/>
            <a:t> dan profit</a:t>
          </a:r>
          <a:r>
            <a:rPr lang="en-US" sz="3500" kern="1200" smtClean="0"/>
            <a:t>”.</a:t>
          </a:r>
          <a:endParaRPr lang="id-ID" sz="3500" kern="1200"/>
        </a:p>
      </dsp:txBody>
      <dsp:txXfrm>
        <a:off x="215894" y="442994"/>
        <a:ext cx="7797812" cy="399081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080A3C-5E03-453E-970D-891B0676EDC9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A1A497-38EB-4733-BC6F-8B79F4724EB5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Fungsi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2CA4E-45D6-4025-B4F9-A2801D0E7BD9}">
      <dsp:nvSpPr>
        <dsp:cNvPr id="0" name=""/>
        <dsp:cNvSpPr/>
      </dsp:nvSpPr>
      <dsp:spPr>
        <a:xfrm>
          <a:off x="0" y="7454"/>
          <a:ext cx="8229600" cy="1167952"/>
        </a:xfrm>
        <a:prstGeom prst="roundRect">
          <a:avLst/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smtClean="0"/>
            <a:t>menghubungkan pelanggan, pemasok, rekan bisnis, serta karyawan melalui intranet, ekstranet, dan intranet.</a:t>
          </a:r>
          <a:endParaRPr lang="id-ID" sz="2200" kern="1200"/>
        </a:p>
      </dsp:txBody>
      <dsp:txXfrm>
        <a:off x="57015" y="64469"/>
        <a:ext cx="8115570" cy="1053922"/>
      </dsp:txXfrm>
    </dsp:sp>
    <dsp:sp modelId="{29D0667D-E1F0-474C-8653-489B357C09EF}">
      <dsp:nvSpPr>
        <dsp:cNvPr id="0" name=""/>
        <dsp:cNvSpPr/>
      </dsp:nvSpPr>
      <dsp:spPr>
        <a:xfrm>
          <a:off x="0" y="1238767"/>
          <a:ext cx="8229600" cy="1167952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Menangani transaksi pelanggan dengan e-commerce.</a:t>
          </a:r>
          <a:endParaRPr lang="id-ID" sz="2200" kern="1200" dirty="0"/>
        </a:p>
      </dsp:txBody>
      <dsp:txXfrm>
        <a:off x="57015" y="1295782"/>
        <a:ext cx="8115570" cy="1053922"/>
      </dsp:txXfrm>
    </dsp:sp>
    <dsp:sp modelId="{EB57326B-5E72-4F5F-A82E-C2C5D0E17623}">
      <dsp:nvSpPr>
        <dsp:cNvPr id="0" name=""/>
        <dsp:cNvSpPr/>
      </dsp:nvSpPr>
      <dsp:spPr>
        <a:xfrm>
          <a:off x="0" y="2470080"/>
          <a:ext cx="8229600" cy="1167952"/>
        </a:xfrm>
        <a:prstGeom prst="roundRect">
          <a:avLst/>
        </a:prstGeom>
        <a:solidFill>
          <a:schemeClr val="accent1">
            <a:shade val="50000"/>
            <a:hueOff val="780526"/>
            <a:satOff val="-45086"/>
            <a:lumOff val="49539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Menyediakan portal web untuk karyawan yang berjalan di intranet, memberi mereka kemampuan akses yang lebih baik terhadap informasi sehingga meningkatkan produktivitas.</a:t>
          </a:r>
          <a:endParaRPr lang="id-ID" sz="2200" kern="1200" dirty="0"/>
        </a:p>
      </dsp:txBody>
      <dsp:txXfrm>
        <a:off x="57015" y="2527095"/>
        <a:ext cx="8115570" cy="1053922"/>
      </dsp:txXfrm>
    </dsp:sp>
    <dsp:sp modelId="{DAB43140-B32F-4F97-949D-457EF23195D6}">
      <dsp:nvSpPr>
        <dsp:cNvPr id="0" name=""/>
        <dsp:cNvSpPr/>
      </dsp:nvSpPr>
      <dsp:spPr>
        <a:xfrm>
          <a:off x="0" y="3701392"/>
          <a:ext cx="8229600" cy="1167952"/>
        </a:xfrm>
        <a:prstGeom prst="roundRect">
          <a:avLst/>
        </a:prstGeom>
        <a:solidFill>
          <a:schemeClr val="accent1">
            <a:shade val="50000"/>
            <a:hueOff val="390263"/>
            <a:satOff val="-22543"/>
            <a:lumOff val="2477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200" kern="1200" dirty="0" smtClean="0"/>
            <a:t>Menghubungkan perusahaan dengan rekan bisnisnya dengan  jaringan ekstranet yang akan mengalirkan informasi diantara mereka.</a:t>
          </a:r>
          <a:endParaRPr lang="id-ID" sz="2200" kern="1200" dirty="0"/>
        </a:p>
      </dsp:txBody>
      <dsp:txXfrm>
        <a:off x="57015" y="3758407"/>
        <a:ext cx="8115570" cy="105392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B5CB61-3575-40CD-A7C7-77BC052192D8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B228A9-91F7-4BBE-BCBF-41CBA851EB60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Keuntungan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B3B0FC-A818-440A-B45B-3D6B9D6FF5EC}">
      <dsp:nvSpPr>
        <dsp:cNvPr id="0" name=""/>
        <dsp:cNvSpPr/>
      </dsp:nvSpPr>
      <dsp:spPr>
        <a:xfrm>
          <a:off x="617219" y="0"/>
          <a:ext cx="6995160" cy="4876800"/>
        </a:xfrm>
        <a:prstGeom prst="rightArrow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CCCBC-F765-4E36-B6EB-4595DC710E64}">
      <dsp:nvSpPr>
        <dsp:cNvPr id="0" name=""/>
        <dsp:cNvSpPr/>
      </dsp:nvSpPr>
      <dsp:spPr>
        <a:xfrm>
          <a:off x="4118" y="1463040"/>
          <a:ext cx="1981051" cy="1950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Meningkatkan efisiensi operasional perusahaan</a:t>
          </a:r>
          <a:endParaRPr lang="id-ID" sz="2000" kern="1200"/>
        </a:p>
      </dsp:txBody>
      <dsp:txXfrm>
        <a:off x="99344" y="1558266"/>
        <a:ext cx="1790599" cy="1760268"/>
      </dsp:txXfrm>
    </dsp:sp>
    <dsp:sp modelId="{8725C08C-3D74-45CC-972B-261BD8EFAB8B}">
      <dsp:nvSpPr>
        <dsp:cNvPr id="0" name=""/>
        <dsp:cNvSpPr/>
      </dsp:nvSpPr>
      <dsp:spPr>
        <a:xfrm>
          <a:off x="2084222" y="1463040"/>
          <a:ext cx="1981051" cy="1950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Mengurangi tingkat dan biaya persediaan</a:t>
          </a:r>
          <a:endParaRPr lang="id-ID" sz="2000" kern="1200"/>
        </a:p>
      </dsp:txBody>
      <dsp:txXfrm>
        <a:off x="2179448" y="1558266"/>
        <a:ext cx="1790599" cy="1760268"/>
      </dsp:txXfrm>
    </dsp:sp>
    <dsp:sp modelId="{6D5DAA86-48CD-466B-A6DB-01BC419B671F}">
      <dsp:nvSpPr>
        <dsp:cNvPr id="0" name=""/>
        <dsp:cNvSpPr/>
      </dsp:nvSpPr>
      <dsp:spPr>
        <a:xfrm>
          <a:off x="4164326" y="1463040"/>
          <a:ext cx="1981051" cy="1950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Meningkatkan kecepatan pemenuhan pesanan</a:t>
          </a:r>
          <a:endParaRPr lang="id-ID" sz="2000" kern="1200"/>
        </a:p>
      </dsp:txBody>
      <dsp:txXfrm>
        <a:off x="4259552" y="1558266"/>
        <a:ext cx="1790599" cy="1760268"/>
      </dsp:txXfrm>
    </dsp:sp>
    <dsp:sp modelId="{52762438-D7FE-44D9-8712-0434F78458D3}">
      <dsp:nvSpPr>
        <dsp:cNvPr id="0" name=""/>
        <dsp:cNvSpPr/>
      </dsp:nvSpPr>
      <dsp:spPr>
        <a:xfrm>
          <a:off x="6244430" y="1463040"/>
          <a:ext cx="1981051" cy="1950720"/>
        </a:xfrm>
        <a:prstGeom prst="roundRect">
          <a:avLst/>
        </a:prstGeom>
        <a:solidFill>
          <a:schemeClr val="dk2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000" kern="1200" smtClean="0"/>
            <a:t>Meningkatkan loyalitas pelanggan</a:t>
          </a:r>
          <a:endParaRPr lang="id-ID" sz="2000" kern="1200"/>
        </a:p>
      </dsp:txBody>
      <dsp:txXfrm>
        <a:off x="6339656" y="1558266"/>
        <a:ext cx="1790599" cy="1760268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C9DAF18-6457-429D-9DD7-900AFD18E508}">
      <dsp:nvSpPr>
        <dsp:cNvPr id="0" name=""/>
        <dsp:cNvSpPr/>
      </dsp:nvSpPr>
      <dsp:spPr>
        <a:xfrm>
          <a:off x="0" y="0"/>
          <a:ext cx="990600" cy="9906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026D54-1648-4364-A61A-92F0B728D3DF}">
      <dsp:nvSpPr>
        <dsp:cNvPr id="0" name=""/>
        <dsp:cNvSpPr/>
      </dsp:nvSpPr>
      <dsp:spPr>
        <a:xfrm>
          <a:off x="495300" y="0"/>
          <a:ext cx="7734300" cy="9906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4700" kern="1200" baseline="0" smtClean="0"/>
            <a:t>Kekurangan E-Bisnis</a:t>
          </a:r>
          <a:endParaRPr lang="id-ID" sz="4700" kern="1200"/>
        </a:p>
      </dsp:txBody>
      <dsp:txXfrm>
        <a:off x="495300" y="0"/>
        <a:ext cx="7734300" cy="990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8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layout20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B6A723-0EE2-42ED-BA39-2A8F4D1E8577}" type="datetimeFigureOut">
              <a:rPr lang="id-ID" smtClean="0"/>
              <a:t>26/02/2020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6338853-F399-4748-ADB3-D82AA3361B1A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7" Type="http://schemas.openxmlformats.org/officeDocument/2006/relationships/image" Target="../media/image2.png"/><Relationship Id="rId2" Type="http://schemas.openxmlformats.org/officeDocument/2006/relationships/diagramData" Target="../diagrams/data1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7.xml"/><Relationship Id="rId5" Type="http://schemas.openxmlformats.org/officeDocument/2006/relationships/diagramColors" Target="../diagrams/colors17.xml"/><Relationship Id="rId4" Type="http://schemas.openxmlformats.org/officeDocument/2006/relationships/diagramQuickStyle" Target="../diagrams/quickStyle1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9.xml"/><Relationship Id="rId3" Type="http://schemas.openxmlformats.org/officeDocument/2006/relationships/diagramLayout" Target="../diagrams/layout18.xml"/><Relationship Id="rId7" Type="http://schemas.openxmlformats.org/officeDocument/2006/relationships/diagramData" Target="../diagrams/data19.xml"/><Relationship Id="rId2" Type="http://schemas.openxmlformats.org/officeDocument/2006/relationships/diagramData" Target="../diagrams/data1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8.xml"/><Relationship Id="rId11" Type="http://schemas.microsoft.com/office/2007/relationships/diagramDrawing" Target="../diagrams/drawing19.xml"/><Relationship Id="rId5" Type="http://schemas.openxmlformats.org/officeDocument/2006/relationships/diagramColors" Target="../diagrams/colors18.xml"/><Relationship Id="rId10" Type="http://schemas.openxmlformats.org/officeDocument/2006/relationships/diagramColors" Target="../diagrams/colors19.xml"/><Relationship Id="rId4" Type="http://schemas.openxmlformats.org/officeDocument/2006/relationships/diagramQuickStyle" Target="../diagrams/quickStyle18.xml"/><Relationship Id="rId9" Type="http://schemas.openxmlformats.org/officeDocument/2006/relationships/diagramQuickStyle" Target="../diagrams/quickStyl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1.xml"/><Relationship Id="rId3" Type="http://schemas.openxmlformats.org/officeDocument/2006/relationships/diagramLayout" Target="../diagrams/layout20.xml"/><Relationship Id="rId7" Type="http://schemas.openxmlformats.org/officeDocument/2006/relationships/diagramData" Target="../diagrams/data21.xml"/><Relationship Id="rId2" Type="http://schemas.openxmlformats.org/officeDocument/2006/relationships/diagramData" Target="../diagrams/data2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0.xml"/><Relationship Id="rId11" Type="http://schemas.microsoft.com/office/2007/relationships/diagramDrawing" Target="../diagrams/drawing21.xml"/><Relationship Id="rId5" Type="http://schemas.openxmlformats.org/officeDocument/2006/relationships/diagramColors" Target="../diagrams/colors20.xml"/><Relationship Id="rId10" Type="http://schemas.openxmlformats.org/officeDocument/2006/relationships/diagramColors" Target="../diagrams/colors21.xml"/><Relationship Id="rId4" Type="http://schemas.openxmlformats.org/officeDocument/2006/relationships/diagramQuickStyle" Target="../diagrams/quickStyle20.xml"/><Relationship Id="rId9" Type="http://schemas.openxmlformats.org/officeDocument/2006/relationships/diagramQuickStyle" Target="../diagrams/quickStyle2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6.xml"/><Relationship Id="rId3" Type="http://schemas.openxmlformats.org/officeDocument/2006/relationships/diagramLayout" Target="../diagrams/layout5.xml"/><Relationship Id="rId7" Type="http://schemas.openxmlformats.org/officeDocument/2006/relationships/diagramData" Target="../diagrams/data6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microsoft.com/office/2007/relationships/diagramDrawing" Target="../diagrams/drawing6.xml"/><Relationship Id="rId5" Type="http://schemas.openxmlformats.org/officeDocument/2006/relationships/diagramColors" Target="../diagrams/colors5.xml"/><Relationship Id="rId10" Type="http://schemas.openxmlformats.org/officeDocument/2006/relationships/diagramColors" Target="../diagrams/colors6.xml"/><Relationship Id="rId4" Type="http://schemas.openxmlformats.org/officeDocument/2006/relationships/diagramQuickStyle" Target="../diagrams/quickStyle5.xml"/><Relationship Id="rId9" Type="http://schemas.openxmlformats.org/officeDocument/2006/relationships/diagramQuickStyle" Target="../diagrams/quickStyl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8.xml"/><Relationship Id="rId3" Type="http://schemas.openxmlformats.org/officeDocument/2006/relationships/diagramLayout" Target="../diagrams/layout7.xml"/><Relationship Id="rId7" Type="http://schemas.openxmlformats.org/officeDocument/2006/relationships/diagramData" Target="../diagrams/data8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11" Type="http://schemas.microsoft.com/office/2007/relationships/diagramDrawing" Target="../diagrams/drawing8.xml"/><Relationship Id="rId5" Type="http://schemas.openxmlformats.org/officeDocument/2006/relationships/diagramColors" Target="../diagrams/colors7.xml"/><Relationship Id="rId10" Type="http://schemas.openxmlformats.org/officeDocument/2006/relationships/diagramColors" Target="../diagrams/colors8.xml"/><Relationship Id="rId4" Type="http://schemas.openxmlformats.org/officeDocument/2006/relationships/diagramQuickStyle" Target="../diagrams/quickStyle7.xml"/><Relationship Id="rId9" Type="http://schemas.openxmlformats.org/officeDocument/2006/relationships/diagramQuickStyle" Target="../diagrams/quickStyle8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0.xml"/><Relationship Id="rId3" Type="http://schemas.openxmlformats.org/officeDocument/2006/relationships/diagramLayout" Target="../diagrams/layout9.xml"/><Relationship Id="rId7" Type="http://schemas.openxmlformats.org/officeDocument/2006/relationships/diagramData" Target="../diagrams/data10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11" Type="http://schemas.microsoft.com/office/2007/relationships/diagramDrawing" Target="../diagrams/drawing10.xml"/><Relationship Id="rId5" Type="http://schemas.openxmlformats.org/officeDocument/2006/relationships/diagramColors" Target="../diagrams/colors9.xml"/><Relationship Id="rId10" Type="http://schemas.openxmlformats.org/officeDocument/2006/relationships/diagramColors" Target="../diagrams/colors10.xml"/><Relationship Id="rId4" Type="http://schemas.openxmlformats.org/officeDocument/2006/relationships/diagramQuickStyle" Target="../diagrams/quickStyle9.xml"/><Relationship Id="rId9" Type="http://schemas.openxmlformats.org/officeDocument/2006/relationships/diagramQuickStyle" Target="../diagrams/quickStyle10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2.xml"/><Relationship Id="rId3" Type="http://schemas.openxmlformats.org/officeDocument/2006/relationships/diagramLayout" Target="../diagrams/layout11.xml"/><Relationship Id="rId7" Type="http://schemas.openxmlformats.org/officeDocument/2006/relationships/diagramData" Target="../diagrams/data12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11" Type="http://schemas.microsoft.com/office/2007/relationships/diagramDrawing" Target="../diagrams/drawing12.xml"/><Relationship Id="rId5" Type="http://schemas.openxmlformats.org/officeDocument/2006/relationships/diagramColors" Target="../diagrams/colors11.xml"/><Relationship Id="rId10" Type="http://schemas.openxmlformats.org/officeDocument/2006/relationships/diagramColors" Target="../diagrams/colors12.xml"/><Relationship Id="rId4" Type="http://schemas.openxmlformats.org/officeDocument/2006/relationships/diagramQuickStyle" Target="../diagrams/quickStyle11.xml"/><Relationship Id="rId9" Type="http://schemas.openxmlformats.org/officeDocument/2006/relationships/diagramQuickStyle" Target="../diagrams/quickStyle1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4.xml"/><Relationship Id="rId3" Type="http://schemas.openxmlformats.org/officeDocument/2006/relationships/diagramLayout" Target="../diagrams/layout13.xml"/><Relationship Id="rId7" Type="http://schemas.openxmlformats.org/officeDocument/2006/relationships/diagramData" Target="../diagrams/data14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11" Type="http://schemas.microsoft.com/office/2007/relationships/diagramDrawing" Target="../diagrams/drawing14.xml"/><Relationship Id="rId5" Type="http://schemas.openxmlformats.org/officeDocument/2006/relationships/diagramColors" Target="../diagrams/colors13.xml"/><Relationship Id="rId10" Type="http://schemas.openxmlformats.org/officeDocument/2006/relationships/diagramColors" Target="../diagrams/colors14.xml"/><Relationship Id="rId4" Type="http://schemas.openxmlformats.org/officeDocument/2006/relationships/diagramQuickStyle" Target="../diagrams/quickStyle13.xml"/><Relationship Id="rId9" Type="http://schemas.openxmlformats.org/officeDocument/2006/relationships/diagramQuickStyle" Target="../diagrams/quickStyle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Pengantar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Aplikasi E-Bisnis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31395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id-ID" b="1" dirty="0">
                <a:solidFill>
                  <a:srgbClr val="FF0000"/>
                </a:solidFill>
              </a:rPr>
              <a:t>Visi yang tepat</a:t>
            </a:r>
            <a:r>
              <a:rPr lang="id-ID" dirty="0"/>
              <a:t>. Visi memberikan arahan kepada setiap orang dalam suatu organisasi kemana harus pergi</a:t>
            </a:r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Pemimpin yang memahami e-bisnis</a:t>
            </a:r>
            <a:r>
              <a:rPr lang="id-ID" dirty="0"/>
              <a:t>. Pemimpin yang energik, dan bergairah terhadap transformasi perusahaan menuju e-bisnis yang akan membuat visi menjadi </a:t>
            </a:r>
            <a:r>
              <a:rPr lang="id-ID" dirty="0" smtClean="0"/>
              <a:t>kenyataan</a:t>
            </a:r>
            <a:endParaRPr lang="id-ID" dirty="0"/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Penciptaan budaya perusahaan</a:t>
            </a:r>
            <a:r>
              <a:rPr lang="id-ID" dirty="0">
                <a:solidFill>
                  <a:srgbClr val="FF0000"/>
                </a:solidFill>
              </a:rPr>
              <a:t> </a:t>
            </a:r>
            <a:r>
              <a:rPr lang="id-ID" dirty="0"/>
              <a:t>yang melibatkan semua karyawan terlibat dalam setiap proses pengambilan </a:t>
            </a:r>
            <a:r>
              <a:rPr lang="id-ID" dirty="0" smtClean="0"/>
              <a:t>keputusan</a:t>
            </a:r>
            <a:endParaRPr lang="id-ID" dirty="0"/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Membuat rencana untuk mencapai e-transformation (perubahan menuju e-bisnis)</a:t>
            </a:r>
            <a:r>
              <a:rPr lang="id-ID" b="1" dirty="0"/>
              <a:t>. </a:t>
            </a:r>
            <a:r>
              <a:rPr lang="id-ID" dirty="0"/>
              <a:t>Rencana harus terdokumentasi dan meliputi berbagai </a:t>
            </a:r>
            <a:r>
              <a:rPr lang="id-ID" i="1" dirty="0"/>
              <a:t>milestone</a:t>
            </a:r>
            <a:r>
              <a:rPr lang="id-ID" dirty="0"/>
              <a:t> (tahapan pencapaian) dan </a:t>
            </a:r>
            <a:r>
              <a:rPr lang="id-ID" dirty="0" smtClean="0"/>
              <a:t>metric (ukuran)</a:t>
            </a:r>
            <a:endParaRPr lang="id-ID" dirty="0"/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Mengimplementasikan strategi komunikasi yang kuat </a:t>
            </a:r>
            <a:r>
              <a:rPr lang="id-ID" b="1" dirty="0" smtClean="0">
                <a:solidFill>
                  <a:srgbClr val="FF0000"/>
                </a:solidFill>
              </a:rPr>
              <a:t>dalam </a:t>
            </a:r>
            <a:r>
              <a:rPr lang="id-ID" b="1" dirty="0">
                <a:solidFill>
                  <a:srgbClr val="FF0000"/>
                </a:solidFill>
              </a:rPr>
              <a:t>perusahaan</a:t>
            </a:r>
            <a:r>
              <a:rPr lang="id-ID" dirty="0"/>
              <a:t>. Komunikasi yang baik dalam perusahaan menyediakan umpan balik yang </a:t>
            </a:r>
            <a:r>
              <a:rPr lang="id-ID" dirty="0" smtClean="0"/>
              <a:t>diperlukan</a:t>
            </a:r>
            <a:endParaRPr lang="id-ID" dirty="0"/>
          </a:p>
          <a:p>
            <a:pPr lvl="0"/>
            <a:r>
              <a:rPr lang="id-ID" b="1" dirty="0">
                <a:solidFill>
                  <a:srgbClr val="FF0000"/>
                </a:solidFill>
              </a:rPr>
              <a:t>Kemampuan menciptakan solusi e-bisnis yang </a:t>
            </a:r>
            <a:r>
              <a:rPr lang="id-ID" b="1" dirty="0" smtClean="0">
                <a:solidFill>
                  <a:srgbClr val="FF0000"/>
                </a:solidFill>
              </a:rPr>
              <a:t>lentur</a:t>
            </a:r>
            <a:r>
              <a:rPr lang="id-ID" dirty="0" smtClean="0"/>
              <a:t>. </a:t>
            </a:r>
            <a:r>
              <a:rPr lang="id-ID" dirty="0"/>
              <a:t>Solusi yang lentur membuat perusahaan dapat tumbuh di masa depan </a:t>
            </a:r>
            <a:r>
              <a:rPr lang="id-ID" dirty="0" smtClean="0"/>
              <a:t>dan dapat </a:t>
            </a:r>
            <a:r>
              <a:rPr lang="id-ID" dirty="0"/>
              <a:t>membuat personalisasi untuk pelanggan dan pemasok yang beragam.</a:t>
            </a:r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783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547664" y="188640"/>
          <a:ext cx="6336704" cy="8501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391" t="17540" r="11800" b="15417"/>
          <a:stretch/>
        </p:blipFill>
        <p:spPr bwMode="auto">
          <a:xfrm>
            <a:off x="467544" y="1124744"/>
            <a:ext cx="8208912" cy="54467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5956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2416"/>
            <a:ext cx="8229600" cy="990600"/>
          </a:xfrm>
        </p:spPr>
        <p:txBody>
          <a:bodyPr/>
          <a:lstStyle/>
          <a:p>
            <a:pPr algn="ctr"/>
            <a:r>
              <a:rPr lang="id-ID" b="1" dirty="0" smtClean="0"/>
              <a:t>TERIMA KASIH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4078707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630887464"/>
              </p:ext>
            </p:extLst>
          </p:nvPr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730980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0273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491336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599236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67544" y="54868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751102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63748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159123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679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831738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187949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9412911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45557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52730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4616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894343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009511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647227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102507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457200" y="533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Meminta dukungan dari eksekutif</a:t>
            </a:r>
            <a:r>
              <a:rPr lang="id-ID" sz="1800" dirty="0" smtClean="0"/>
              <a:t>. Pengembangan e-bisnis itu proyek bisnis bukan pekerjaan teknis, jadi harus dapat dukungan dari pihak yang mengerti bisnis: para eksekutif.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Membuang paradigma lama</a:t>
            </a:r>
            <a:r>
              <a:rPr lang="id-ID" sz="1800" dirty="0" smtClean="0">
                <a:solidFill>
                  <a:srgbClr val="FF0000"/>
                </a:solidFill>
              </a:rPr>
              <a:t> </a:t>
            </a:r>
            <a:r>
              <a:rPr lang="id-ID" sz="1800" dirty="0" smtClean="0"/>
              <a:t>tentang bagaimana bisnis beroperasi dan menggunakan cara baru yang radikal untuk menjalankan bisnis.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Mengetahui pasar perusahaan</a:t>
            </a:r>
            <a:r>
              <a:rPr lang="id-ID" sz="1800" dirty="0" smtClean="0"/>
              <a:t>. Identitas dagang, pelanggan, peta persaingan, dan rantai pasok perusahaan harus dianalisa.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Menentukan visi</a:t>
            </a:r>
            <a:r>
              <a:rPr lang="id-ID" sz="1800" dirty="0" smtClean="0"/>
              <a:t>. Perusahaan harus punya visi berisi apa yang akan dilakukan oleh perusahaan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Mendefinisikan strategi</a:t>
            </a:r>
            <a:r>
              <a:rPr lang="id-ID" sz="1800" dirty="0" smtClean="0"/>
              <a:t>. Berisi cara tentang bagaimana perusahaan akan mencapai visinya.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Merealisasikan</a:t>
            </a:r>
            <a:r>
              <a:rPr lang="id-ID" sz="1800" dirty="0" smtClean="0"/>
              <a:t>. Menerapkan e-bisnis.</a:t>
            </a:r>
            <a:endParaRPr lang="id-ID" sz="1800" dirty="0"/>
          </a:p>
          <a:p>
            <a:pPr lvl="0" rtl="0"/>
            <a:r>
              <a:rPr lang="id-ID" sz="1800" b="1" dirty="0" smtClean="0">
                <a:solidFill>
                  <a:srgbClr val="FF0000"/>
                </a:solidFill>
              </a:rPr>
              <a:t>Refresh secara periodik</a:t>
            </a:r>
            <a:r>
              <a:rPr lang="id-ID" sz="1800" dirty="0" smtClean="0"/>
              <a:t>. Perusahaan perlu merevisi periodik e-bisnisnya karena kecepatan dan inovasi adalah kunci sukses di dunia e-bisnis.</a:t>
            </a:r>
            <a:endParaRPr lang="id-ID" sz="1800" dirty="0"/>
          </a:p>
        </p:txBody>
      </p:sp>
    </p:spTree>
    <p:extLst>
      <p:ext uri="{BB962C8B-B14F-4D97-AF65-F5344CB8AC3E}">
        <p14:creationId xmlns:p14="http://schemas.microsoft.com/office/powerpoint/2010/main" val="1886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812</TotalTime>
  <Words>689</Words>
  <Application>Microsoft Office PowerPoint</Application>
  <PresentationFormat>On-screen Show (4:3)</PresentationFormat>
  <Paragraphs>60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Arial</vt:lpstr>
      <vt:lpstr>Clarity</vt:lpstr>
      <vt:lpstr>Pengantar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TERIMA KASIH</vt:lpstr>
      <vt:lpstr>PowerPoint Presentation</vt:lpstr>
      <vt:lpstr>PowerPoint Presentation</vt:lpstr>
    </vt:vector>
  </TitlesOfParts>
  <Company>Udinus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lerawan</dc:creator>
  <cp:lastModifiedBy>user</cp:lastModifiedBy>
  <cp:revision>28</cp:revision>
  <dcterms:created xsi:type="dcterms:W3CDTF">2017-03-06T15:45:32Z</dcterms:created>
  <dcterms:modified xsi:type="dcterms:W3CDTF">2020-02-26T18:14:54Z</dcterms:modified>
</cp:coreProperties>
</file>