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9" r:id="rId4"/>
    <p:sldId id="286" r:id="rId5"/>
    <p:sldId id="260" r:id="rId6"/>
    <p:sldId id="262" r:id="rId7"/>
    <p:sldId id="264" r:id="rId8"/>
    <p:sldId id="266" r:id="rId9"/>
    <p:sldId id="268" r:id="rId10"/>
    <p:sldId id="270" r:id="rId11"/>
    <p:sldId id="272" r:id="rId12"/>
    <p:sldId id="274" r:id="rId13"/>
    <p:sldId id="276" r:id="rId14"/>
    <p:sldId id="278" r:id="rId15"/>
    <p:sldId id="280" r:id="rId16"/>
    <p:sldId id="283" r:id="rId17"/>
    <p:sldId id="285" r:id="rId18"/>
    <p:sldId id="281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3219F-B121-4FFB-8AE4-446807ABA6E1}" type="datetimeFigureOut">
              <a:rPr lang="en-US" smtClean="0"/>
              <a:pPr/>
              <a:t>12/21/2016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A8B1C-BB6F-49F3-B249-C1AE1567FC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460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A8B1C-BB6F-49F3-B249-C1AE1567FC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13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25B6A7-B6D6-4378-B5D1-A30404D08C3F}" type="datetimeFigureOut">
              <a:rPr lang="id-ID" smtClean="0"/>
              <a:pPr/>
              <a:t>21/12/2016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C0AFAA-1C8C-428B-92F3-A123B5361E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onic_medical_record" TargetMode="External"/><Relationship Id="rId2" Type="http://schemas.openxmlformats.org/officeDocument/2006/relationships/hyperlink" Target="http://en.wikipedia.org/wiki/Electronic_health_reco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847056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 (11)</a:t>
            </a:r>
          </a:p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 SIK </a:t>
            </a:r>
          </a:p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Kesmas-smt 3</a:t>
            </a:r>
            <a:endParaRPr lang="id-ID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Peningkatan mutu pelayanan kesehatan terkait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Gambaran dari konsep Berwick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Usaha di organisasi pelayanan kesehatan: usaha perbaikan mutu ini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berada pada level organisasi pelayanan kesehatan dengan berbagai kegiatan :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pelaporan dan </a:t>
            </a:r>
            <a:r>
              <a:rPr lang="id-ID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feedback yang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efektif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mengatasi berbagai hambatan yang timbul dalam penerapan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safety; mengembangkan diklat sarana pelayanan kesehatan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 fokus kepada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 dan peningkatan kinerja pelayanan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klinik; menetapkan mekanisme untuk mengadopsi secara cepat dari hasil </a:t>
            </a:r>
            <a:r>
              <a:rPr lang="nn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penelitian ke praktik sehari-hari; </a:t>
            </a:r>
            <a:r>
              <a:rPr lang="nn-NO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melakukan komputerisasi instruksi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 klinik untuk mengingatkan dan memberikan sinyal;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menggunakan tehnologi informasi termasuk </a:t>
            </a:r>
            <a:r>
              <a:rPr lang="id-ID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e-health</a:t>
            </a:r>
            <a:endParaRPr lang="id-ID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Peningkatan mutu pelayanan kesehatan terkait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Gambaran dari konsep Berwick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i-FI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Usaha perbaikan lingkungan organisasi pelayanan kesehatan: </a:t>
            </a:r>
            <a:r>
              <a:rPr lang="id-ID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 lingkungan luar organisasi pemberi pelayanan kesehatan, </a:t>
            </a:r>
            <a:r>
              <a:rPr lang="fi-FI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antara lain: pengembangan kebijakan lisensi dan</a:t>
            </a:r>
            <a:r>
              <a:rPr lang="id-ID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sertifikasi; mekanisme untuk mempelajari pengalaman dari berbagai pelayanan kesehatan dan industri lain; </a:t>
            </a:r>
            <a:r>
              <a:rPr lang="id-ID" sz="3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rujukan antara pelayanan kesehatan tingkat primer, sekunder dan tersier; mengembangkan sistem informasi berbasis </a:t>
            </a:r>
            <a:r>
              <a:rPr lang="id-ID" sz="36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 bagi kepentingan konsumen dan sarana pelayanan </a:t>
            </a:r>
            <a:r>
              <a:rPr lang="sv-SE" sz="3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sv-SE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memberikan materi dan motivasi </a:t>
            </a:r>
            <a:r>
              <a:rPr lang="sv-SE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 dalam</a:t>
            </a:r>
            <a:r>
              <a:rPr lang="id-ID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 dokter, perawat, bidan, dan tenaga klinis lainnya; peningkatan peran lembaga atau institusi penilai mutu eksternal dari sarana pelayanan kesehatan; adanya kontrol oleh lembaga pembiayaan pelayanan kesehatan</a:t>
            </a:r>
            <a:endParaRPr lang="id-ID" sz="36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Kebijakan : Pengelolaan informasi kesehatan harus dibuat dalam Peraturan Pemerintah sebagaimana tertera dalam UU no 36/2009 tentang Kesehatan pada Bab XIV. Penyedia pelayanan kesehatan, khususnya rumah sakit, juga diwajibkan memiliki Sistem Informasi Manajemen Rumah sakit seperti disebutkan dalam UU no 44/2009 tentang Rumah sakit (pasal 52)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Berkaitan dengan teknologi informasi kesehatan : untuk mengurangi kejadian yang dapat merugikan pasien, dan meningkatkan pelayanan kesehatan </a:t>
            </a:r>
          </a:p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Teknologi = pencatatan pasien secara elektronik, pemesanan medis secara elektronik, dan sistem pelayanan kesehatan yang berbasis sistem informasi komputerisasi dan internet (web) yang mendukung keputusan klinis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92500" lnSpcReduction="20000"/>
          </a:bodyPr>
          <a:lstStyle/>
          <a:p>
            <a:r>
              <a:rPr lang="id-ID" i="1" dirty="0" smtClean="0">
                <a:latin typeface="Arial" pitchFamily="34" charset="0"/>
                <a:cs typeface="Arial" pitchFamily="34" charset="0"/>
                <a:hlinkClick r:id="rId2" tooltip="Electronic health record"/>
              </a:rPr>
              <a:t>Electronic health record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(EHR), dulu terkenal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latin typeface="Arial" pitchFamily="34" charset="0"/>
                <a:cs typeface="Arial" pitchFamily="34" charset="0"/>
                <a:hlinkClick r:id="rId3" tooltip="Electronic medical record"/>
              </a:rPr>
              <a:t>Electronic medical record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EMR), dapat mengurangi kesalahan, termasuk beberapa yang berkaitan dengan persepsi obat, pelayanan kegawatan dan pecegahan, dan beberapa uji serta prosedurnya</a:t>
            </a:r>
          </a:p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EHR yang modern memberikan manfaat : dosis obat yang standar dan informasi untuk pembelajaran pasien. Petunjuk klinis untuk mengelola penyakit yang mempunyai keuntungan ketika menggunakan pencatatan secara elektronik selama proses pengobatan pasien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Keuntungan informasi kesehatan adopsi dari interoperabilitas EHR menjanjikan akses untuk pencatatan pasien di berbagai tempat pelayanan kesehatan</a:t>
            </a:r>
          </a:p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Mengenal Faktor Risiko dan Mekanisme Penularan Penyakit, serta </a:t>
            </a:r>
            <a:r>
              <a:rPr lang="sv-S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Skrinning Awal Yang Dapat Meningkatkan </a:t>
            </a:r>
            <a:r>
              <a:rPr lang="sv-SE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544616"/>
          </a:xfrm>
        </p:spPr>
        <p:txBody>
          <a:bodyPr>
            <a:no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Keuntungan dengan medis berbasis evidence :</a:t>
            </a:r>
          </a:p>
          <a:p>
            <a:pPr lvl="0"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dapat mengurangi kejadian yang merugikan, terutama yang melibatkan kekeliruan dalam diagnosis, risiko dari uji dan berbagai prosedur, atau pengobatan yang berlebihan.</a:t>
            </a:r>
          </a:p>
          <a:p>
            <a:pPr lvl="0"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Petunjuk klinis yang menyediakan kerangka kerja yang umum  untuk meningkatkan komunikasi antara petugas medis, pasien dan penyedia non medis dalam pelayanan kesehatan.</a:t>
            </a:r>
          </a:p>
          <a:p>
            <a:pPr lvl="0">
              <a:buNone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Kesalahan yang berkaitan dengan pergantian shift atau berbagai spesialis dapat dikurangi dengan perencanaan yang standar atau konsisten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 SIK dalam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- Informasi klinis yang efektif untuk pengobatan dan pelayanan yang dapat membantu penyedia, konsumen dan patner  dari pelayanan kesehatan untuk meningkatkan penggunaan sumber daya yang terbatas 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-  Petunjuk medis perawat dan dokter dapat meningkatkan pengetahuan tentang uji dan pengobatan yang terbaru 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Patient safety research bann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5689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tient lying in a room with medical equipmen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352839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octors working with complex surgery equipmen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284984"/>
            <a:ext cx="504056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/>
          <a:lstStyle/>
          <a:p>
            <a:pPr>
              <a:buNone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 ilmu atau displin baru dalam bidang pelayanan kesehatan yang menekankan pelaporan, analisis, dan pencegahan dari kesalahan dalam bidang medis yang sering menyebabkan kejadian merugikan di bidang medis bagi pasien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96544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Latar belakang :</a:t>
            </a:r>
          </a:p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Kejadian yang sering merugikan pasien mulai menjadi perhatian dari WHO sejak tahun 1990-an</a:t>
            </a:r>
          </a:p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Diketahui telah terjadi kesalahan bidang medis (contoh : malpraktek, dll) = 1 : 10 pasien di seluruh dunia</a:t>
            </a:r>
            <a:endParaRPr lang="id-ID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Kepedulian terhadap cara pemberian obat</a:t>
            </a:r>
          </a:p>
          <a:p>
            <a:r>
              <a:rPr lang="id-ID" dirty="0" smtClean="0"/>
              <a:t>Kepedulian tentang pembuangan limbah medis</a:t>
            </a:r>
          </a:p>
          <a:p>
            <a:r>
              <a:rPr lang="id-ID" dirty="0" smtClean="0"/>
              <a:t>Perlindungan pasien terhadap infeksi nosokomnial</a:t>
            </a:r>
          </a:p>
          <a:p>
            <a:r>
              <a:rPr lang="id-ID" dirty="0" smtClean="0"/>
              <a:t>Proses laudry di RS</a:t>
            </a:r>
          </a:p>
          <a:p>
            <a:r>
              <a:rPr lang="id-ID" dirty="0" smtClean="0"/>
              <a:t>Konsep pelayan di RS yang menjamin pelayanan pasin tidak mencelakakan pasien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Manfaat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menghasilkan pengetahuan tentang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dapat mendukung peningkatan informasi, seperti: mengaplikasikan studi dari bisnis dan industri, mengadopsi teknologi yang inovatif, mengajarkan kepada penyedia dan konsumen, meningkatkan sistem pelaporan tentang kesalahan medis, dan meningkatkan dorongan ekonomi baru.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Penyebab kesalahan pelayanan kesehatan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Faktor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id-ID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error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- keragaman dari penyedia pelayanan dan pengalaman dari petugas yang kurang, depresi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perbedaan pasien, tipe dari keluarga, dan tekanan waktu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kesalahan dalam memahami adanya tingkat kejadian dan pentingnya akan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Penyebab kesalahan pelayanan kesehatan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Kompleksitas medis :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dirty="0" smtClean="0">
                <a:solidFill>
                  <a:schemeClr val="tx1"/>
                </a:solidFill>
              </a:rPr>
              <a:t>teknologi yang semakin kompleks, pengobatan berlebihan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pelayanan yang intensive, lamanya rawat inap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Kesalahan sistem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chemeClr val="tx1"/>
                </a:solidFill>
              </a:rPr>
              <a:t>1) ineffective systems and processes;</a:t>
            </a:r>
            <a:endParaRPr lang="id-ID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i="1" dirty="0" smtClean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(2)poor</a:t>
            </a:r>
            <a:r>
              <a:rPr lang="id-ID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communication; </a:t>
            </a:r>
            <a:endParaRPr lang="id-ID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i="1" dirty="0" smtClean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(3) inadequate leadership/management, </a:t>
            </a:r>
            <a:endParaRPr lang="id-ID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i="1" dirty="0" smtClean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(4) disempowerment;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    </a:t>
            </a:r>
            <a:r>
              <a:rPr lang="id-ID" i="1" dirty="0" smtClean="0">
                <a:solidFill>
                  <a:schemeClr val="tx1"/>
                </a:solidFill>
              </a:rPr>
              <a:t>(5) isolation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Peningkatan mutu pelayanan kesehatan terkait patient safety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084" t="14627" r="22693" b="7231"/>
          <a:stretch>
            <a:fillRect/>
          </a:stretch>
        </p:blipFill>
        <p:spPr bwMode="auto">
          <a:xfrm>
            <a:off x="251520" y="1484784"/>
            <a:ext cx="87129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Peningkatan mutu pelayanan kesehatan terkait patient safety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Gambaran dari konsep Berwick :</a:t>
            </a:r>
          </a:p>
          <a:p>
            <a:pPr>
              <a:buNone/>
            </a:pPr>
            <a:r>
              <a:rPr lang="id-ID" b="1" dirty="0" smtClean="0"/>
              <a:t>- </a:t>
            </a:r>
            <a:r>
              <a:rPr lang="sv-SE" b="1" dirty="0" smtClean="0">
                <a:solidFill>
                  <a:schemeClr val="tx1"/>
                </a:solidFill>
              </a:rPr>
              <a:t>Usaha di pasien dan masyarakat: berbagai kegiatan yaitu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	mengembangkan hubungan yang baik antara pasien dan klinisi, menjaga adanya rasa empati kepada pasien, dan melibatkan dan memberdayakan pasien dalam pelayanan kesehatan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- </a:t>
            </a:r>
            <a:r>
              <a:rPr lang="id-ID" b="1" dirty="0" smtClean="0">
                <a:solidFill>
                  <a:schemeClr val="tx1"/>
                </a:solidFill>
              </a:rPr>
              <a:t>Perbaikan proses mikro: berbagai kegiatan antara lain: integrasi </a:t>
            </a:r>
            <a:r>
              <a:rPr lang="id-ID" dirty="0" smtClean="0">
                <a:solidFill>
                  <a:schemeClr val="tx1"/>
                </a:solidFill>
              </a:rPr>
              <a:t>praktik, penetapan </a:t>
            </a:r>
            <a:r>
              <a:rPr lang="id-ID" i="1" dirty="0" smtClean="0">
                <a:solidFill>
                  <a:schemeClr val="tx1"/>
                </a:solidFill>
              </a:rPr>
              <a:t>clinical pathways dalam sistem pelayanan kesehatan; </a:t>
            </a:r>
            <a:r>
              <a:rPr lang="sv-SE" dirty="0" smtClean="0">
                <a:solidFill>
                  <a:schemeClr val="tx1"/>
                </a:solidFill>
              </a:rPr>
              <a:t>penguatan alat pengambil keputusan bagi para klinisi.</a:t>
            </a:r>
          </a:p>
          <a:p>
            <a:pPr>
              <a:buNone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4834</TotalTime>
  <Words>704</Words>
  <Application>Microsoft Office PowerPoint</Application>
  <PresentationFormat>On-screen Show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PATIENT SAFETY</vt:lpstr>
      <vt:lpstr>Patient Safety</vt:lpstr>
      <vt:lpstr>Patient Safety</vt:lpstr>
      <vt:lpstr>Penyebab </vt:lpstr>
      <vt:lpstr>Patient Safety</vt:lpstr>
      <vt:lpstr>Patient Safety</vt:lpstr>
      <vt:lpstr>Patient Safety</vt:lpstr>
      <vt:lpstr>Peningkatan mutu pelayanan kesehatan terkait patient safety</vt:lpstr>
      <vt:lpstr>Peningkatan mutu pelayanan kesehatan terkait patient safety</vt:lpstr>
      <vt:lpstr>Peningkatan mutu pelayanan kesehatan terkait patient safety</vt:lpstr>
      <vt:lpstr>Peningkatan mutu pelayanan kesehatan terkait patient safety</vt:lpstr>
      <vt:lpstr>Peranan SIK dalam Patient Safety</vt:lpstr>
      <vt:lpstr>Peranan SIK dalam Patient Safety</vt:lpstr>
      <vt:lpstr>Peranan SIK dalam Patient Safety</vt:lpstr>
      <vt:lpstr>Peranan SIK dalam Patient Safety</vt:lpstr>
      <vt:lpstr>Peranan SIK dalam Patient Safety</vt:lpstr>
      <vt:lpstr>Peranan SIK dalam Patient Safety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</dc:title>
  <dc:creator>Yani</dc:creator>
  <cp:lastModifiedBy>Asus</cp:lastModifiedBy>
  <cp:revision>70</cp:revision>
  <dcterms:created xsi:type="dcterms:W3CDTF">2010-12-07T21:11:05Z</dcterms:created>
  <dcterms:modified xsi:type="dcterms:W3CDTF">2016-12-20T21:47:14Z</dcterms:modified>
</cp:coreProperties>
</file>