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E665-E735-45F1-928A-8782EA4EB02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CF994-E5EC-4911-8B59-6083D8397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/>
          <a:lstStyle/>
          <a:p>
            <a:r>
              <a:rPr lang="en-US" b="1" dirty="0" smtClean="0"/>
              <a:t>PENGUKURAN KUSTA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8486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ownloads\14-4c887213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924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10.Pemeriksaan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selama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smtClean="0">
                <a:solidFill>
                  <a:schemeClr val="tx1"/>
                </a:solidFill>
              </a:rPr>
              <a:t>–5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11. </a:t>
            </a:r>
            <a:r>
              <a:rPr lang="en-US" dirty="0" err="1" smtClean="0">
                <a:solidFill>
                  <a:schemeClr val="tx1"/>
                </a:solidFill>
              </a:rPr>
              <a:t>Pelatihan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Dokter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Puskesmas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12. </a:t>
            </a:r>
            <a:r>
              <a:rPr lang="en-US" dirty="0" err="1" smtClean="0">
                <a:solidFill>
                  <a:schemeClr val="tx1"/>
                </a:solidFill>
              </a:rPr>
              <a:t>Pelatihan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Wasor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13. </a:t>
            </a:r>
            <a:r>
              <a:rPr lang="en-US" dirty="0" err="1" smtClean="0">
                <a:solidFill>
                  <a:schemeClr val="tx1"/>
                </a:solidFill>
              </a:rPr>
              <a:t>Pencatatan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managemen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logistik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engukuran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1534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: </a:t>
            </a:r>
            <a:r>
              <a:rPr lang="en-US" dirty="0" err="1" smtClean="0">
                <a:solidFill>
                  <a:schemeClr val="tx1"/>
                </a:solidFill>
              </a:rPr>
              <a:t>Prevalensi</a:t>
            </a:r>
            <a:r>
              <a:rPr lang="en-US" dirty="0" smtClean="0">
                <a:solidFill>
                  <a:schemeClr val="tx1"/>
                </a:solidFill>
              </a:rPr>
              <a:t> Rate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CDR : case Detection Rate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(PB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MB)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cacat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jenkel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umur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848600" cy="5791200"/>
          </a:xfrm>
        </p:spPr>
        <p:txBody>
          <a:bodyPr>
            <a:normAutofit/>
          </a:bodyPr>
          <a:lstStyle/>
          <a:p>
            <a:endParaRPr lang="en-US" sz="5400" b="1" dirty="0" smtClean="0">
              <a:solidFill>
                <a:schemeClr val="tx1"/>
              </a:solidFill>
            </a:endParaRPr>
          </a:p>
          <a:p>
            <a:endParaRPr lang="en-US" sz="5400" b="1" dirty="0" smtClean="0">
              <a:solidFill>
                <a:schemeClr val="tx1"/>
              </a:solidFill>
            </a:endParaRPr>
          </a:p>
          <a:p>
            <a:r>
              <a:rPr lang="en-US" sz="5400" b="1" dirty="0" smtClean="0">
                <a:solidFill>
                  <a:schemeClr val="tx1"/>
                </a:solidFill>
              </a:rPr>
              <a:t>SELAMAT BELAJAR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0047" y="2362200"/>
            <a:ext cx="56039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SELAMAT BELAJAR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77200" cy="6172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MIKOBAKTERIUM LEPRAE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html1-f.scribdassets.com/310v6k9jr44nac68/images/13-3d4dea2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848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/>
          <a:lstStyle/>
          <a:p>
            <a:r>
              <a:rPr lang="en-US" b="1" dirty="0" smtClean="0"/>
              <a:t>PENULARAN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8006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1)   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sekret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hidung</a:t>
            </a:r>
            <a:r>
              <a:rPr lang="en-US" dirty="0">
                <a:solidFill>
                  <a:schemeClr val="tx1"/>
                </a:solidFill>
              </a:rPr>
              <a:t>, basil yang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sekret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penderita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mengering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2–7 x 24 jam.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2)    </a:t>
            </a:r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kulit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Syarat-syaratnya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15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keduanya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mikoskopis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makroskopis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yang lama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berulang-ulang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/>
          <a:lstStyle/>
          <a:p>
            <a:r>
              <a:rPr lang="en-US" b="1" dirty="0" err="1" smtClean="0"/>
              <a:t>P</a:t>
            </a:r>
            <a:r>
              <a:rPr lang="en-US" b="1" dirty="0" err="1" smtClean="0"/>
              <a:t>encegahan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primer (</a:t>
            </a:r>
            <a:r>
              <a:rPr lang="en-US" dirty="0" err="1" smtClean="0">
                <a:solidFill>
                  <a:schemeClr val="tx1"/>
                </a:solidFill>
              </a:rPr>
              <a:t>penyuluhan</a:t>
            </a:r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sekunder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tertier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kecacatan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rehabilitasi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001000" cy="6248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err="1" smtClean="0">
                <a:solidFill>
                  <a:schemeClr val="tx1"/>
                </a:solidFill>
              </a:rPr>
              <a:t>Tujuan</a:t>
            </a:r>
            <a:r>
              <a:rPr lang="en-US" b="1" dirty="0" smtClean="0">
                <a:solidFill>
                  <a:schemeClr val="tx1"/>
                </a:solidFill>
              </a:rPr>
              <a:t> PROGRAM ….</a:t>
            </a:r>
            <a:r>
              <a:rPr lang="en-US" b="1" dirty="0" err="1" smtClean="0">
                <a:solidFill>
                  <a:schemeClr val="tx1"/>
                </a:solidFill>
              </a:rPr>
              <a:t>Umum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tx1"/>
                </a:solidFill>
              </a:rPr>
              <a:t>Menurunkan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penularan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penyakit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kusta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sampai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pada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level </a:t>
            </a:r>
            <a:r>
              <a:rPr lang="en-US" sz="4000" dirty="0" err="1">
                <a:solidFill>
                  <a:schemeClr val="tx1"/>
                </a:solidFill>
              </a:rPr>
              <a:t>tertentu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</a:rPr>
              <a:t>eliminasi</a:t>
            </a:r>
            <a:r>
              <a:rPr lang="en-US" sz="4000" dirty="0" smtClean="0">
                <a:solidFill>
                  <a:schemeClr val="tx1"/>
                </a:solidFill>
              </a:rPr>
              <a:t>; </a:t>
            </a:r>
            <a:r>
              <a:rPr lang="en-US" sz="4000" dirty="0">
                <a:solidFill>
                  <a:schemeClr val="tx1"/>
                </a:solidFill>
              </a:rPr>
              <a:t>&lt; 1 per 10.000 </a:t>
            </a:r>
            <a:r>
              <a:rPr lang="en-US" sz="4000" dirty="0" err="1" smtClean="0">
                <a:solidFill>
                  <a:schemeClr val="tx1"/>
                </a:solidFill>
              </a:rPr>
              <a:t>penduduk</a:t>
            </a:r>
            <a:r>
              <a:rPr lang="en-US" sz="4000" dirty="0" smtClean="0">
                <a:solidFill>
                  <a:schemeClr val="tx1"/>
                </a:solidFill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</a:rPr>
              <a:t>sehingga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tidak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lagi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menjadi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masalah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kesehatan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masyarakat</a:t>
            </a:r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Khusus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mungkin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tepat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Mencegah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kecacatan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perawatan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ablitasi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Menghilangkan</a:t>
            </a:r>
            <a:r>
              <a:rPr lang="en-US" dirty="0" smtClean="0">
                <a:solidFill>
                  <a:schemeClr val="tx1"/>
                </a:solidFill>
              </a:rPr>
              <a:t> stigma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diskriminasi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096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KEGIATAN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YANG DI LAKSANAKAN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Program P2 </a:t>
            </a:r>
            <a:r>
              <a:rPr lang="en-US" sz="2800" b="1" dirty="0" err="1">
                <a:solidFill>
                  <a:schemeClr val="tx1"/>
                </a:solidFill>
              </a:rPr>
              <a:t>Kusta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–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2011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melakukan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kegiatan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kegiatan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rangka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penanggulangan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err="1">
                <a:solidFill>
                  <a:schemeClr val="tx1"/>
                </a:solidFill>
              </a:rPr>
              <a:t>pemberantasan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penyakit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kusta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antara</a:t>
            </a:r>
            <a:r>
              <a:rPr lang="en-US" sz="2400" b="1" dirty="0">
                <a:solidFill>
                  <a:schemeClr val="tx1"/>
                </a:solidFill>
              </a:rPr>
              <a:t> lain :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1. </a:t>
            </a:r>
            <a:r>
              <a:rPr lang="en-US" sz="2800" dirty="0" err="1" smtClean="0">
                <a:solidFill>
                  <a:schemeClr val="tx1"/>
                </a:solidFill>
              </a:rPr>
              <a:t>Penemuan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penderita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kusta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pasif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229600" cy="6172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pengobatan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selama</a:t>
            </a:r>
            <a:r>
              <a:rPr lang="en-US" dirty="0" smtClean="0">
                <a:solidFill>
                  <a:schemeClr val="tx1"/>
                </a:solidFill>
              </a:rPr>
              <a:t> 6 </a:t>
            </a:r>
            <a:r>
              <a:rPr lang="en-US" dirty="0" smtClean="0">
                <a:solidFill>
                  <a:schemeClr val="tx1"/>
                </a:solidFill>
              </a:rPr>
              <a:t>–12 </a:t>
            </a:r>
            <a:r>
              <a:rPr lang="en-US" dirty="0" err="1" smtClean="0">
                <a:solidFill>
                  <a:schemeClr val="tx1"/>
                </a:solidFill>
              </a:rPr>
              <a:t>bulan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 smtClean="0">
                <a:solidFill>
                  <a:schemeClr val="tx1"/>
                </a:solidFill>
              </a:rPr>
              <a:t>Pemeriksaan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Laboratorium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smtClean="0">
                <a:solidFill>
                  <a:schemeClr val="tx1"/>
                </a:solidFill>
              </a:rPr>
              <a:t>Skin-smear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 err="1" smtClean="0">
                <a:solidFill>
                  <a:schemeClr val="tx1"/>
                </a:solidFill>
              </a:rPr>
              <a:t>Pemeriksaan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pencegahan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dirty="0" err="1" smtClean="0">
                <a:solidFill>
                  <a:schemeClr val="tx1"/>
                </a:solidFill>
              </a:rPr>
              <a:t>Konfirmasi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diagnosis </a:t>
            </a:r>
            <a:r>
              <a:rPr lang="en-US" dirty="0" err="1" smtClean="0">
                <a:solidFill>
                  <a:schemeClr val="tx1"/>
                </a:solidFill>
              </a:rPr>
              <a:t>kusta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Wasor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229600" cy="6096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6. </a:t>
            </a:r>
            <a:r>
              <a:rPr lang="en-US" sz="2800" dirty="0" err="1" smtClean="0">
                <a:solidFill>
                  <a:schemeClr val="tx1"/>
                </a:solidFill>
              </a:rPr>
              <a:t>Survei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kontak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kusta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keluarga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tetangga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penderita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kusta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yang </a:t>
            </a:r>
            <a:r>
              <a:rPr lang="en-US" sz="2800" dirty="0" err="1">
                <a:solidFill>
                  <a:schemeClr val="tx1"/>
                </a:solidFill>
              </a:rPr>
              <a:t>sudah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teregistrasi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7. Monitoring </a:t>
            </a:r>
            <a:r>
              <a:rPr lang="en-US" sz="2800" dirty="0">
                <a:solidFill>
                  <a:schemeClr val="tx1"/>
                </a:solidFill>
              </a:rPr>
              <a:t>POD </a:t>
            </a:r>
            <a:r>
              <a:rPr lang="en-US" sz="2800" dirty="0" err="1">
                <a:solidFill>
                  <a:schemeClr val="tx1"/>
                </a:solidFill>
              </a:rPr>
              <a:t>pencegahan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cacat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pemeriksaan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fisik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rutin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8. </a:t>
            </a:r>
            <a:r>
              <a:rPr lang="en-US" sz="2800" dirty="0" err="1" smtClean="0">
                <a:solidFill>
                  <a:schemeClr val="tx1"/>
                </a:solidFill>
              </a:rPr>
              <a:t>Survei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kontak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sekolah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9. </a:t>
            </a:r>
            <a:r>
              <a:rPr lang="en-US" sz="2800" dirty="0" err="1" smtClean="0">
                <a:solidFill>
                  <a:schemeClr val="tx1"/>
                </a:solidFill>
              </a:rPr>
              <a:t>Penyuluhan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penyakit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kusta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302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PENGUKURAN KUSTA</vt:lpstr>
      <vt:lpstr>Slide 2</vt:lpstr>
      <vt:lpstr>PENULARAN</vt:lpstr>
      <vt:lpstr>Pencegahan</vt:lpstr>
      <vt:lpstr>Slide 5</vt:lpstr>
      <vt:lpstr>Slide 6</vt:lpstr>
      <vt:lpstr>Slide 7</vt:lpstr>
      <vt:lpstr>Slide 8</vt:lpstr>
      <vt:lpstr>Slide 9</vt:lpstr>
      <vt:lpstr>Slide 10</vt:lpstr>
      <vt:lpstr>Pengukuran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KUSTA</dc:title>
  <dc:creator>User</dc:creator>
  <cp:lastModifiedBy>User</cp:lastModifiedBy>
  <cp:revision>23</cp:revision>
  <dcterms:created xsi:type="dcterms:W3CDTF">2016-12-13T07:37:20Z</dcterms:created>
  <dcterms:modified xsi:type="dcterms:W3CDTF">2016-12-19T04:02:21Z</dcterms:modified>
</cp:coreProperties>
</file>