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F8B0F0-D547-4887-815A-4C2795528ED3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000378E-640F-4DF5-A686-1578BBC7F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112" y="990600"/>
            <a:ext cx="6650488" cy="1295400"/>
          </a:xfrm>
        </p:spPr>
        <p:txBody>
          <a:bodyPr/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PENJADWALAN PROYEK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399" y="4571999"/>
            <a:ext cx="6511131" cy="2057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Materi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Manajemen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Proyek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 </a:t>
            </a:r>
            <a:r>
              <a:rPr lang="en-US" sz="2800" b="1" dirty="0" smtClean="0">
                <a:solidFill>
                  <a:schemeClr val="tx1"/>
                </a:solidFill>
              </a:rPr>
              <a:t>1 </a:t>
            </a:r>
            <a:r>
              <a:rPr lang="en-US" sz="2800" b="1" dirty="0" err="1" smtClean="0">
                <a:solidFill>
                  <a:schemeClr val="tx1"/>
                </a:solidFill>
              </a:rPr>
              <a:t>Kesmas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Waktu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durasi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kegiatan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 lnSpcReduction="10000"/>
          </a:bodyPr>
          <a:lstStyle/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galian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rata-rata = 3m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/jam,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pekerjaannya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500m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,maka :</a:t>
            </a:r>
          </a:p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galian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volume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 = 500m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/3m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/jam = 166,67</a:t>
            </a:r>
          </a:p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8 jam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166,7 jam/8 jam/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21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7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balok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Bar chart </a:t>
            </a:r>
          </a:p>
          <a:p>
            <a:pPr marL="236538" indent="-236538">
              <a:tabLst>
                <a:tab pos="236538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Gannt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Fredick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W. Taylor,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balok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balok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representasi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 Format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balok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informatif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nudah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dibaca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sederhana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9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lphaU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balok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Bar chart </a:t>
            </a:r>
          </a:p>
          <a:p>
            <a:pPr marL="236538" indent="-236538">
              <a:tabLst>
                <a:tab pos="236538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paket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lingkup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3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236538" indent="-236538">
              <a:tabLst>
                <a:tab pos="236538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milestone/baseline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target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guna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kelancaran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6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lphaUcPeriod" startAt="2"/>
              <a:tabLst>
                <a:tab pos="457200" algn="l"/>
              </a:tabLst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Hanumm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Curve</a:t>
            </a:r>
          </a:p>
          <a:p>
            <a:pPr marL="515938" indent="-515938">
              <a:tabLst>
                <a:tab pos="457200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grafik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dikembangkan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Warren T.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Hanumm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pengamatan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5938" indent="-515938">
              <a:tabLst>
                <a:tab pos="457200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bobot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dipresentasikan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presentase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kumulatif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6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lphaUcPeriod" startAt="2"/>
              <a:tabLst>
                <a:tab pos="457200" algn="l"/>
              </a:tabLst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Hanumm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Curve</a:t>
            </a:r>
          </a:p>
          <a:p>
            <a:pPr marL="515938" indent="-515938">
              <a:tabLst>
                <a:tab pos="457200" algn="l"/>
              </a:tabLst>
            </a:pPr>
            <a:r>
              <a:rPr lang="en-US" sz="3600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visualisasi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S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membandingkannya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keterlambatan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percepatan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Indikasi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guna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koreksi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9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01000" cy="4953000"/>
          </a:xfrm>
        </p:spPr>
        <p:txBody>
          <a:bodyPr>
            <a:normAutofit/>
          </a:bodyPr>
          <a:lstStyle/>
          <a:p>
            <a:pPr marL="0" indent="0">
              <a:tabLst>
                <a:tab pos="574675" algn="l"/>
              </a:tabLst>
            </a:pPr>
            <a:r>
              <a:rPr lang="en-US" sz="3200" b="1" dirty="0" smtClean="0"/>
              <a:t>C.	</a:t>
            </a:r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Jalur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Kritis</a:t>
            </a:r>
            <a:r>
              <a:rPr lang="en-US" sz="3200" b="1" dirty="0" smtClean="0"/>
              <a:t> (CPM = </a:t>
            </a:r>
            <a:r>
              <a:rPr lang="en-US" sz="3200" b="1" i="1" dirty="0" smtClean="0"/>
              <a:t>Critical Path Method</a:t>
            </a:r>
            <a:r>
              <a:rPr lang="en-US" sz="3200" b="1" dirty="0" smtClean="0"/>
              <a:t>) </a:t>
            </a:r>
          </a:p>
          <a:p>
            <a:pPr marL="515938" indent="-515938">
              <a:buNone/>
              <a:tabLst>
                <a:tab pos="574675" algn="l"/>
              </a:tabLst>
            </a:pPr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3200" dirty="0" err="1" smtClean="0"/>
              <a:t>dikenal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r>
              <a:rPr lang="en-US" sz="3200" dirty="0" smtClean="0"/>
              <a:t> = </a:t>
            </a:r>
            <a:r>
              <a:rPr lang="en-US" sz="3200" dirty="0" err="1" smtClean="0"/>
              <a:t>jalur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komponen-komponen</a:t>
            </a:r>
            <a:r>
              <a:rPr lang="en-US" sz="3200" dirty="0" smtClean="0"/>
              <a:t> 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total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terlama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 </a:t>
            </a:r>
            <a:r>
              <a:rPr lang="en-US" sz="3200" dirty="0" err="1" smtClean="0"/>
              <a:t>kurun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tercepat</a:t>
            </a:r>
            <a:endParaRPr lang="en-US" sz="3200" dirty="0" smtClean="0"/>
          </a:p>
          <a:p>
            <a:pPr marL="515938" indent="-515938">
              <a:buNone/>
            </a:pPr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proyek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642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44562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b="1" dirty="0" err="1" smtClean="0"/>
              <a:t>Metode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Jalur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Kritis</a:t>
            </a:r>
            <a:r>
              <a:rPr lang="en-US" sz="3000" b="1" dirty="0" smtClean="0"/>
              <a:t> (CPM = </a:t>
            </a:r>
            <a:r>
              <a:rPr lang="en-US" sz="3000" b="1" i="1" dirty="0" smtClean="0"/>
              <a:t>Critical Path Method</a:t>
            </a:r>
            <a:r>
              <a:rPr lang="en-US" sz="3000" b="1" dirty="0" smtClean="0"/>
              <a:t>) 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b="0" dirty="0" smtClean="0"/>
              <a:t>a. </a:t>
            </a:r>
            <a:r>
              <a:rPr lang="en-US" sz="3000" b="0" dirty="0" err="1" smtClean="0"/>
              <a:t>Terminologi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Perhitungan</a:t>
            </a:r>
            <a:r>
              <a:rPr lang="en-US" sz="3000" b="0" dirty="0" smtClean="0"/>
              <a:t> : </a:t>
            </a:r>
            <a:r>
              <a:rPr lang="en-US" sz="3000" b="0" dirty="0" err="1" smtClean="0"/>
              <a:t>dikenal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dengan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rumus</a:t>
            </a:r>
            <a:r>
              <a:rPr lang="en-US" sz="3000" b="0" dirty="0" smtClean="0"/>
              <a:t> :     TE = E</a:t>
            </a:r>
          </a:p>
          <a:p>
            <a:pPr marL="914400" indent="-914400">
              <a:buNone/>
            </a:pPr>
            <a:r>
              <a:rPr lang="en-US" sz="3000" b="0" dirty="0"/>
              <a:t>	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paling </a:t>
            </a:r>
            <a:r>
              <a:rPr lang="en-US" sz="3000" b="0" dirty="0" err="1" smtClean="0"/>
              <a:t>awal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peristiwa</a:t>
            </a:r>
            <a:r>
              <a:rPr lang="en-US" sz="3000" b="0" dirty="0" smtClean="0"/>
              <a:t> (</a:t>
            </a:r>
            <a:r>
              <a:rPr lang="en-US" sz="3000" b="0" i="1" dirty="0" smtClean="0"/>
              <a:t>node/event</a:t>
            </a:r>
            <a:r>
              <a:rPr lang="en-US" sz="3000" b="0" dirty="0" smtClean="0"/>
              <a:t>) </a:t>
            </a:r>
            <a:r>
              <a:rPr lang="en-US" sz="3000" b="0" dirty="0" err="1" smtClean="0"/>
              <a:t>dapat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terjadi</a:t>
            </a:r>
            <a:r>
              <a:rPr lang="en-US" sz="3000" b="0" dirty="0" smtClean="0"/>
              <a:t> (</a:t>
            </a:r>
            <a:r>
              <a:rPr lang="en-US" sz="3000" b="0" i="1" dirty="0" smtClean="0"/>
              <a:t>Earliest Time of </a:t>
            </a:r>
            <a:r>
              <a:rPr lang="en-US" sz="3000" b="0" i="1" dirty="0" err="1" smtClean="0"/>
              <a:t>Occurance</a:t>
            </a:r>
            <a:r>
              <a:rPr lang="en-US" sz="3000" b="0" dirty="0" smtClean="0"/>
              <a:t>) yang </a:t>
            </a:r>
            <a:r>
              <a:rPr lang="en-US" sz="3000" b="0" dirty="0" err="1" smtClean="0"/>
              <a:t>berarti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paling </a:t>
            </a:r>
            <a:r>
              <a:rPr lang="en-US" sz="3000" b="0" dirty="0" err="1" smtClean="0"/>
              <a:t>awal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suatu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yang </a:t>
            </a:r>
            <a:r>
              <a:rPr lang="en-US" sz="3000" b="0" dirty="0" err="1" smtClean="0"/>
              <a:t>berasal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dari</a:t>
            </a:r>
            <a:r>
              <a:rPr lang="en-US" sz="3000" b="0" dirty="0" smtClean="0"/>
              <a:t> node </a:t>
            </a:r>
            <a:r>
              <a:rPr lang="en-US" sz="3000" b="0" dirty="0" err="1" smtClean="0"/>
              <a:t>tsb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dapat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dimulai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karena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menurut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aturan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dasar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jaringan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kerjabaru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dapat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dimulai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bila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terdahulu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telah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selesai</a:t>
            </a:r>
            <a:endParaRPr lang="en-US" sz="3000" b="0" dirty="0" smtClean="0"/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3549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44562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b="1" dirty="0" err="1" smtClean="0"/>
              <a:t>Metode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Jalur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Kritis</a:t>
            </a:r>
            <a:r>
              <a:rPr lang="en-US" sz="3000" b="1" dirty="0" smtClean="0"/>
              <a:t> (CPM = </a:t>
            </a:r>
            <a:r>
              <a:rPr lang="en-US" sz="3000" b="1" i="1" dirty="0" smtClean="0"/>
              <a:t>Critical Path Method</a:t>
            </a:r>
            <a:r>
              <a:rPr lang="en-US" sz="3000" b="1" dirty="0" smtClean="0"/>
              <a:t>) 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a. </a:t>
            </a:r>
            <a:r>
              <a:rPr lang="en-US" sz="3000" dirty="0" err="1" smtClean="0"/>
              <a:t>Terminologi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Perhitungan</a:t>
            </a:r>
            <a:r>
              <a:rPr lang="en-US" sz="3000" dirty="0" smtClean="0"/>
              <a:t> : </a:t>
            </a:r>
            <a:r>
              <a:rPr lang="en-US" sz="3000" dirty="0" err="1" smtClean="0"/>
              <a:t>dikenal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rumus</a:t>
            </a:r>
            <a:r>
              <a:rPr lang="en-US" sz="3000" dirty="0" smtClean="0"/>
              <a:t> :     </a:t>
            </a:r>
            <a:r>
              <a:rPr lang="en-US" sz="3000" b="1" dirty="0" smtClean="0"/>
              <a:t>TL = L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b="1" dirty="0"/>
              <a:t>	</a:t>
            </a:r>
            <a:r>
              <a:rPr lang="en-US" sz="3000" b="1" dirty="0" smtClean="0"/>
              <a:t>	</a:t>
            </a:r>
            <a:r>
              <a:rPr lang="en-US" sz="3000" dirty="0" err="1" smtClean="0"/>
              <a:t>waktu</a:t>
            </a:r>
            <a:r>
              <a:rPr lang="en-US" sz="3000" dirty="0" smtClean="0"/>
              <a:t> paling </a:t>
            </a:r>
            <a:r>
              <a:rPr lang="en-US" sz="3000" dirty="0" err="1" smtClean="0"/>
              <a:t>akhir</a:t>
            </a:r>
            <a:r>
              <a:rPr lang="en-US" sz="3000" dirty="0" smtClean="0"/>
              <a:t> </a:t>
            </a:r>
            <a:r>
              <a:rPr lang="en-US" sz="3000" dirty="0" err="1" smtClean="0"/>
              <a:t>peristiwa</a:t>
            </a:r>
            <a:r>
              <a:rPr lang="en-US" sz="3000" dirty="0" smtClean="0"/>
              <a:t> </a:t>
            </a:r>
            <a:r>
              <a:rPr lang="en-US" sz="3000" dirty="0" err="1" smtClean="0"/>
              <a:t>boleh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(</a:t>
            </a:r>
            <a:r>
              <a:rPr lang="en-US" sz="3000" i="1" dirty="0" smtClean="0"/>
              <a:t>Latest Allowable Event/ </a:t>
            </a:r>
            <a:r>
              <a:rPr lang="en-US" sz="3000" i="1" dirty="0" err="1" smtClean="0"/>
              <a:t>Occurance</a:t>
            </a:r>
            <a:r>
              <a:rPr lang="en-US" sz="3000" i="1" dirty="0" smtClean="0"/>
              <a:t> Time</a:t>
            </a:r>
            <a:r>
              <a:rPr lang="en-US" sz="3000" dirty="0" smtClean="0"/>
              <a:t>) yang </a:t>
            </a:r>
            <a:r>
              <a:rPr lang="en-US" sz="3000" dirty="0" err="1" smtClean="0"/>
              <a:t>berarti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paling </a:t>
            </a:r>
            <a:r>
              <a:rPr lang="en-US" sz="3000" dirty="0" err="1" smtClean="0"/>
              <a:t>lambat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masih</a:t>
            </a:r>
            <a:r>
              <a:rPr lang="en-US" sz="3000" dirty="0" smtClean="0"/>
              <a:t> </a:t>
            </a:r>
            <a:r>
              <a:rPr lang="en-US" sz="3000" dirty="0" err="1" smtClean="0"/>
              <a:t>diperbolehkan</a:t>
            </a:r>
            <a:r>
              <a:rPr lang="en-US" sz="3000" dirty="0" smtClean="0"/>
              <a:t> </a:t>
            </a:r>
            <a:r>
              <a:rPr lang="en-US" sz="3000" dirty="0" err="1" smtClean="0"/>
              <a:t>bagi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peristiwa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035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44562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b="1" dirty="0" err="1" smtClean="0"/>
              <a:t>Metode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Jalur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Kritis</a:t>
            </a:r>
            <a:r>
              <a:rPr lang="en-US" sz="3000" b="1" dirty="0" smtClean="0"/>
              <a:t> (CPM = </a:t>
            </a:r>
            <a:r>
              <a:rPr lang="en-US" sz="3000" b="1" i="1" dirty="0" smtClean="0"/>
              <a:t>Critical Path Method</a:t>
            </a:r>
            <a:r>
              <a:rPr lang="en-US" sz="3000" b="1" dirty="0" smtClean="0"/>
              <a:t>) 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b="0" dirty="0" smtClean="0"/>
              <a:t>b. </a:t>
            </a:r>
            <a:r>
              <a:rPr lang="en-US" sz="3000" b="0" dirty="0" err="1" smtClean="0"/>
              <a:t>Terminologi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Perhitungan</a:t>
            </a:r>
            <a:r>
              <a:rPr lang="en-US" sz="3000" b="0" dirty="0" smtClean="0"/>
              <a:t> : </a:t>
            </a:r>
            <a:r>
              <a:rPr lang="en-US" sz="3000" b="0" dirty="0" err="1" smtClean="0"/>
              <a:t>dikenal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dengan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rumus</a:t>
            </a:r>
            <a:r>
              <a:rPr lang="en-US" sz="3000" b="0" dirty="0" smtClean="0"/>
              <a:t> :     ES   , </a:t>
            </a:r>
            <a:r>
              <a:rPr lang="en-US" sz="3000" b="0" dirty="0" err="1" smtClean="0"/>
              <a:t>yaitu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paling </a:t>
            </a:r>
            <a:r>
              <a:rPr lang="en-US" sz="3000" b="0" dirty="0" err="1" smtClean="0"/>
              <a:t>awal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suatu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(</a:t>
            </a:r>
            <a:r>
              <a:rPr lang="en-US" sz="3000" b="0" i="1" dirty="0" smtClean="0"/>
              <a:t>Earliest Start Time</a:t>
            </a:r>
            <a:r>
              <a:rPr lang="en-US" sz="3000" b="0" dirty="0" smtClean="0"/>
              <a:t>), </a:t>
            </a:r>
            <a:r>
              <a:rPr lang="en-US" sz="3000" b="0" dirty="0" err="1" smtClean="0"/>
              <a:t>bila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dinyatakan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atau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berlangsung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dalam</a:t>
            </a:r>
            <a:r>
              <a:rPr lang="en-US" sz="3000" b="0" dirty="0" smtClean="0"/>
              <a:t> jam, </a:t>
            </a:r>
            <a:r>
              <a:rPr lang="en-US" sz="3000" b="0" dirty="0" err="1" smtClean="0"/>
              <a:t>maka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ini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adalah</a:t>
            </a:r>
            <a:r>
              <a:rPr lang="en-US" sz="3000" b="0" dirty="0" smtClean="0"/>
              <a:t> jam </a:t>
            </a:r>
            <a:r>
              <a:rPr lang="en-US" sz="3000" b="0" dirty="0" err="1" smtClean="0"/>
              <a:t>awal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dimulai</a:t>
            </a:r>
            <a:r>
              <a:rPr lang="en-US" sz="3000" b="0" dirty="0" smtClean="0"/>
              <a:t>.</a:t>
            </a:r>
          </a:p>
          <a:p>
            <a:pPr marL="515938" indent="-515938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en-US" sz="3000" b="0" dirty="0" smtClean="0"/>
              <a:t>		EF  , </a:t>
            </a:r>
            <a:r>
              <a:rPr lang="en-US" sz="3000" b="0" dirty="0" err="1" smtClean="0"/>
              <a:t>yaitu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selesai</a:t>
            </a:r>
            <a:r>
              <a:rPr lang="en-US" sz="3000" b="0" dirty="0" smtClean="0"/>
              <a:t> paling </a:t>
            </a:r>
            <a:r>
              <a:rPr lang="en-US" sz="3000" b="0" dirty="0" err="1" smtClean="0"/>
              <a:t>awal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suatu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(Earliest Finish Time), </a:t>
            </a:r>
            <a:r>
              <a:rPr lang="en-US" sz="3000" b="0" dirty="0" err="1" smtClean="0"/>
              <a:t>bila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hanya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ada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satu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terdahulu</a:t>
            </a:r>
            <a:r>
              <a:rPr lang="en-US" sz="3000" b="0" dirty="0" smtClean="0"/>
              <a:t>, </a:t>
            </a:r>
            <a:r>
              <a:rPr lang="en-US" sz="3000" b="0" dirty="0" err="1" smtClean="0"/>
              <a:t>maka</a:t>
            </a:r>
            <a:r>
              <a:rPr lang="en-US" sz="3000" b="0" dirty="0" smtClean="0"/>
              <a:t> EF </a:t>
            </a:r>
            <a:r>
              <a:rPr lang="en-US" sz="3000" b="0" dirty="0" err="1" smtClean="0"/>
              <a:t>suatu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merupakan</a:t>
            </a:r>
            <a:r>
              <a:rPr lang="en-US" sz="3000" b="0" dirty="0" smtClean="0"/>
              <a:t> ES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terdahulu</a:t>
            </a:r>
            <a:endParaRPr lang="en-US" sz="3000" b="0" dirty="0" smtClean="0"/>
          </a:p>
          <a:p>
            <a:pPr marL="914400" indent="-914400">
              <a:buNone/>
              <a:tabLst>
                <a:tab pos="515938" algn="l"/>
              </a:tabLst>
            </a:pPr>
            <a:endParaRPr lang="en-US" sz="3000" dirty="0" smtClean="0"/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</a:t>
            </a:r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666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44562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6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b="1" dirty="0" err="1" smtClean="0"/>
              <a:t>Metode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Jalur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Kritis</a:t>
            </a:r>
            <a:r>
              <a:rPr lang="en-US" sz="3000" b="1" dirty="0" smtClean="0"/>
              <a:t> (CPM = </a:t>
            </a:r>
            <a:r>
              <a:rPr lang="en-US" sz="3000" b="1" i="1" dirty="0" smtClean="0"/>
              <a:t>Critical Path Method</a:t>
            </a:r>
            <a:r>
              <a:rPr lang="en-US" sz="3000" b="1" dirty="0" smtClean="0"/>
              <a:t>) 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b="0" dirty="0" smtClean="0"/>
              <a:t>b. </a:t>
            </a:r>
            <a:r>
              <a:rPr lang="en-US" sz="3000" b="0" dirty="0" err="1" smtClean="0"/>
              <a:t>Terminologi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Perhitungan</a:t>
            </a:r>
            <a:r>
              <a:rPr lang="en-US" sz="3000" b="0" dirty="0" smtClean="0"/>
              <a:t> : </a:t>
            </a:r>
            <a:r>
              <a:rPr lang="en-US" sz="3000" b="0" dirty="0" err="1" smtClean="0"/>
              <a:t>dikenal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dengan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rumus</a:t>
            </a:r>
            <a:r>
              <a:rPr lang="en-US" sz="3000" b="0" dirty="0" smtClean="0"/>
              <a:t> :     LS , </a:t>
            </a:r>
            <a:r>
              <a:rPr lang="en-US" sz="3000" b="0" dirty="0" err="1" smtClean="0"/>
              <a:t>yaitu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waktu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akhir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kegiatan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boleh</a:t>
            </a:r>
            <a:r>
              <a:rPr lang="en-US" sz="3000" b="0" dirty="0" smtClean="0"/>
              <a:t> </a:t>
            </a:r>
            <a:r>
              <a:rPr lang="en-US" sz="3000" b="0" dirty="0" err="1" smtClean="0"/>
              <a:t>dimulai</a:t>
            </a:r>
            <a:r>
              <a:rPr lang="en-US" sz="3000" b="0" dirty="0" smtClean="0"/>
              <a:t> (</a:t>
            </a:r>
            <a:r>
              <a:rPr lang="en-US" sz="3000" b="0" i="1" dirty="0" smtClean="0"/>
              <a:t>Latest Allowable Start Time</a:t>
            </a:r>
            <a:r>
              <a:rPr lang="en-US" sz="3000" b="0" dirty="0" smtClean="0"/>
              <a:t>)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en-US" sz="3000" b="0" dirty="0" smtClean="0"/>
              <a:t>			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</a:t>
            </a:r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414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PENJADWALAN PROYEK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 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Salah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sz="3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progress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4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Autofit/>
          </a:bodyPr>
          <a:lstStyle/>
          <a:p>
            <a:pPr marL="354013" indent="-354013">
              <a:buNone/>
              <a:tabLst>
                <a:tab pos="515938" algn="l"/>
              </a:tabLst>
            </a:pPr>
            <a:r>
              <a:rPr lang="id-ID" sz="3000" dirty="0" smtClean="0"/>
              <a:t>D. Project Evaluation an Review Technique (PERT)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id-ID" sz="3000" b="0" dirty="0" smtClean="0"/>
              <a:t>- salah satu metode yang menggunakan jaringan kerja (network) selain CPM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id-ID" sz="3000" b="0" dirty="0"/>
              <a:t>	</a:t>
            </a:r>
            <a:r>
              <a:rPr lang="id-ID" sz="3000" b="0" dirty="0" smtClean="0"/>
              <a:t>- PERT digunakan untuk proyek-proyek yang baru dilaksanakan untuk pertama kali, dimana evaluasi </a:t>
            </a:r>
            <a:r>
              <a:rPr lang="en-US" sz="3000" b="0" dirty="0" smtClean="0"/>
              <a:t>	</a:t>
            </a:r>
            <a:r>
              <a:rPr lang="id-ID" sz="3000" b="0" dirty="0" smtClean="0"/>
              <a:t>waktu lebih dikarenakan daripada biayanya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id-ID" sz="3000" b="0" dirty="0"/>
              <a:t>	</a:t>
            </a:r>
            <a:r>
              <a:rPr lang="id-ID" sz="3000" b="0" dirty="0" smtClean="0"/>
              <a:t>- Ciri utama PERT = ada 3 perkiraan waktu yaitu waktu pesimis (b), waktu paling mungkin (m), dan waktu optimis (a). 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id-ID" sz="3000" b="0" dirty="0"/>
              <a:t>	</a:t>
            </a:r>
            <a:r>
              <a:rPr lang="id-ID" sz="3000" b="0" dirty="0" smtClean="0"/>
              <a:t>- ketiga waktu perkiraan itu selanjutnya digunakan untuk menghitung waktu yang diharapkan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en-US" sz="3000" b="0" dirty="0" smtClean="0"/>
              <a:t>		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en-US" sz="3000" b="0" dirty="0" smtClean="0"/>
              <a:t>	</a:t>
            </a:r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685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Autofit/>
          </a:bodyPr>
          <a:lstStyle/>
          <a:p>
            <a:pPr marL="354013" indent="-354013">
              <a:buNone/>
              <a:tabLst>
                <a:tab pos="515938" algn="l"/>
              </a:tabLst>
            </a:pPr>
            <a:r>
              <a:rPr lang="id-ID" sz="3000" dirty="0" smtClean="0"/>
              <a:t>D. Project Evaluation an Review Technique (PERT)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id-ID" sz="3000" b="0" dirty="0" smtClean="0"/>
              <a:t>- Waktu optimis (a) = waktu minimum dari suatu kegiatan, dimana segala sesuatu akan berjalan dengan baik, sangat kecil kemungkinan kegiatan selesai sebelum waktu ini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id-ID" sz="3000" b="0" dirty="0"/>
              <a:t>	</a:t>
            </a:r>
            <a:r>
              <a:rPr lang="id-ID" sz="3000" b="0" dirty="0" smtClean="0"/>
              <a:t>- Waktu paling mungkin (m) = waktu normal untuk menyelesaikan kegiatan. Waktu ini sering terjadi seandainya kegiatannya bisa diulang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id-ID" sz="3000" b="0" dirty="0"/>
              <a:t>	</a:t>
            </a:r>
            <a:r>
              <a:rPr lang="id-ID" sz="3000" b="0" dirty="0" smtClean="0"/>
              <a:t>- Waktu pesimis (b) = waktu maksimal yang diperlukan suatu kegiatan, situasi ini terjadi bila nsib buruk terjadi.</a:t>
            </a:r>
          </a:p>
          <a:p>
            <a:pPr marL="354013" indent="-354013">
              <a:buNone/>
              <a:tabLst>
                <a:tab pos="515938" algn="l"/>
              </a:tabLst>
            </a:pPr>
            <a:r>
              <a:rPr lang="en-US" sz="3000" b="0" dirty="0" smtClean="0"/>
              <a:t>		</a:t>
            </a:r>
          </a:p>
          <a:p>
            <a:pPr marL="914400" indent="-914400">
              <a:buNone/>
              <a:tabLst>
                <a:tab pos="515938" algn="l"/>
              </a:tabLst>
            </a:pPr>
            <a:r>
              <a:rPr lang="en-US" sz="3000" b="0" dirty="0"/>
              <a:t>	</a:t>
            </a:r>
            <a:r>
              <a:rPr lang="en-US" sz="3000" b="0" dirty="0" smtClean="0"/>
              <a:t>	</a:t>
            </a:r>
          </a:p>
          <a:p>
            <a:pPr marL="914400" indent="-91440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215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PENJADWALAN PROYEK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penjadwalan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penyusunan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antarkegiatan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rinci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detail,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Penjadwalan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schedulling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pengalokasian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rangka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hingga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tercapai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keterbatasan-keterbatasan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ada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96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MANFAAT 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pedoman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unit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batas-batas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tugas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sistematis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realitis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alokasi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prioritas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8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MANFAAT 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berlebihan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ditetapkan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kepastian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8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KOMPLEKSITAS  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Keterkaitan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lain agar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terintegrasi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i="1" dirty="0" smtClean="0">
                <a:latin typeface="Arial" pitchFamily="34" charset="0"/>
                <a:cs typeface="Arial" pitchFamily="34" charset="0"/>
              </a:rPr>
              <a:t>master schedule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Dana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tersedia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perkiraan</a:t>
            </a:r>
            <a:r>
              <a:rPr lang="en-US" sz="3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hari-hari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libur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0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smtClean="0"/>
              <a:t>KOMPLEKSITAS  PENJADWALAN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keterkaitan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diantaranya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lembur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shift 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mempecepat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tersedia</a:t>
            </a:r>
            <a:endParaRPr lang="en-US" sz="3600" b="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mengerjakan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tugas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4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Waktu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durasi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kegiatan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 lnSpcReduction="10000"/>
          </a:bodyPr>
          <a:lstStyle/>
          <a:p>
            <a:pPr marL="571500" indent="-571500">
              <a:buFontTx/>
              <a:buChar char="-"/>
            </a:pP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0" i="1" dirty="0" smtClean="0">
                <a:latin typeface="Arial" pitchFamily="34" charset="0"/>
                <a:cs typeface="Arial" pitchFamily="34" charset="0"/>
              </a:rPr>
              <a:t>time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siang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kurun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b="0" i="1" dirty="0" smtClean="0">
                <a:latin typeface="Arial" pitchFamily="34" charset="0"/>
                <a:cs typeface="Arial" pitchFamily="34" charset="0"/>
              </a:rPr>
              <a:t>duration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menujukkan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lamanya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8 jam. </a:t>
            </a:r>
          </a:p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dilandasi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4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pPr algn="ctr"/>
            <a:r>
              <a:rPr lang="en-US" sz="3600" b="1" dirty="0" err="1" smtClean="0"/>
              <a:t>Waktu</a:t>
            </a:r>
            <a:r>
              <a:rPr lang="en-US" sz="3600" b="1" dirty="0" smtClean="0"/>
              <a:t> Dan </a:t>
            </a:r>
            <a:r>
              <a:rPr lang="en-US" sz="3600" b="1" dirty="0" err="1" smtClean="0"/>
              <a:t>durasi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kegiatan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rata-rata = 10m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10m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240 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571500" indent="-571500">
              <a:buFontTx/>
              <a:buChar char="-"/>
            </a:pP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bata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volume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crew = 240 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/10 m</a:t>
            </a:r>
            <a:r>
              <a:rPr lang="en-US" sz="3600" b="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 = 24 </a:t>
            </a:r>
            <a:r>
              <a:rPr lang="en-US" sz="3600" b="0" dirty="0" err="1" smtClean="0">
                <a:latin typeface="Arial" pitchFamily="34" charset="0"/>
                <a:cs typeface="Arial" pitchFamily="34" charset="0"/>
              </a:rPr>
              <a:t>hari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7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621</TotalTime>
  <Words>494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PENJADWALAN PROYEK</vt:lpstr>
      <vt:lpstr>PENJADWALAN PROYEK </vt:lpstr>
      <vt:lpstr>PENJADWALAN PROYEK </vt:lpstr>
      <vt:lpstr>MANFAAT PENJADWALAN</vt:lpstr>
      <vt:lpstr>MANFAAT PENJADWALAN</vt:lpstr>
      <vt:lpstr>KOMPLEKSITAS  PENJADWALAN</vt:lpstr>
      <vt:lpstr>KOMPLEKSITAS  PENJADWALAN</vt:lpstr>
      <vt:lpstr>Waktu Dan durasi kegiatan</vt:lpstr>
      <vt:lpstr>Waktu Dan durasi kegiatan</vt:lpstr>
      <vt:lpstr>Waktu Dan durasi kegiatan</vt:lpstr>
      <vt:lpstr>Metode penjadwalan</vt:lpstr>
      <vt:lpstr>Metode penjadwalan</vt:lpstr>
      <vt:lpstr>Metode penjadwalan</vt:lpstr>
      <vt:lpstr>Metode penjadwalan</vt:lpstr>
      <vt:lpstr>Metode </vt:lpstr>
      <vt:lpstr>Metode </vt:lpstr>
      <vt:lpstr>Metode </vt:lpstr>
      <vt:lpstr>Metode </vt:lpstr>
      <vt:lpstr>Metode </vt:lpstr>
      <vt:lpstr>Metode </vt:lpstr>
      <vt:lpstr>Metode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PENJADWALAN PROYEK</dc:title>
  <dc:creator>Maryani</dc:creator>
  <cp:lastModifiedBy>ok</cp:lastModifiedBy>
  <cp:revision>19</cp:revision>
  <dcterms:created xsi:type="dcterms:W3CDTF">2016-01-07T21:20:38Z</dcterms:created>
  <dcterms:modified xsi:type="dcterms:W3CDTF">2018-12-08T08:50:06Z</dcterms:modified>
</cp:coreProperties>
</file>