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92F-C91E-49EC-9A8F-08147E9B095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E36B-1E32-4EC5-AF98-DD12CFC5D1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PERANCANGAN SBD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AGUNG WARDOYO</a:t>
            </a:r>
          </a:p>
          <a:p>
            <a:r>
              <a:rPr lang="en-US" dirty="0" smtClean="0"/>
              <a:t>FKES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4.    </a:t>
            </a:r>
            <a:r>
              <a:rPr lang="en-US" b="1" dirty="0" err="1"/>
              <a:t>Perancangan</a:t>
            </a:r>
            <a:r>
              <a:rPr lang="en-US" b="1" dirty="0"/>
              <a:t> database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logika</a:t>
            </a:r>
            <a:r>
              <a:rPr lang="en-US" b="1" dirty="0"/>
              <a:t> (data model mapping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database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model data </a:t>
            </a:r>
            <a:r>
              <a:rPr lang="en-US" dirty="0" err="1"/>
              <a:t>dari</a:t>
            </a:r>
            <a:r>
              <a:rPr lang="en-US" dirty="0"/>
              <a:t> DBMS yang </a:t>
            </a:r>
            <a:r>
              <a:rPr lang="en-US" dirty="0" err="1"/>
              <a:t>terpilih</a:t>
            </a:r>
            <a:r>
              <a:rPr lang="en-US" dirty="0"/>
              <a:t>.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2.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ditransformasikan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model data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2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data </a:t>
            </a:r>
            <a:r>
              <a:rPr lang="en-US" dirty="0" err="1"/>
              <a:t>dari</a:t>
            </a:r>
            <a:r>
              <a:rPr lang="en-US" dirty="0"/>
              <a:t> DBMS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3.</a:t>
            </a:r>
          </a:p>
          <a:p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2 </a:t>
            </a:r>
            <a:r>
              <a:rPr lang="en-US" dirty="0" err="1"/>
              <a:t>tingkat</a:t>
            </a:r>
            <a:r>
              <a:rPr lang="en-US" dirty="0"/>
              <a:t> 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2 </a:t>
            </a:r>
            <a:r>
              <a:rPr lang="en-US" dirty="0" err="1"/>
              <a:t>tingkat</a:t>
            </a:r>
            <a:r>
              <a:rPr lang="en-US" dirty="0"/>
              <a:t> :</a:t>
            </a:r>
          </a:p>
          <a:p>
            <a:pPr lvl="1"/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/>
              <a:t>system-independent </a:t>
            </a:r>
            <a:r>
              <a:rPr lang="en-US" dirty="0" smtClean="0"/>
              <a:t>: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data DBMS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DBMS </a:t>
            </a:r>
            <a:r>
              <a:rPr lang="en-US" dirty="0" err="1"/>
              <a:t>dari</a:t>
            </a:r>
            <a:r>
              <a:rPr lang="en-US" dirty="0"/>
              <a:t> model data </a:t>
            </a:r>
            <a:r>
              <a:rPr lang="en-US" dirty="0" err="1"/>
              <a:t>tsb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DBMS yang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1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data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DBMS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5.    </a:t>
            </a:r>
            <a:r>
              <a:rPr lang="en-US" b="1" dirty="0" err="1"/>
              <a:t>Perancangan</a:t>
            </a:r>
            <a:r>
              <a:rPr lang="en-US" b="1" dirty="0"/>
              <a:t> Basis Data </a:t>
            </a:r>
            <a:r>
              <a:rPr lang="en-US" b="1" dirty="0" err="1" smtClean="0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Perancangan</a:t>
            </a:r>
            <a:r>
              <a:rPr lang="en-US" dirty="0"/>
              <a:t> database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struktur-struktur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jalur-jalur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file-file database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aplikasi.Selama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spesifikasi-spesifikasi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database yang </a:t>
            </a:r>
            <a:r>
              <a:rPr lang="en-US" dirty="0" err="1"/>
              <a:t>disimpan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struktur-struktur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recorddan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Ø  Response time </a:t>
            </a:r>
            <a:endParaRPr lang="en-US" dirty="0" smtClean="0"/>
          </a:p>
          <a:p>
            <a:r>
              <a:rPr lang="en-US" dirty="0"/>
              <a:t>Ø  Space Utility </a:t>
            </a:r>
            <a:endParaRPr lang="en-US" dirty="0" smtClean="0"/>
          </a:p>
          <a:p>
            <a:r>
              <a:rPr lang="en-US" dirty="0"/>
              <a:t>Ø  Transaction throughput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6.    </a:t>
            </a:r>
            <a:r>
              <a:rPr lang="en-US" b="1" dirty="0" err="1"/>
              <a:t>Implementasi</a:t>
            </a:r>
            <a:r>
              <a:rPr lang="en-US" b="1" dirty="0"/>
              <a:t> Basis Data </a:t>
            </a:r>
            <a:r>
              <a:rPr lang="en-US" b="1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lengkap,kita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database.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DDL </a:t>
            </a:r>
            <a:r>
              <a:rPr lang="en-US" dirty="0" err="1"/>
              <a:t>dan</a:t>
            </a:r>
            <a:r>
              <a:rPr lang="en-US" dirty="0"/>
              <a:t> SDL(storage definition language) </a:t>
            </a:r>
            <a:r>
              <a:rPr lang="en-US" dirty="0" err="1"/>
              <a:t>dari</a:t>
            </a:r>
            <a:r>
              <a:rPr lang="en-US" dirty="0"/>
              <a:t> DBMS yang </a:t>
            </a:r>
            <a:r>
              <a:rPr lang="en-US" dirty="0" err="1"/>
              <a:t>dipilih</a:t>
            </a:r>
            <a:r>
              <a:rPr lang="en-US" dirty="0"/>
              <a:t>, </a:t>
            </a:r>
            <a:r>
              <a:rPr lang="en-US" dirty="0" err="1"/>
              <a:t>dihimpun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database </a:t>
            </a:r>
            <a:r>
              <a:rPr lang="en-US" dirty="0" err="1"/>
              <a:t>dan</a:t>
            </a:r>
            <a:r>
              <a:rPr lang="en-US" dirty="0"/>
              <a:t> file-file database (yang </a:t>
            </a:r>
            <a:r>
              <a:rPr lang="en-US" dirty="0" err="1"/>
              <a:t>kosong</a:t>
            </a:r>
            <a:r>
              <a:rPr lang="en-US" dirty="0"/>
              <a:t>) </a:t>
            </a:r>
            <a:r>
              <a:rPr lang="en-US" dirty="0" err="1"/>
              <a:t>kemudian</a:t>
            </a:r>
            <a:r>
              <a:rPr lang="en-US" dirty="0"/>
              <a:t> database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(</a:t>
            </a:r>
            <a:r>
              <a:rPr lang="en-US" dirty="0" err="1"/>
              <a:t>disatukan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datanya.Jika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perubahan-perubahan</a:t>
            </a:r>
            <a:r>
              <a:rPr lang="en-US" dirty="0"/>
              <a:t> yang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format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database yang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Transaksi-transaksi</a:t>
            </a:r>
            <a:r>
              <a:rPr lang="en-US" dirty="0"/>
              <a:t> database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programmmer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ALASAN PERANCANGAN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Ø</a:t>
            </a:r>
            <a:r>
              <a:rPr lang="en-US" dirty="0"/>
              <a:t>  </a:t>
            </a:r>
            <a:r>
              <a:rPr lang="en-US" dirty="0" err="1"/>
              <a:t>Sistem</a:t>
            </a:r>
            <a:r>
              <a:rPr lang="en-US" dirty="0"/>
              <a:t> basis data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Ø 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dl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mendesak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Ø 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dikomputerisasikan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Ø 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data &amp;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relationship </a:t>
            </a:r>
            <a:r>
              <a:rPr lang="en-US" dirty="0" err="1"/>
              <a:t>antar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dimodelisasikan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Ø  </a:t>
            </a:r>
            <a:r>
              <a:rPr lang="en-US" dirty="0" err="1"/>
              <a:t>Dibutuhkannya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data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KONVERSI &amp; LOADING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Ø</a:t>
            </a:r>
            <a:r>
              <a:rPr lang="en-US" dirty="0"/>
              <a:t> 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basis data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basis data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Ø  </a:t>
            </a:r>
            <a:r>
              <a:rPr lang="en-US" dirty="0" err="1"/>
              <a:t>Semua</a:t>
            </a:r>
            <a:r>
              <a:rPr lang="en-US" dirty="0"/>
              <a:t> data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basis data </a:t>
            </a:r>
            <a:r>
              <a:rPr lang="en-US" dirty="0" err="1"/>
              <a:t>baru</a:t>
            </a:r>
            <a:r>
              <a:rPr lang="en-US" dirty="0"/>
              <a:t> &amp;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basis data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PENGOPERASIAN &amp; PERAWATAN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Ø</a:t>
            </a:r>
            <a:r>
              <a:rPr lang="en-US" dirty="0"/>
              <a:t>  </a:t>
            </a:r>
            <a:r>
              <a:rPr lang="en-US" dirty="0" err="1"/>
              <a:t>Pengoperasian</a:t>
            </a:r>
            <a:r>
              <a:rPr lang="en-US" dirty="0"/>
              <a:t> basis data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divalidasi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Ø  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reorganisasi</a:t>
            </a:r>
            <a:r>
              <a:rPr lang="en-US" dirty="0"/>
              <a:t> basis data.</a:t>
            </a:r>
            <a:endParaRPr lang="en-US" dirty="0" smtClean="0"/>
          </a:p>
          <a:p>
            <a:r>
              <a:rPr lang="en-US" dirty="0"/>
              <a:t>Ø  </a:t>
            </a:r>
            <a:r>
              <a:rPr lang="en-US" dirty="0" err="1"/>
              <a:t>Perawatan</a:t>
            </a:r>
            <a:r>
              <a:rPr lang="en-US" dirty="0"/>
              <a:t> &amp; upgrade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basis data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Perancangan</a:t>
            </a:r>
            <a:r>
              <a:rPr lang="en-US" b="1" dirty="0"/>
              <a:t> Basis Data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data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Perancangan</a:t>
            </a:r>
            <a:r>
              <a:rPr lang="en-US" b="1" dirty="0"/>
              <a:t> Database</a:t>
            </a:r>
            <a:r>
              <a:rPr lang="en-US" dirty="0"/>
              <a:t> :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berisikan</a:t>
            </a:r>
            <a:r>
              <a:rPr lang="en-US" dirty="0"/>
              <a:t> </a:t>
            </a:r>
            <a:r>
              <a:rPr lang="en-US" dirty="0" err="1"/>
              <a:t>kebutuhan-kebutuhan</a:t>
            </a:r>
            <a:r>
              <a:rPr lang="en-US" dirty="0"/>
              <a:t> user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aplikasi-aplikasinya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/>
              <a:t>kebutuhan-kebutuhan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i="1" dirty="0"/>
              <a:t>(response time, processing time, </a:t>
            </a:r>
            <a:r>
              <a:rPr lang="en-US" i="1" dirty="0" err="1"/>
              <a:t>dan</a:t>
            </a:r>
            <a:r>
              <a:rPr lang="en-US" i="1" dirty="0"/>
              <a:t> storage space).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database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/>
              <a:t>Basis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/>
              <a:t>DBMS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/>
              <a:t>Basis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i="1" dirty="0"/>
              <a:t>(data model mapping)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/>
              <a:t>Basis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Basis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yang </a:t>
            </a:r>
            <a:r>
              <a:rPr lang="en-US" dirty="0" err="1"/>
              <a:t>terakhir</a:t>
            </a:r>
            <a:r>
              <a:rPr lang="en-US" dirty="0"/>
              <a:t> (</a:t>
            </a:r>
            <a:r>
              <a:rPr lang="en-US" i="1" dirty="0"/>
              <a:t>feedback loop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feedback loop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1.    </a:t>
            </a:r>
            <a:r>
              <a:rPr lang="en-US" b="1" dirty="0" err="1"/>
              <a:t>Pengumpulan</a:t>
            </a:r>
            <a:r>
              <a:rPr lang="en-US" b="1" dirty="0"/>
              <a:t> Data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kebutuhan-kebutuhan</a:t>
            </a:r>
            <a:r>
              <a:rPr lang="en-US" dirty="0"/>
              <a:t> data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kebutuhan-kebutuhan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database,pertama</a:t>
            </a:r>
            <a:r>
              <a:rPr lang="en-US" dirty="0"/>
              <a:t>-tama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database,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 </a:t>
            </a:r>
            <a:r>
              <a:rPr lang="en-US" dirty="0" err="1"/>
              <a:t>aplikasi-aplikasinya</a:t>
            </a:r>
            <a:r>
              <a:rPr lang="en-US" dirty="0"/>
              <a:t>. </a:t>
            </a:r>
            <a:r>
              <a:rPr lang="en-US" dirty="0" err="1"/>
              <a:t>Kebutuhan-kebutuhan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aplikasi-aplikasi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dianalisa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Aktifitas-aktifitas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:</a:t>
            </a:r>
          </a:p>
          <a:p>
            <a:pPr lvl="1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Peninjauan</a:t>
            </a:r>
            <a:r>
              <a:rPr lang="en-US" dirty="0" smtClean="0"/>
              <a:t> </a:t>
            </a:r>
            <a:r>
              <a:rPr lang="en-US" dirty="0" err="1"/>
              <a:t>dokumentasi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data.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2.    </a:t>
            </a:r>
            <a:r>
              <a:rPr lang="en-US" b="1" dirty="0" err="1"/>
              <a:t>Perancangan</a:t>
            </a:r>
            <a:r>
              <a:rPr lang="en-US" b="1" dirty="0"/>
              <a:t> Basis Data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 smtClean="0"/>
              <a:t>Konseptual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c</a:t>
            </a:r>
            <a:r>
              <a:rPr lang="en-US" i="1" dirty="0"/>
              <a:t>onceptual</a:t>
            </a:r>
            <a:r>
              <a:rPr lang="en-US" dirty="0"/>
              <a:t> </a:t>
            </a:r>
            <a:r>
              <a:rPr lang="en-US" i="1" dirty="0"/>
              <a:t>schema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database yang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sebuah</a:t>
            </a:r>
            <a:r>
              <a:rPr lang="en-US" dirty="0"/>
              <a:t> DBMS yang </a:t>
            </a:r>
            <a:r>
              <a:rPr lang="en-US" dirty="0" err="1"/>
              <a:t>spesifik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high-level data model </a:t>
            </a:r>
            <a:r>
              <a:rPr lang="en-US" dirty="0" err="1"/>
              <a:t>seperti</a:t>
            </a:r>
            <a:r>
              <a:rPr lang="en-US" dirty="0"/>
              <a:t> ER/EER model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conceptual schema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merinci</a:t>
            </a:r>
            <a:r>
              <a:rPr lang="en-US" dirty="0"/>
              <a:t> </a:t>
            </a:r>
            <a:r>
              <a:rPr lang="en-US" dirty="0" err="1"/>
              <a:t>aplikasi-aplikasi</a:t>
            </a:r>
            <a:r>
              <a:rPr lang="en-US" dirty="0"/>
              <a:t> database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transaksi-transaksi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database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:</a:t>
            </a:r>
          </a:p>
          <a:p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:</a:t>
            </a:r>
            <a:endParaRPr lang="en-US" dirty="0" smtClean="0"/>
          </a:p>
          <a:p>
            <a:pPr lvl="1"/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kebutuhan-kebutuhan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database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	</a:t>
            </a:r>
            <a:r>
              <a:rPr lang="en-US" dirty="0" err="1"/>
              <a:t>fase</a:t>
            </a:r>
            <a:r>
              <a:rPr lang="en-US" dirty="0"/>
              <a:t> 1,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conceptual database schema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DBMS independent model data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EER (</a:t>
            </a:r>
            <a:r>
              <a:rPr lang="en-US" i="1" dirty="0"/>
              <a:t>enhanced entity relationship</a:t>
            </a:r>
            <a:r>
              <a:rPr lang="en-US" dirty="0"/>
              <a:t>) </a:t>
            </a:r>
            <a:r>
              <a:rPr lang="en-US" dirty="0" smtClean="0"/>
              <a:t>model.</a:t>
            </a:r>
          </a:p>
          <a:p>
            <a:pPr lvl="1"/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/>
              <a:t>aplikasi-aplikasi</a:t>
            </a:r>
            <a:r>
              <a:rPr lang="en-US" dirty="0"/>
              <a:t> database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kebutuhan-kebutuhannya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dianalisa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1,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</a:t>
            </a:r>
            <a:r>
              <a:rPr lang="en-US" dirty="0" err="1"/>
              <a:t>transaksi-transaksi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en-US" sz="2400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3.    </a:t>
            </a:r>
            <a:r>
              <a:rPr lang="en-US" b="1" dirty="0" err="1"/>
              <a:t>Pemilihan</a:t>
            </a:r>
            <a:r>
              <a:rPr lang="en-US" b="1" dirty="0"/>
              <a:t> </a:t>
            </a:r>
            <a:r>
              <a:rPr lang="en-US" b="1" dirty="0" smtClean="0"/>
              <a:t>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data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database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DBMS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dipikirkan</a:t>
            </a:r>
            <a:r>
              <a:rPr lang="en-US" dirty="0"/>
              <a:t>.</a:t>
            </a:r>
          </a:p>
          <a:p>
            <a:r>
              <a:rPr lang="en-US" dirty="0" smtClean="0"/>
              <a:t>Personal </a:t>
            </a:r>
            <a:r>
              <a:rPr lang="en-US" dirty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programmer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DBMS,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/>
              <a:t>DBMS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jenis-jenis</a:t>
            </a:r>
            <a:r>
              <a:rPr lang="en-US" dirty="0"/>
              <a:t> DBMS (relational, network, hierarchical, </a:t>
            </a:r>
            <a:r>
              <a:rPr lang="en-US" dirty="0" err="1"/>
              <a:t>dll</a:t>
            </a:r>
            <a:r>
              <a:rPr lang="en-US" dirty="0"/>
              <a:t>),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DBMS, </a:t>
            </a:r>
            <a:r>
              <a:rPr lang="en-US" dirty="0" err="1"/>
              <a:t>pemakai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698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PERANCANGAN SBD</vt:lpstr>
      <vt:lpstr>Slide 2</vt:lpstr>
      <vt:lpstr>6 Fase proses perancangan database :</vt:lpstr>
      <vt:lpstr>Slide 4</vt:lpstr>
      <vt:lpstr>1.    Pengumpulan Data dan Analisis</vt:lpstr>
      <vt:lpstr>Slide 6</vt:lpstr>
      <vt:lpstr>2.    Perancangan Basis Data secara Konseptual</vt:lpstr>
      <vt:lpstr>Slide 8</vt:lpstr>
      <vt:lpstr>3.    Pemilihan DBMS</vt:lpstr>
      <vt:lpstr>4.    Perancangan database secara logika (data model mapping)</vt:lpstr>
      <vt:lpstr>Slide 11</vt:lpstr>
      <vt:lpstr>5.    Perancangan Basis Data Fisik</vt:lpstr>
      <vt:lpstr>Slide 13</vt:lpstr>
      <vt:lpstr>6.    Implementasi Basis Data System</vt:lpstr>
      <vt:lpstr>ALASAN PERANCANGAN BASIS DATA</vt:lpstr>
      <vt:lpstr>KONVERSI &amp; LOADING DATA</vt:lpstr>
      <vt:lpstr>PENGOPERASIAN &amp; PERAWATAN</vt:lpstr>
    </vt:vector>
  </TitlesOfParts>
  <Company>udinus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SBD</dc:title>
  <dc:creator>agung</dc:creator>
  <cp:lastModifiedBy>agung</cp:lastModifiedBy>
  <cp:revision>2</cp:revision>
  <dcterms:created xsi:type="dcterms:W3CDTF">2015-06-05T04:01:06Z</dcterms:created>
  <dcterms:modified xsi:type="dcterms:W3CDTF">2015-06-05T04:11:34Z</dcterms:modified>
</cp:coreProperties>
</file>