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2" r:id="rId16"/>
    <p:sldId id="284" r:id="rId17"/>
    <p:sldId id="286" r:id="rId18"/>
    <p:sldId id="288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88ABD-3722-42C7-8F9E-EE94F4BDB935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F05E-8DD9-4740-A7A5-B3FA8857C6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8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DF05E-8DD9-4740-A7A5-B3FA8857C68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40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DF05E-8DD9-4740-A7A5-B3FA8857C68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40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DF05E-8DD9-4740-A7A5-B3FA8857C68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4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604CE9-9A75-4230-A3E7-D558E1355CB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46D66B-4BC6-4334-BA8B-51FADEDD9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45820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PERENCANAAN PROYEK (2)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524000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solidFill>
                  <a:srgbClr val="002060"/>
                </a:solidFill>
              </a:rPr>
              <a:t>MK </a:t>
            </a:r>
            <a:r>
              <a:rPr lang="en-US" sz="3600" b="1" dirty="0" err="1" smtClean="0">
                <a:solidFill>
                  <a:srgbClr val="002060"/>
                </a:solidFill>
              </a:rPr>
              <a:t>Manajemen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Proyek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</a:p>
          <a:p>
            <a:pPr algn="r"/>
            <a:r>
              <a:rPr lang="en-US" sz="3600" b="1" dirty="0" smtClean="0">
                <a:solidFill>
                  <a:srgbClr val="002060"/>
                </a:solidFill>
              </a:rPr>
              <a:t>S1-Kesmas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Isi </a:t>
            </a:r>
            <a:r>
              <a:rPr lang="en-US" u="sng" dirty="0" err="1" smtClean="0"/>
              <a:t>dari</a:t>
            </a:r>
            <a:r>
              <a:rPr lang="en-US" u="sng" dirty="0" smtClean="0"/>
              <a:t> RIP </a:t>
            </a:r>
            <a:r>
              <a:rPr lang="en-US" dirty="0" smtClean="0"/>
              <a:t>=</a:t>
            </a:r>
          </a:p>
          <a:p>
            <a:pPr marL="855663" indent="-398463">
              <a:buNone/>
            </a:pPr>
            <a:r>
              <a:rPr lang="en-US" b="1" dirty="0" smtClean="0"/>
              <a:t>III.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r>
              <a:rPr lang="en-US" b="1" dirty="0" smtClean="0"/>
              <a:t> :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=</a:t>
            </a:r>
          </a:p>
          <a:p>
            <a:pPr marL="1371600" indent="-457200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peninjauan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 :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peninjauan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,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.</a:t>
            </a:r>
          </a:p>
          <a:p>
            <a:pPr marL="1371600" indent="-457200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Justifikasi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i="1" dirty="0" smtClean="0"/>
              <a:t>trade-off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7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ALAT-ALAT PERENCANAAN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 lnSpcReduction="10000"/>
          </a:bodyPr>
          <a:lstStyle/>
          <a:p>
            <a:pPr marL="514350" lvl="1" indent="-514350">
              <a:buAutoNum type="arabicPeriod"/>
            </a:pPr>
            <a:r>
              <a:rPr lang="en-US" sz="3200" b="1" dirty="0" smtClean="0"/>
              <a:t>Work breakdown structure (WBS) </a:t>
            </a:r>
            <a:r>
              <a:rPr lang="en-US" sz="3200" dirty="0" smtClean="0"/>
              <a:t>: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menguraikan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pekerjaan-pekerjaan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diestimasi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pelaksanaannya</a:t>
            </a:r>
            <a:endParaRPr lang="en-US" sz="3200" dirty="0" smtClean="0"/>
          </a:p>
          <a:p>
            <a:pPr marL="514350" lvl="1" indent="-514350">
              <a:buAutoNum type="arabicPeriod"/>
            </a:pPr>
            <a:r>
              <a:rPr lang="en-US" sz="3200" b="1" dirty="0" err="1" smtClean="0"/>
              <a:t>Matriks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tanggungjawab</a:t>
            </a:r>
            <a:r>
              <a:rPr lang="en-US" sz="3200" b="1" dirty="0" smtClean="0"/>
              <a:t> :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, orang-orang </a:t>
            </a:r>
            <a:r>
              <a:rPr lang="en-US" sz="3200" dirty="0" err="1" smtClean="0"/>
              <a:t>kunci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tanggungjawabnya</a:t>
            </a:r>
            <a:r>
              <a:rPr lang="en-US" sz="3200" dirty="0" smtClean="0"/>
              <a:t>,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memperlihatkan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/</a:t>
            </a:r>
            <a:r>
              <a:rPr lang="en-US" sz="3200" dirty="0" err="1" smtClean="0"/>
              <a:t>aktifitas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siapa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9334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ALAT-ALAT PERENCANAAN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/>
          </a:bodyPr>
          <a:lstStyle/>
          <a:p>
            <a:pPr marL="515938" lvl="1" indent="-515938">
              <a:buNone/>
            </a:pPr>
            <a:r>
              <a:rPr lang="en-US" sz="3200" b="1" dirty="0" smtClean="0"/>
              <a:t>3. Gantt charts : </a:t>
            </a:r>
            <a:r>
              <a:rPr lang="en-US" sz="3200" dirty="0" smtClean="0"/>
              <a:t>tool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menunjukkan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dirty="0" err="1" smtClean="0"/>
              <a:t>induk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,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detail</a:t>
            </a:r>
          </a:p>
          <a:p>
            <a:pPr marL="515938" lvl="1" indent="-515938">
              <a:buNone/>
            </a:pPr>
            <a:r>
              <a:rPr lang="en-US" sz="3200" b="1" dirty="0" smtClean="0"/>
              <a:t>4.	</a:t>
            </a:r>
            <a:r>
              <a:rPr lang="en-US" sz="3200" b="1" dirty="0" err="1" smtClean="0"/>
              <a:t>Jaringan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kerja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network</a:t>
            </a:r>
            <a:r>
              <a:rPr lang="en-US" sz="3200" b="1" dirty="0" smtClean="0"/>
              <a:t>) </a:t>
            </a:r>
            <a:r>
              <a:rPr lang="en-US" sz="3200" dirty="0" smtClean="0"/>
              <a:t>: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memperlihatkan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, </a:t>
            </a:r>
            <a:r>
              <a:rPr lang="en-US" sz="3200" dirty="0" err="1" smtClean="0"/>
              <a:t>kapan</a:t>
            </a:r>
            <a:r>
              <a:rPr lang="en-US" sz="3200" dirty="0" smtClean="0"/>
              <a:t> </a:t>
            </a:r>
            <a:r>
              <a:rPr lang="en-US" sz="3200" dirty="0" err="1" smtClean="0"/>
              <a:t>dimulai</a:t>
            </a:r>
            <a:r>
              <a:rPr lang="en-US" sz="3200" dirty="0" smtClean="0"/>
              <a:t>, </a:t>
            </a:r>
            <a:r>
              <a:rPr lang="en-US" sz="3200" dirty="0" err="1" smtClean="0"/>
              <a:t>kapan</a:t>
            </a:r>
            <a:r>
              <a:rPr lang="en-US" sz="3200" dirty="0" smtClean="0"/>
              <a:t> </a:t>
            </a:r>
            <a:r>
              <a:rPr lang="en-US" sz="3200" dirty="0" err="1" smtClean="0"/>
              <a:t>selesai</a:t>
            </a:r>
            <a:r>
              <a:rPr lang="en-US" sz="3200" dirty="0" smtClean="0"/>
              <a:t>,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endParaRPr lang="en-US" sz="3200" dirty="0" smtClean="0"/>
          </a:p>
          <a:p>
            <a:pPr marL="0" lvl="1" indent="0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935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breakdown structure (</a:t>
            </a:r>
            <a:r>
              <a:rPr lang="en-US" b="1" dirty="0" err="1" smtClean="0"/>
              <a:t>wbs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/>
          </a:bodyPr>
          <a:lstStyle/>
          <a:p>
            <a:pPr marL="236538" lvl="1" indent="-236538">
              <a:buNone/>
            </a:pPr>
            <a:r>
              <a:rPr lang="en-US" sz="3200" b="1" dirty="0" smtClean="0"/>
              <a:t>- </a:t>
            </a:r>
            <a:r>
              <a:rPr lang="en-US" sz="3200" dirty="0" err="1" smtClean="0"/>
              <a:t>Pemecahan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elemen-elemen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endParaRPr lang="en-US" sz="3200" dirty="0" smtClean="0"/>
          </a:p>
          <a:p>
            <a:pPr marL="236538" lvl="1" indent="-236538">
              <a:buNone/>
            </a:pPr>
            <a:r>
              <a:rPr lang="en-US" sz="3200" dirty="0" smtClean="0"/>
              <a:t>-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memudahkan</a:t>
            </a:r>
            <a:r>
              <a:rPr lang="en-US" sz="3200" dirty="0" smtClean="0"/>
              <a:t> </a:t>
            </a:r>
            <a:r>
              <a:rPr lang="en-US" sz="3200" dirty="0" err="1" smtClean="0"/>
              <a:t>pembuatan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estimasi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siapa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bertanggungjawab</a:t>
            </a:r>
            <a:r>
              <a:rPr lang="en-US" sz="3200" dirty="0" smtClean="0"/>
              <a:t>, </a:t>
            </a:r>
            <a:r>
              <a:rPr lang="en-US" sz="3200" dirty="0" err="1" smtClean="0"/>
              <a:t>sejauh</a:t>
            </a:r>
            <a:r>
              <a:rPr lang="en-US" sz="3200" dirty="0" smtClean="0"/>
              <a:t> </a:t>
            </a:r>
            <a:r>
              <a:rPr lang="en-US" sz="3200" dirty="0" err="1" smtClean="0"/>
              <a:t>mana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penyelesaiannya</a:t>
            </a:r>
            <a:r>
              <a:rPr lang="en-US" sz="3200" dirty="0" smtClean="0"/>
              <a:t>,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diperlukan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dihitung</a:t>
            </a:r>
            <a:endParaRPr lang="en-US" sz="3200" dirty="0" smtClean="0"/>
          </a:p>
          <a:p>
            <a:pPr marL="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58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breakdown structure (</a:t>
            </a:r>
            <a:r>
              <a:rPr lang="en-US" b="1" dirty="0" err="1" smtClean="0"/>
              <a:t>wbs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 smtClean="0"/>
              <a:t>- Tingkat </a:t>
            </a:r>
            <a:r>
              <a:rPr lang="en-US" sz="3200" dirty="0" err="1" smtClean="0"/>
              <a:t>pemecahan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80955"/>
              </p:ext>
            </p:extLst>
          </p:nvPr>
        </p:nvGraphicFramePr>
        <p:xfrm>
          <a:off x="990600" y="2438400"/>
          <a:ext cx="6096000" cy="2895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288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rial" pitchFamily="34" charset="0"/>
                          <a:cs typeface="Arial" pitchFamily="34" charset="0"/>
                        </a:rPr>
                        <a:t>Tingkat</a:t>
                      </a:r>
                      <a:endParaRPr lang="en-US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 smtClean="0">
                          <a:latin typeface="Arial" pitchFamily="34" charset="0"/>
                          <a:cs typeface="Arial" pitchFamily="34" charset="0"/>
                        </a:rPr>
                        <a:t>Deskripsi</a:t>
                      </a:r>
                      <a:r>
                        <a:rPr lang="en-US" sz="3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Sub-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Paket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pekerjaan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778337"/>
              </p:ext>
            </p:extLst>
          </p:nvPr>
        </p:nvGraphicFramePr>
        <p:xfrm>
          <a:off x="152400" y="381000"/>
          <a:ext cx="8686800" cy="6309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86000"/>
                <a:gridCol w="46482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Konstruksi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set up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pabrik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Studi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kelayakan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Sub-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Studi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pasar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1-1-1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Sub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Analisis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1-1-2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Desain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tata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letak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Sub-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Sketsa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pemesanan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produk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1-2-1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Sub-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Blueprints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pemrosesan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produk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1-2-2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Instalansi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Su-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Fabrikasi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1-3-1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Sub-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tugas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Set up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1-3-2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breakdown structure (</a:t>
            </a:r>
            <a:r>
              <a:rPr lang="en-US" b="1" dirty="0" err="1" smtClean="0"/>
              <a:t>wbs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/>
          </a:bodyPr>
          <a:lstStyle/>
          <a:p>
            <a:pPr marL="236538" lvl="1" indent="-236538">
              <a:buNone/>
            </a:pPr>
            <a:r>
              <a:rPr lang="en-US" sz="3200" b="1" dirty="0" err="1" smtClean="0"/>
              <a:t>Manfaat</a:t>
            </a:r>
            <a:r>
              <a:rPr lang="en-US" sz="3200" b="1" dirty="0" smtClean="0"/>
              <a:t> WBS :</a:t>
            </a:r>
          </a:p>
          <a:p>
            <a:pPr marL="236538" lvl="1" indent="-236538"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Selama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WBS, </a:t>
            </a:r>
            <a:r>
              <a:rPr lang="en-US" sz="3200" dirty="0" err="1" smtClean="0"/>
              <a:t>manajer</a:t>
            </a:r>
            <a:r>
              <a:rPr lang="en-US" sz="3200" dirty="0" smtClean="0"/>
              <a:t> </a:t>
            </a:r>
            <a:r>
              <a:rPr lang="en-US" sz="3200" dirty="0" err="1" smtClean="0"/>
              <a:t>fungsional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personel</a:t>
            </a:r>
            <a:r>
              <a:rPr lang="en-US" sz="3200" dirty="0" smtClean="0"/>
              <a:t> lain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mengerjakannya</a:t>
            </a:r>
            <a:r>
              <a:rPr lang="en-US" sz="3200" dirty="0" smtClean="0"/>
              <a:t> </a:t>
            </a:r>
            <a:r>
              <a:rPr lang="en-US" sz="3200" dirty="0" err="1" smtClean="0"/>
              <a:t>diidentifikasi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sekaligus</a:t>
            </a:r>
            <a:r>
              <a:rPr lang="en-US" sz="3200" dirty="0" smtClean="0"/>
              <a:t> </a:t>
            </a:r>
            <a:r>
              <a:rPr lang="en-US" sz="3200" dirty="0" err="1" smtClean="0"/>
              <a:t>terlibat</a:t>
            </a:r>
            <a:r>
              <a:rPr lang="en-US" sz="3200" dirty="0" smtClean="0"/>
              <a:t>, </a:t>
            </a:r>
            <a:r>
              <a:rPr lang="en-US" sz="3200" dirty="0" err="1" smtClean="0"/>
              <a:t>persetujuan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thd</a:t>
            </a:r>
            <a:r>
              <a:rPr lang="en-US" sz="3200" dirty="0" smtClean="0"/>
              <a:t> WBS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memastikan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akurasi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kelengkapan</a:t>
            </a:r>
            <a:r>
              <a:rPr lang="en-US" sz="3200" dirty="0" smtClean="0"/>
              <a:t> </a:t>
            </a:r>
            <a:r>
              <a:rPr lang="en-US" sz="3200" dirty="0" err="1" smtClean="0"/>
              <a:t>pendefinisian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komitmennya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377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breakdown structure (</a:t>
            </a:r>
            <a:r>
              <a:rPr lang="en-US" b="1" dirty="0" err="1" smtClean="0"/>
              <a:t>wbs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marL="236538" lvl="1" indent="-236538">
              <a:buNone/>
            </a:pPr>
            <a:r>
              <a:rPr lang="en-US" sz="3200" b="1" dirty="0" err="1" smtClean="0"/>
              <a:t>Manfaat</a:t>
            </a:r>
            <a:r>
              <a:rPr lang="en-US" sz="3200" b="1" dirty="0" smtClean="0"/>
              <a:t> WBS :</a:t>
            </a:r>
          </a:p>
          <a:p>
            <a:pPr marL="236538" lvl="1" indent="-236538">
              <a:buNone/>
            </a:pPr>
            <a:r>
              <a:rPr lang="en-US" sz="3200" dirty="0" smtClean="0"/>
              <a:t>2. WBS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penganggaran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: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</a:t>
            </a:r>
            <a:r>
              <a:rPr lang="en-US" sz="3200" dirty="0" err="1" smtClean="0"/>
              <a:t>tiap</a:t>
            </a:r>
            <a:r>
              <a:rPr lang="en-US" sz="3200" dirty="0" smtClean="0"/>
              <a:t> </a:t>
            </a:r>
            <a:r>
              <a:rPr lang="en-US" sz="3200" dirty="0" err="1" smtClean="0"/>
              <a:t>paket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berguna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,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penganggaran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</a:t>
            </a:r>
            <a:r>
              <a:rPr lang="en-US" sz="3200" dirty="0" err="1" smtClean="0"/>
              <a:t>nanti</a:t>
            </a:r>
            <a:r>
              <a:rPr lang="en-US" sz="3200" dirty="0" smtClean="0"/>
              <a:t> </a:t>
            </a:r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 smtClean="0"/>
              <a:t>kemajuan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diukur</a:t>
            </a:r>
            <a:endParaRPr lang="en-US" sz="3200" dirty="0" smtClean="0"/>
          </a:p>
          <a:p>
            <a:pPr marL="236538" lvl="1" indent="-236538">
              <a:buNone/>
            </a:pPr>
            <a:r>
              <a:rPr lang="en-US" sz="3200" dirty="0" smtClean="0"/>
              <a:t>3. WBS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: </a:t>
            </a:r>
            <a:r>
              <a:rPr lang="en-US" sz="3200" dirty="0" err="1" smtClean="0"/>
              <a:t>penyimpangan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pengeluaran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pengerjaan</a:t>
            </a:r>
            <a:r>
              <a:rPr lang="en-US" sz="3200" dirty="0" smtClean="0"/>
              <a:t> </a:t>
            </a:r>
            <a:r>
              <a:rPr lang="en-US" sz="3200" dirty="0" err="1" smtClean="0"/>
              <a:t>paket-paket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waktunya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dibandingkan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WBS</a:t>
            </a:r>
          </a:p>
        </p:txBody>
      </p:sp>
    </p:spTree>
    <p:extLst>
      <p:ext uri="{BB962C8B-B14F-4D97-AF65-F5344CB8AC3E}">
        <p14:creationId xmlns:p14="http://schemas.microsoft.com/office/powerpoint/2010/main" val="26294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Integrasi</a:t>
            </a:r>
            <a:r>
              <a:rPr lang="en-US" b="1" dirty="0" smtClean="0"/>
              <a:t> </a:t>
            </a:r>
            <a:r>
              <a:rPr lang="en-US" b="1" dirty="0" err="1" smtClean="0"/>
              <a:t>wbs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/>
          </a:bodyPr>
          <a:lstStyle/>
          <a:p>
            <a:pPr marL="236538" lvl="1" indent="-236538">
              <a:buNone/>
            </a:pP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</a:t>
            </a:r>
            <a:r>
              <a:rPr lang="en-US" sz="3200" dirty="0" err="1" smtClean="0"/>
              <a:t>dipecah-pecah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paket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operasional</a:t>
            </a:r>
            <a:r>
              <a:rPr lang="en-US" sz="3200" dirty="0" smtClean="0"/>
              <a:t>,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unit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mana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 </a:t>
            </a:r>
            <a:r>
              <a:rPr lang="en-US" sz="3200" dirty="0" err="1" smtClean="0"/>
              <a:t>thd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r>
              <a:rPr lang="en-US" sz="3200" dirty="0" smtClean="0"/>
              <a:t>,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integrasi</a:t>
            </a:r>
            <a:r>
              <a:rPr lang="en-US" sz="3200" dirty="0" smtClean="0"/>
              <a:t> WBS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92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Matriks</a:t>
            </a:r>
            <a:r>
              <a:rPr lang="en-US" b="1" dirty="0" smtClean="0"/>
              <a:t> </a:t>
            </a:r>
            <a:r>
              <a:rPr lang="en-US" b="1" dirty="0" err="1" smtClean="0"/>
              <a:t>tanggung</a:t>
            </a:r>
            <a:r>
              <a:rPr lang="en-US" b="1" dirty="0" smtClean="0"/>
              <a:t> </a:t>
            </a:r>
            <a:r>
              <a:rPr lang="en-US" b="1" dirty="0" err="1" smtClean="0"/>
              <a:t>jawab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>
            <a:normAutofit lnSpcReduction="10000"/>
          </a:bodyPr>
          <a:lstStyle/>
          <a:p>
            <a:pPr marL="236538" lvl="1" indent="-236538">
              <a:buNone/>
            </a:pP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integrasi</a:t>
            </a:r>
            <a:r>
              <a:rPr lang="en-US" sz="3200" dirty="0" smtClean="0"/>
              <a:t> WBS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dapt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matriks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,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memperlihatkan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orang yang </a:t>
            </a:r>
            <a:r>
              <a:rPr lang="en-US" sz="3200" dirty="0" err="1" smtClean="0"/>
              <a:t>bertanggungjawab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thd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r>
              <a:rPr lang="en-US" sz="3200" dirty="0" smtClean="0"/>
              <a:t>.</a:t>
            </a:r>
          </a:p>
          <a:p>
            <a:pPr marL="236538" lvl="1" indent="-236538">
              <a:buNone/>
            </a:pPr>
            <a:r>
              <a:rPr lang="en-US" sz="3200" dirty="0" err="1" smtClean="0"/>
              <a:t>Kolom</a:t>
            </a:r>
            <a:r>
              <a:rPr lang="en-US" sz="3200" dirty="0" smtClean="0"/>
              <a:t> </a:t>
            </a:r>
            <a:r>
              <a:rPr lang="en-US" sz="3200" dirty="0" err="1" smtClean="0"/>
              <a:t>matriks</a:t>
            </a:r>
            <a:r>
              <a:rPr lang="en-US" sz="3200" dirty="0" smtClean="0"/>
              <a:t> </a:t>
            </a:r>
            <a:r>
              <a:rPr lang="en-US" sz="3200" dirty="0" err="1" smtClean="0"/>
              <a:t>menunjukkan</a:t>
            </a:r>
            <a:r>
              <a:rPr lang="en-US" sz="3200" dirty="0" smtClean="0"/>
              <a:t> orang yang </a:t>
            </a:r>
            <a:r>
              <a:rPr lang="en-US" sz="3200" dirty="0" err="1" smtClean="0"/>
              <a:t>bertanggung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</a:t>
            </a:r>
          </a:p>
          <a:p>
            <a:pPr marL="236538" lvl="1" indent="-236538">
              <a:buNone/>
            </a:pPr>
            <a:r>
              <a:rPr lang="en-US" sz="3200" dirty="0" err="1" smtClean="0"/>
              <a:t>Baris</a:t>
            </a:r>
            <a:r>
              <a:rPr lang="en-US" sz="3200" dirty="0" smtClean="0"/>
              <a:t> </a:t>
            </a:r>
            <a:r>
              <a:rPr lang="en-US" sz="3200" dirty="0" err="1" smtClean="0"/>
              <a:t>matiks</a:t>
            </a:r>
            <a:r>
              <a:rPr lang="en-US" sz="3200" dirty="0" smtClean="0"/>
              <a:t> </a:t>
            </a:r>
            <a:r>
              <a:rPr lang="en-US" sz="3200" dirty="0" err="1" smtClean="0"/>
              <a:t>menunjukkan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pekerjaan-pekerjaan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494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unit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=</a:t>
            </a:r>
          </a:p>
          <a:p>
            <a:pPr marL="914400" indent="-91440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endParaRPr lang="en-US" dirty="0" smtClean="0"/>
          </a:p>
          <a:p>
            <a:pPr marL="914400" indent="-91440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mengakomodasi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=</a:t>
            </a:r>
          </a:p>
          <a:p>
            <a:pPr marL="914400" indent="-91440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endParaRPr lang="en-US" dirty="0" smtClean="0"/>
          </a:p>
          <a:p>
            <a:pPr marL="914400" indent="-91440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mengakomodasi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endParaRPr lang="en-US" dirty="0" smtClean="0"/>
          </a:p>
          <a:p>
            <a:pPr marL="914400" indent="-91440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914400" indent="-91440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terkuantifikasi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terukur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Isi </a:t>
            </a:r>
            <a:r>
              <a:rPr lang="en-US" u="sng" dirty="0" err="1" smtClean="0"/>
              <a:t>dari</a:t>
            </a:r>
            <a:r>
              <a:rPr lang="en-US" u="sng" dirty="0" smtClean="0"/>
              <a:t> RIP </a:t>
            </a:r>
            <a:r>
              <a:rPr lang="en-US" dirty="0" smtClean="0"/>
              <a:t>=</a:t>
            </a:r>
          </a:p>
          <a:p>
            <a:pPr marL="1087437" indent="-571500">
              <a:buAutoNum type="romanUcPeriod"/>
            </a:pPr>
            <a:r>
              <a:rPr lang="en-US" b="1" dirty="0" err="1" smtClean="0"/>
              <a:t>Deskripsi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asal-usul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: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tujuan,kebutuhan</a:t>
            </a:r>
            <a:r>
              <a:rPr lang="en-US" dirty="0" smtClean="0"/>
              <a:t>, </a:t>
            </a:r>
            <a:r>
              <a:rPr lang="en-US" dirty="0" err="1" smtClean="0"/>
              <a:t>kendala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),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milestone</a:t>
            </a:r>
          </a:p>
          <a:p>
            <a:pPr marL="515937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20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Isi </a:t>
            </a:r>
            <a:r>
              <a:rPr lang="en-US" u="sng" dirty="0" err="1" smtClean="0"/>
              <a:t>dari</a:t>
            </a:r>
            <a:r>
              <a:rPr lang="en-US" u="sng" dirty="0" smtClean="0"/>
              <a:t> RIP </a:t>
            </a:r>
            <a:r>
              <a:rPr lang="en-US" dirty="0" smtClean="0"/>
              <a:t>=</a:t>
            </a:r>
          </a:p>
          <a:p>
            <a:pPr marL="855663" indent="-398463">
              <a:buNone/>
            </a:pPr>
            <a:r>
              <a:rPr lang="en-US" b="1" dirty="0" smtClean="0"/>
              <a:t>II.	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1430338" indent="-45720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: detail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1430338" indent="-45720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Kebutuhan</a:t>
            </a:r>
            <a:r>
              <a:rPr lang="en-US" dirty="0" smtClean="0"/>
              <a:t> orang :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orang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kepakaran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rekrutingnya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08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Isi </a:t>
            </a:r>
            <a:r>
              <a:rPr lang="en-US" u="sng" dirty="0" err="1" smtClean="0"/>
              <a:t>dari</a:t>
            </a:r>
            <a:r>
              <a:rPr lang="en-US" u="sng" dirty="0" smtClean="0"/>
              <a:t> RIP </a:t>
            </a:r>
            <a:r>
              <a:rPr lang="en-US" dirty="0" smtClean="0"/>
              <a:t>=</a:t>
            </a:r>
          </a:p>
          <a:p>
            <a:pPr marL="855663" indent="-398463">
              <a:buNone/>
            </a:pPr>
            <a:r>
              <a:rPr lang="en-US" b="1" dirty="0" smtClean="0"/>
              <a:t>II.	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1430338" indent="-457200">
              <a:buNone/>
            </a:pPr>
            <a:r>
              <a:rPr lang="en-US" dirty="0" smtClean="0"/>
              <a:t>3.	Training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: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training </a:t>
            </a:r>
            <a:r>
              <a:rPr lang="en-US" dirty="0" err="1" smtClean="0"/>
              <a:t>personel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84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Isi </a:t>
            </a:r>
            <a:r>
              <a:rPr lang="en-US" u="sng" dirty="0" err="1" smtClean="0"/>
              <a:t>dari</a:t>
            </a:r>
            <a:r>
              <a:rPr lang="en-US" u="sng" dirty="0" smtClean="0"/>
              <a:t> RIP </a:t>
            </a:r>
            <a:r>
              <a:rPr lang="en-US" dirty="0" smtClean="0"/>
              <a:t>=</a:t>
            </a:r>
          </a:p>
          <a:p>
            <a:pPr marL="855663" indent="-398463">
              <a:buNone/>
            </a:pPr>
            <a:r>
              <a:rPr lang="en-US" b="1" dirty="0" smtClean="0"/>
              <a:t>III.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r>
              <a:rPr lang="en-US" b="1" dirty="0" smtClean="0"/>
              <a:t> :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=</a:t>
            </a:r>
          </a:p>
          <a:p>
            <a:pPr marL="1371600" indent="-45720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(statement of work) :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 marL="1371600" indent="-45720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: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milestone, </a:t>
            </a:r>
            <a:r>
              <a:rPr lang="en-US" dirty="0" err="1" smtClean="0"/>
              <a:t>gantt</a:t>
            </a:r>
            <a:r>
              <a:rPr lang="en-US" dirty="0" smtClean="0"/>
              <a:t> charts,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diagram PERT/CPM,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43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Isi </a:t>
            </a:r>
            <a:r>
              <a:rPr lang="en-US" u="sng" dirty="0" err="1" smtClean="0"/>
              <a:t>dari</a:t>
            </a:r>
            <a:r>
              <a:rPr lang="en-US" u="sng" dirty="0" smtClean="0"/>
              <a:t> RIP </a:t>
            </a:r>
            <a:r>
              <a:rPr lang="en-US" dirty="0" smtClean="0"/>
              <a:t>=</a:t>
            </a:r>
          </a:p>
          <a:p>
            <a:pPr marL="855663" indent="-398463">
              <a:buNone/>
            </a:pPr>
            <a:r>
              <a:rPr lang="en-US" b="1" dirty="0" smtClean="0"/>
              <a:t>III.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r>
              <a:rPr lang="en-US" b="1" dirty="0" smtClean="0"/>
              <a:t> :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=</a:t>
            </a:r>
          </a:p>
          <a:p>
            <a:pPr marL="1371600" indent="-45720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dukungan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endParaRPr lang="en-US" dirty="0" smtClean="0"/>
          </a:p>
          <a:p>
            <a:pPr marL="1371600" indent="-457200">
              <a:buNone/>
            </a:pPr>
            <a:r>
              <a:rPr lang="en-US" b="1" dirty="0" smtClean="0"/>
              <a:t>4. Testing </a:t>
            </a:r>
            <a:r>
              <a:rPr lang="en-US" dirty="0" smtClean="0"/>
              <a:t>: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orang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79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RENCANA INDUK PROYEK (RIP)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Isi </a:t>
            </a:r>
            <a:r>
              <a:rPr lang="en-US" u="sng" dirty="0" err="1" smtClean="0"/>
              <a:t>dari</a:t>
            </a:r>
            <a:r>
              <a:rPr lang="en-US" u="sng" dirty="0" smtClean="0"/>
              <a:t> RIP </a:t>
            </a:r>
            <a:r>
              <a:rPr lang="en-US" dirty="0" smtClean="0"/>
              <a:t>=</a:t>
            </a:r>
          </a:p>
          <a:p>
            <a:pPr marL="855663" indent="-398463">
              <a:buNone/>
            </a:pPr>
            <a:r>
              <a:rPr lang="en-US" b="1" dirty="0" smtClean="0"/>
              <a:t>III.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Teknis</a:t>
            </a:r>
            <a:r>
              <a:rPr lang="en-US" b="1" dirty="0" smtClean="0"/>
              <a:t> :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=</a:t>
            </a:r>
          </a:p>
          <a:p>
            <a:pPr marL="1371600" indent="-45720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Dokumentasi</a:t>
            </a:r>
            <a:r>
              <a:rPr lang="en-US" b="1" dirty="0" smtClean="0"/>
              <a:t> : </a:t>
            </a:r>
            <a:r>
              <a:rPr lang="en-US" dirty="0" err="1" smtClean="0"/>
              <a:t>dokumen-dokumen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diorganisasikan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endParaRPr lang="en-US" dirty="0" smtClean="0"/>
          </a:p>
          <a:p>
            <a:pPr marL="1371600" indent="-457200"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bahasan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begaimana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81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1225</TotalTime>
  <Words>750</Words>
  <Application>Microsoft Office PowerPoint</Application>
  <PresentationFormat>On-screen Show (4:3)</PresentationFormat>
  <Paragraphs>115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Wingdings</vt:lpstr>
      <vt:lpstr>Wingdings 2</vt:lpstr>
      <vt:lpstr>Trek</vt:lpstr>
      <vt:lpstr>PERENCANAAN PROYEK (2)</vt:lpstr>
      <vt:lpstr>RENCANA INDUK PROYEK (RIP)</vt:lpstr>
      <vt:lpstr>RENCANA INDUK PROYEK (RIP)</vt:lpstr>
      <vt:lpstr>RENCANA INDUK PROYEK (RIP)</vt:lpstr>
      <vt:lpstr>RENCANA INDUK PROYEK (RIP)</vt:lpstr>
      <vt:lpstr>RENCANA INDUK PROYEK (RIP)</vt:lpstr>
      <vt:lpstr>RENCANA INDUK PROYEK (RIP)</vt:lpstr>
      <vt:lpstr>RENCANA INDUK PROYEK (RIP)</vt:lpstr>
      <vt:lpstr>RENCANA INDUK PROYEK (RIP)</vt:lpstr>
      <vt:lpstr>RENCANA INDUK PROYEK (RIP)</vt:lpstr>
      <vt:lpstr>ALAT-ALAT PERENCANAAN </vt:lpstr>
      <vt:lpstr>ALAT-ALAT PERENCANAAN </vt:lpstr>
      <vt:lpstr>Work breakdown structure (wbs)</vt:lpstr>
      <vt:lpstr>Work breakdown structure (wbs)</vt:lpstr>
      <vt:lpstr>PowerPoint Presentation</vt:lpstr>
      <vt:lpstr>Work breakdown structure (wbs)</vt:lpstr>
      <vt:lpstr>Work breakdown structure (wbs)</vt:lpstr>
      <vt:lpstr>Integrasi wbs dengan organisasi proyek</vt:lpstr>
      <vt:lpstr>Matriks tanggung jawab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Maryani</dc:creator>
  <cp:lastModifiedBy>toshiba</cp:lastModifiedBy>
  <cp:revision>65</cp:revision>
  <dcterms:created xsi:type="dcterms:W3CDTF">2015-04-13T00:57:16Z</dcterms:created>
  <dcterms:modified xsi:type="dcterms:W3CDTF">2019-07-01T08:23:13Z</dcterms:modified>
</cp:coreProperties>
</file>