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60" r:id="rId4"/>
  </p:sldMasterIdLst>
  <p:handoutMasterIdLst>
    <p:handoutMasterId r:id="rId26"/>
  </p:handoutMasterIdLst>
  <p:sldIdLst>
    <p:sldId id="267" r:id="rId5"/>
    <p:sldId id="257" r:id="rId6"/>
    <p:sldId id="269" r:id="rId7"/>
    <p:sldId id="270" r:id="rId8"/>
    <p:sldId id="273" r:id="rId9"/>
    <p:sldId id="271" r:id="rId10"/>
    <p:sldId id="272" r:id="rId11"/>
    <p:sldId id="274" r:id="rId12"/>
    <p:sldId id="275" r:id="rId13"/>
    <p:sldId id="276" r:id="rId14"/>
    <p:sldId id="277" r:id="rId15"/>
    <p:sldId id="278" r:id="rId16"/>
    <p:sldId id="279" r:id="rId17"/>
    <p:sldId id="280" r:id="rId18"/>
    <p:sldId id="281" r:id="rId19"/>
    <p:sldId id="282" r:id="rId20"/>
    <p:sldId id="283" r:id="rId21"/>
    <p:sldId id="284" r:id="rId22"/>
    <p:sldId id="285" r:id="rId23"/>
    <p:sldId id="286" r:id="rId24"/>
    <p:sldId id="287" r:id="rId2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497D"/>
    <a:srgbClr val="EFED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306799F8-075E-4A3A-A7F6-7FBC6576F1A4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9" autoAdjust="0"/>
    <p:restoredTop sz="94674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3" d="100"/>
          <a:sy n="63" d="100"/>
        </p:scale>
        <p:origin x="2280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xmlns="" id="{3E47F476-161E-4A04-A0FB-965A0EEB438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832E49AB-875B-42C8-941C-0DE0DBD2D3F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66B955-9ABA-47D4-BA0F-43D209E6DE06}" type="datetimeFigureOut">
              <a:rPr lang="en-US" smtClean="0"/>
              <a:t>3/11/2019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23EFBA4A-EC84-4A1C-951D-F76333FEEC6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60085306-E124-4DA3-9455-10E28A78FE3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FAA0D8-202C-4D3D-887A-429ECB6FFB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4069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915128" y="1397977"/>
            <a:ext cx="8361229" cy="3007447"/>
          </a:xfrm>
        </p:spPr>
        <p:txBody>
          <a:bodyPr anchor="ctr" anchorCtr="0">
            <a:noAutofit/>
          </a:bodyPr>
          <a:lstStyle>
            <a:lvl1pPr algn="ctr">
              <a:defRPr sz="6600" cap="none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4475023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3B77EF04-6424-4B70-94D1-FC932CBBDD9B}" type="datetimeFigureOut">
              <a:rPr lang="en-US" smtClean="0"/>
              <a:t>3/11/2019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r>
              <a:rPr lang="en-ZA" dirty="0"/>
              <a:t>Add a footer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B38049E5-7B53-4E85-8972-7D6C4BCE5BB9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L-Shape 12">
            <a:extLst>
              <a:ext uri="{FF2B5EF4-FFF2-40B4-BE49-F238E27FC236}">
                <a16:creationId xmlns:a16="http://schemas.microsoft.com/office/drawing/2014/main" xmlns="" id="{79965FD7-DA9A-4AFB-B8C8-34AC1FEE9F72}"/>
              </a:ext>
            </a:extLst>
          </p:cNvPr>
          <p:cNvSpPr/>
          <p:nvPr userDrawn="1"/>
        </p:nvSpPr>
        <p:spPr>
          <a:xfrm flipV="1">
            <a:off x="887674" y="726883"/>
            <a:ext cx="2772000" cy="4158497"/>
          </a:xfrm>
          <a:prstGeom prst="corner">
            <a:avLst>
              <a:gd name="adj1" fmla="val 7397"/>
              <a:gd name="adj2" fmla="val 7750"/>
            </a:avLst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L-Shape 14">
            <a:extLst>
              <a:ext uri="{FF2B5EF4-FFF2-40B4-BE49-F238E27FC236}">
                <a16:creationId xmlns:a16="http://schemas.microsoft.com/office/drawing/2014/main" xmlns="" id="{92465177-72B9-4DCF-8F98-0C79F3EE32EC}"/>
              </a:ext>
            </a:extLst>
          </p:cNvPr>
          <p:cNvSpPr/>
          <p:nvPr userDrawn="1"/>
        </p:nvSpPr>
        <p:spPr>
          <a:xfrm rot="10800000" flipV="1">
            <a:off x="8532326" y="1820272"/>
            <a:ext cx="2772000" cy="4158497"/>
          </a:xfrm>
          <a:prstGeom prst="corner">
            <a:avLst>
              <a:gd name="adj1" fmla="val 7397"/>
              <a:gd name="adj2" fmla="val 7750"/>
            </a:avLst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L-Shape 7">
            <a:extLst>
              <a:ext uri="{FF2B5EF4-FFF2-40B4-BE49-F238E27FC236}">
                <a16:creationId xmlns:a16="http://schemas.microsoft.com/office/drawing/2014/main" xmlns="" id="{B5516E7A-AEB0-4772-8098-8B0F8B5F1126}"/>
              </a:ext>
            </a:extLst>
          </p:cNvPr>
          <p:cNvSpPr/>
          <p:nvPr userDrawn="1"/>
        </p:nvSpPr>
        <p:spPr>
          <a:xfrm flipV="1">
            <a:off x="752858" y="609652"/>
            <a:ext cx="3152309" cy="4408489"/>
          </a:xfrm>
          <a:prstGeom prst="corner">
            <a:avLst>
              <a:gd name="adj1" fmla="val 6149"/>
              <a:gd name="adj2" fmla="val 6814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L-Shape 11">
            <a:extLst>
              <a:ext uri="{FF2B5EF4-FFF2-40B4-BE49-F238E27FC236}">
                <a16:creationId xmlns:a16="http://schemas.microsoft.com/office/drawing/2014/main" xmlns="" id="{E864F603-D3F0-4241-9005-3F6C3BD62BEF}"/>
              </a:ext>
            </a:extLst>
          </p:cNvPr>
          <p:cNvSpPr/>
          <p:nvPr userDrawn="1"/>
        </p:nvSpPr>
        <p:spPr>
          <a:xfrm flipH="1">
            <a:off x="8286318" y="1685652"/>
            <a:ext cx="3152309" cy="4408489"/>
          </a:xfrm>
          <a:prstGeom prst="corner">
            <a:avLst>
              <a:gd name="adj1" fmla="val 6773"/>
              <a:gd name="adj2" fmla="val 6814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29581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371600" y="685800"/>
            <a:ext cx="9601200" cy="1485900"/>
          </a:xfrm>
        </p:spPr>
        <p:txBody>
          <a:bodyPr>
            <a:normAutofit/>
          </a:bodyPr>
          <a:lstStyle>
            <a:lvl1pPr>
              <a:defRPr sz="48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7EF04-6424-4B70-94D1-FC932CBBDD9B}" type="datetimeFigureOut">
              <a:rPr lang="en-US" smtClean="0"/>
              <a:t>3/11/2019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dirty="0"/>
              <a:t>Add a footer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049E5-7B53-4E85-8972-7D6C4BCE5BB9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L-Shape 10">
            <a:extLst>
              <a:ext uri="{FF2B5EF4-FFF2-40B4-BE49-F238E27FC236}">
                <a16:creationId xmlns:a16="http://schemas.microsoft.com/office/drawing/2014/main" xmlns="" id="{91236E78-C797-4C31-BA0C-DB193BAF6D2D}"/>
              </a:ext>
            </a:extLst>
          </p:cNvPr>
          <p:cNvSpPr/>
          <p:nvPr userDrawn="1"/>
        </p:nvSpPr>
        <p:spPr>
          <a:xfrm rot="10800000" flipV="1">
            <a:off x="8391654" y="1873024"/>
            <a:ext cx="2772000" cy="4158497"/>
          </a:xfrm>
          <a:prstGeom prst="corner">
            <a:avLst>
              <a:gd name="adj1" fmla="val 7397"/>
              <a:gd name="adj2" fmla="val 7750"/>
            </a:avLst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L-Shape 9">
            <a:extLst>
              <a:ext uri="{FF2B5EF4-FFF2-40B4-BE49-F238E27FC236}">
                <a16:creationId xmlns:a16="http://schemas.microsoft.com/office/drawing/2014/main" xmlns="" id="{BFA658F0-F295-40A9-8BA8-1F6CBDFBBE09}"/>
              </a:ext>
            </a:extLst>
          </p:cNvPr>
          <p:cNvSpPr/>
          <p:nvPr userDrawn="1"/>
        </p:nvSpPr>
        <p:spPr>
          <a:xfrm flipH="1">
            <a:off x="8152968" y="1752327"/>
            <a:ext cx="3152309" cy="4408489"/>
          </a:xfrm>
          <a:prstGeom prst="corner">
            <a:avLst>
              <a:gd name="adj1" fmla="val 7085"/>
              <a:gd name="adj2" fmla="val 7750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0734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7EF04-6424-4B70-94D1-FC932CBBDD9B}" type="datetimeFigureOut">
              <a:rPr lang="en-US" smtClean="0"/>
              <a:t>3/11/2019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dirty="0"/>
              <a:t>Add a footer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049E5-7B53-4E85-8972-7D6C4BCE5B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5443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7EF04-6424-4B70-94D1-FC932CBBDD9B}" type="datetimeFigureOut">
              <a:rPr lang="en-US" smtClean="0"/>
              <a:t>3/11/2019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dirty="0"/>
              <a:t>Add a footer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049E5-7B53-4E85-8972-7D6C4BCE5B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1407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Second Option">
    <p:bg bwMode="grayWhite">
      <p:bgPr>
        <a:gradFill flip="none" rotWithShape="1">
          <a:gsLst>
            <a:gs pos="0">
              <a:schemeClr val="tx2">
                <a:lumMod val="50000"/>
              </a:schemeClr>
            </a:gs>
            <a:gs pos="34000">
              <a:schemeClr val="tx2"/>
            </a:gs>
            <a:gs pos="66000">
              <a:schemeClr val="tx2">
                <a:lumMod val="75000"/>
              </a:schemeClr>
            </a:gs>
            <a:gs pos="97000">
              <a:schemeClr val="tx2">
                <a:lumMod val="5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L-Shape 9">
            <a:extLst>
              <a:ext uri="{FF2B5EF4-FFF2-40B4-BE49-F238E27FC236}">
                <a16:creationId xmlns:a16="http://schemas.microsoft.com/office/drawing/2014/main" xmlns="" id="{13412040-642F-40C5-8AB5-C0E8D41B481B}"/>
              </a:ext>
            </a:extLst>
          </p:cNvPr>
          <p:cNvSpPr/>
          <p:nvPr userDrawn="1"/>
        </p:nvSpPr>
        <p:spPr>
          <a:xfrm flipV="1">
            <a:off x="870090" y="709300"/>
            <a:ext cx="2772000" cy="2772000"/>
          </a:xfrm>
          <a:prstGeom prst="corner">
            <a:avLst>
              <a:gd name="adj1" fmla="val 7397"/>
              <a:gd name="adj2" fmla="val 7750"/>
            </a:avLst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 title="Side bar">
            <a:extLst>
              <a:ext uri="{FF2B5EF4-FFF2-40B4-BE49-F238E27FC236}">
                <a16:creationId xmlns:a16="http://schemas.microsoft.com/office/drawing/2014/main" xmlns="" id="{BADD331D-DA8D-4D47-A2BB-F4875FDB16A4}"/>
              </a:ext>
            </a:extLst>
          </p:cNvPr>
          <p:cNvSpPr/>
          <p:nvPr userDrawn="1"/>
        </p:nvSpPr>
        <p:spPr>
          <a:xfrm rot="5400000">
            <a:off x="5791174" y="457175"/>
            <a:ext cx="609651" cy="1219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397977" y="1151796"/>
            <a:ext cx="9504485" cy="3007447"/>
          </a:xfrm>
        </p:spPr>
        <p:txBody>
          <a:bodyPr anchor="ctr" anchorCtr="0">
            <a:noAutofit/>
          </a:bodyPr>
          <a:lstStyle>
            <a:lvl1pPr algn="ctr">
              <a:defRPr sz="6600" cap="none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97977" y="4897053"/>
            <a:ext cx="9504485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fld id="{3B77EF04-6424-4B70-94D1-FC932CBBDD9B}" type="datetimeFigureOut">
              <a:rPr lang="en-US" smtClean="0"/>
              <a:pPr/>
              <a:t>3/11/2019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ZA"/>
              <a:t>Add a footer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fld id="{B38049E5-7B53-4E85-8972-7D6C4BCE5BB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L-Shape 10">
            <a:extLst>
              <a:ext uri="{FF2B5EF4-FFF2-40B4-BE49-F238E27FC236}">
                <a16:creationId xmlns:a16="http://schemas.microsoft.com/office/drawing/2014/main" xmlns="" id="{68D376A1-CC76-4C90-B2CF-F89EA13E7942}"/>
              </a:ext>
            </a:extLst>
          </p:cNvPr>
          <p:cNvSpPr/>
          <p:nvPr userDrawn="1"/>
        </p:nvSpPr>
        <p:spPr>
          <a:xfrm rot="10800000" flipV="1">
            <a:off x="8549910" y="1820273"/>
            <a:ext cx="2772000" cy="2772000"/>
          </a:xfrm>
          <a:prstGeom prst="corner">
            <a:avLst>
              <a:gd name="adj1" fmla="val 7397"/>
              <a:gd name="adj2" fmla="val 7750"/>
            </a:avLst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L-Shape 7">
            <a:extLst>
              <a:ext uri="{FF2B5EF4-FFF2-40B4-BE49-F238E27FC236}">
                <a16:creationId xmlns:a16="http://schemas.microsoft.com/office/drawing/2014/main" xmlns="" id="{B5516E7A-AEB0-4772-8098-8B0F8B5F1126}"/>
              </a:ext>
            </a:extLst>
          </p:cNvPr>
          <p:cNvSpPr/>
          <p:nvPr userDrawn="1"/>
        </p:nvSpPr>
        <p:spPr>
          <a:xfrm flipV="1">
            <a:off x="752858" y="609652"/>
            <a:ext cx="3152309" cy="3007448"/>
          </a:xfrm>
          <a:prstGeom prst="corner">
            <a:avLst>
              <a:gd name="adj1" fmla="val 6089"/>
              <a:gd name="adj2" fmla="val 6769"/>
            </a:avLst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L-Shape 11">
            <a:extLst>
              <a:ext uri="{FF2B5EF4-FFF2-40B4-BE49-F238E27FC236}">
                <a16:creationId xmlns:a16="http://schemas.microsoft.com/office/drawing/2014/main" xmlns="" id="{E864F603-D3F0-4241-9005-3F6C3BD62BEF}"/>
              </a:ext>
            </a:extLst>
          </p:cNvPr>
          <p:cNvSpPr/>
          <p:nvPr userDrawn="1"/>
        </p:nvSpPr>
        <p:spPr>
          <a:xfrm flipH="1">
            <a:off x="8286317" y="1685653"/>
            <a:ext cx="3152309" cy="3007448"/>
          </a:xfrm>
          <a:prstGeom prst="corner">
            <a:avLst>
              <a:gd name="adj1" fmla="val 6089"/>
              <a:gd name="adj2" fmla="val 6442"/>
            </a:avLst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50295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371600" y="685800"/>
            <a:ext cx="9601200" cy="720213"/>
          </a:xfrm>
        </p:spPr>
        <p:txBody>
          <a:bodyPr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484671"/>
            <a:ext cx="9601200" cy="438272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7EF04-6424-4B70-94D1-FC932CBBDD9B}" type="datetimeFigureOut">
              <a:rPr lang="en-US" smtClean="0"/>
              <a:t>3/11/2019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dirty="0"/>
              <a:t>Add a footer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049E5-7B53-4E85-8972-7D6C4BCE5BB9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xmlns="" id="{CBEFB83C-E1EC-41AC-BFF6-9D094E2D43C6}"/>
              </a:ext>
            </a:extLst>
          </p:cNvPr>
          <p:cNvCxnSpPr/>
          <p:nvPr userDrawn="1"/>
        </p:nvCxnSpPr>
        <p:spPr>
          <a:xfrm>
            <a:off x="1465008" y="1445344"/>
            <a:ext cx="9468000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699419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with Caption and Picture">
    <p:bg bwMode="ltGray"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20A2BD38-4A6C-44EB-900D-A3E3AE37854F}"/>
              </a:ext>
            </a:extLst>
          </p:cNvPr>
          <p:cNvSpPr/>
          <p:nvPr userDrawn="1"/>
        </p:nvSpPr>
        <p:spPr>
          <a:xfrm>
            <a:off x="6581723" y="404614"/>
            <a:ext cx="5191176" cy="6048772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50000"/>
                </a:schemeClr>
              </a:gs>
              <a:gs pos="36000">
                <a:schemeClr val="tx2"/>
              </a:gs>
              <a:gs pos="69000">
                <a:schemeClr val="tx2">
                  <a:lumMod val="75000"/>
                </a:schemeClr>
              </a:gs>
              <a:gs pos="97000">
                <a:schemeClr val="tx2">
                  <a:lumMod val="50000"/>
                </a:schemeClr>
              </a:gs>
            </a:gsLst>
            <a:lin ang="2700000" scaled="1"/>
            <a:tileRect/>
          </a:gradFill>
          <a:ln>
            <a:noFill/>
          </a:ln>
          <a:effectLst>
            <a:outerShdw blurRad="63500" sx="102000" sy="102000" algn="ctr" rotWithShape="0">
              <a:prstClr val="black">
                <a:alpha val="20000"/>
              </a:prstClr>
            </a:out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xmlns="" id="{C222C1B9-FA56-4CEA-AD98-25A595D942F8}"/>
              </a:ext>
            </a:extLst>
          </p:cNvPr>
          <p:cNvSpPr/>
          <p:nvPr userDrawn="1"/>
        </p:nvSpPr>
        <p:spPr bwMode="white">
          <a:xfrm>
            <a:off x="7040199" y="564425"/>
            <a:ext cx="4356000" cy="4464000"/>
          </a:xfrm>
          <a:prstGeom prst="ellipse">
            <a:avLst/>
          </a:prstGeom>
          <a:noFill/>
          <a:ln w="123825">
            <a:solidFill>
              <a:schemeClr val="accent3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 title="Background Shape"/>
          <p:cNvSpPr/>
          <p:nvPr/>
        </p:nvSpPr>
        <p:spPr>
          <a:xfrm>
            <a:off x="0" y="376"/>
            <a:ext cx="6096000" cy="685762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white">
          <a:xfrm>
            <a:off x="586246" y="400665"/>
            <a:ext cx="4858460" cy="1428136"/>
          </a:xfrm>
        </p:spPr>
        <p:txBody>
          <a:bodyPr anchor="ctr" anchorCtr="0">
            <a:noAutofit/>
          </a:bodyPr>
          <a:lstStyle>
            <a:lvl1pPr algn="ctr">
              <a:lnSpc>
                <a:spcPct val="84000"/>
              </a:lnSpc>
              <a:defRPr sz="480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6246" y="2113935"/>
            <a:ext cx="4858460" cy="4247186"/>
          </a:xfrm>
        </p:spPr>
        <p:txBody>
          <a:bodyPr/>
          <a:lstStyle>
            <a:lvl1pPr marL="285750" indent="-285750">
              <a:lnSpc>
                <a:spcPct val="100000"/>
              </a:lnSpc>
              <a:spcBef>
                <a:spcPts val="0"/>
              </a:spcBef>
              <a:spcAft>
                <a:spcPts val="100"/>
              </a:spcAft>
              <a:buFont typeface="Arial" panose="020B0604020202020204" pitchFamily="34" charset="0"/>
              <a:buChar char="•"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86246" y="6443554"/>
            <a:ext cx="1324322" cy="40461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B77EF04-6424-4B70-94D1-FC932CBBDD9B}" type="datetimeFigureOut">
              <a:rPr lang="en-US" smtClean="0"/>
              <a:pPr/>
              <a:t>3/11/2019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825377" y="6453386"/>
            <a:ext cx="2619329" cy="40461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ZA"/>
              <a:t>Add a footer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187939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38049E5-7B53-4E85-8972-7D6C4BCE5BB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6024000" y="0"/>
            <a:ext cx="144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xmlns="" id="{9786B981-6A78-425B-97A2-BA24E40DB7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145761" y="670570"/>
            <a:ext cx="4151312" cy="4248000"/>
          </a:xfrm>
          <a:prstGeom prst="ellipse">
            <a:avLst/>
          </a:prstGeom>
          <a:ln w="38100">
            <a:solidFill>
              <a:schemeClr val="bg2"/>
            </a:solidFill>
          </a:ln>
          <a:effectLst>
            <a:innerShdw blurRad="114300">
              <a:prstClr val="black"/>
            </a:innerShdw>
          </a:effectLst>
        </p:spPr>
        <p:txBody>
          <a:bodyPr anchor="ctr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7" name="Content Placeholder 15">
            <a:extLst>
              <a:ext uri="{FF2B5EF4-FFF2-40B4-BE49-F238E27FC236}">
                <a16:creationId xmlns:a16="http://schemas.microsoft.com/office/drawing/2014/main" xmlns="" id="{A21C7D74-31FD-4638-819B-6F7351A1770B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6747294" y="5188236"/>
            <a:ext cx="4858459" cy="1126906"/>
          </a:xfrm>
          <a:solidFill>
            <a:schemeClr val="bg2"/>
          </a:solidFill>
          <a:ln>
            <a:noFill/>
          </a:ln>
          <a:effectLst>
            <a:innerShdw blurRad="114300">
              <a:prstClr val="black"/>
            </a:innerShdw>
          </a:effectLst>
        </p:spPr>
        <p:txBody>
          <a:bodyPr anchor="ctr" anchorCtr="0"/>
          <a:lstStyle>
            <a:lvl1pPr marL="0" indent="0" algn="ctr">
              <a:buNone/>
              <a:defRPr sz="1800">
                <a:solidFill>
                  <a:schemeClr val="tx2">
                    <a:lumMod val="50000"/>
                  </a:schemeClr>
                </a:solidFill>
              </a:defRPr>
            </a:lvl1pPr>
            <a:lvl2pPr marL="530352" indent="0" algn="ctr">
              <a:buNone/>
              <a:defRPr sz="1800">
                <a:solidFill>
                  <a:schemeClr val="tx2">
                    <a:lumMod val="50000"/>
                  </a:schemeClr>
                </a:solidFill>
              </a:defRPr>
            </a:lvl2pPr>
            <a:lvl3pPr marL="987552" indent="0" algn="ctr">
              <a:buNone/>
              <a:defRPr sz="1600">
                <a:solidFill>
                  <a:schemeClr val="tx2">
                    <a:lumMod val="50000"/>
                  </a:schemeClr>
                </a:solidFill>
              </a:defRPr>
            </a:lvl3pPr>
            <a:lvl4pPr marL="1444752" indent="0" algn="ctr">
              <a:buNone/>
              <a:defRPr sz="1600">
                <a:solidFill>
                  <a:schemeClr val="tx2">
                    <a:lumMod val="50000"/>
                  </a:schemeClr>
                </a:solidFill>
              </a:defRPr>
            </a:lvl4pPr>
            <a:lvl5pPr marL="1901952" indent="0" algn="ctr">
              <a:buNone/>
              <a:defRPr sz="1400">
                <a:solidFill>
                  <a:schemeClr val="tx2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1" name="L-Shape 20">
            <a:extLst>
              <a:ext uri="{FF2B5EF4-FFF2-40B4-BE49-F238E27FC236}">
                <a16:creationId xmlns:a16="http://schemas.microsoft.com/office/drawing/2014/main" xmlns="" id="{CB430D22-8AAF-444F-A6CE-7C02859083DF}"/>
              </a:ext>
            </a:extLst>
          </p:cNvPr>
          <p:cNvSpPr>
            <a:spLocks noChangeAspect="1"/>
          </p:cNvSpPr>
          <p:nvPr userDrawn="1"/>
        </p:nvSpPr>
        <p:spPr>
          <a:xfrm flipV="1">
            <a:off x="516927" y="335049"/>
            <a:ext cx="403201" cy="39561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bg2"/>
          </a:solidFill>
          <a:ln w="12700">
            <a:solidFill>
              <a:schemeClr val="bg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L-Shape 22">
            <a:extLst>
              <a:ext uri="{FF2B5EF4-FFF2-40B4-BE49-F238E27FC236}">
                <a16:creationId xmlns:a16="http://schemas.microsoft.com/office/drawing/2014/main" xmlns="" id="{0D8BA010-8544-4718-9EA3-B0248C963FD4}"/>
              </a:ext>
            </a:extLst>
          </p:cNvPr>
          <p:cNvSpPr>
            <a:spLocks noChangeAspect="1"/>
          </p:cNvSpPr>
          <p:nvPr userDrawn="1"/>
        </p:nvSpPr>
        <p:spPr>
          <a:xfrm flipH="1" flipV="1">
            <a:off x="5085711" y="330291"/>
            <a:ext cx="410929" cy="403201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bg2"/>
          </a:solidFill>
          <a:ln w="12700">
            <a:solidFill>
              <a:schemeClr val="bg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L-Shape 23">
            <a:extLst>
              <a:ext uri="{FF2B5EF4-FFF2-40B4-BE49-F238E27FC236}">
                <a16:creationId xmlns:a16="http://schemas.microsoft.com/office/drawing/2014/main" xmlns="" id="{C0FFB550-21A6-456B-BA1A-EF145674866C}"/>
              </a:ext>
            </a:extLst>
          </p:cNvPr>
          <p:cNvSpPr>
            <a:spLocks noChangeAspect="1"/>
          </p:cNvSpPr>
          <p:nvPr userDrawn="1"/>
        </p:nvSpPr>
        <p:spPr>
          <a:xfrm>
            <a:off x="522817" y="1476927"/>
            <a:ext cx="403201" cy="39561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bg2"/>
          </a:solidFill>
          <a:ln w="12700">
            <a:solidFill>
              <a:schemeClr val="bg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L-Shape 24">
            <a:extLst>
              <a:ext uri="{FF2B5EF4-FFF2-40B4-BE49-F238E27FC236}">
                <a16:creationId xmlns:a16="http://schemas.microsoft.com/office/drawing/2014/main" xmlns="" id="{70EF88E9-8CAC-422B-A9A6-D9FD1F17DAE2}"/>
              </a:ext>
            </a:extLst>
          </p:cNvPr>
          <p:cNvSpPr>
            <a:spLocks noChangeAspect="1"/>
          </p:cNvSpPr>
          <p:nvPr userDrawn="1"/>
        </p:nvSpPr>
        <p:spPr>
          <a:xfrm flipH="1">
            <a:off x="5081769" y="1482001"/>
            <a:ext cx="410929" cy="403201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bg2"/>
          </a:solidFill>
          <a:ln w="12700">
            <a:solidFill>
              <a:schemeClr val="bg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4492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with Caption">
    <p:bg bwMode="ltGray"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20A2BD38-4A6C-44EB-900D-A3E3AE37854F}"/>
              </a:ext>
            </a:extLst>
          </p:cNvPr>
          <p:cNvSpPr/>
          <p:nvPr userDrawn="1"/>
        </p:nvSpPr>
        <p:spPr>
          <a:xfrm>
            <a:off x="6581723" y="404614"/>
            <a:ext cx="5191176" cy="6048772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50000"/>
                </a:schemeClr>
              </a:gs>
              <a:gs pos="36000">
                <a:schemeClr val="tx2"/>
              </a:gs>
              <a:gs pos="69000">
                <a:schemeClr val="tx2">
                  <a:lumMod val="75000"/>
                </a:schemeClr>
              </a:gs>
              <a:gs pos="97000">
                <a:schemeClr val="tx2">
                  <a:lumMod val="50000"/>
                </a:schemeClr>
              </a:gs>
            </a:gsLst>
            <a:lin ang="2700000" scaled="1"/>
            <a:tileRect/>
          </a:gradFill>
          <a:ln>
            <a:noFill/>
          </a:ln>
          <a:effectLst>
            <a:outerShdw blurRad="63500" sx="102000" sy="102000" algn="ctr" rotWithShape="0">
              <a:prstClr val="black">
                <a:alpha val="20000"/>
              </a:prstClr>
            </a:out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 title="Background Shape"/>
          <p:cNvSpPr/>
          <p:nvPr/>
        </p:nvSpPr>
        <p:spPr>
          <a:xfrm>
            <a:off x="0" y="376"/>
            <a:ext cx="6096000" cy="685762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white">
          <a:xfrm>
            <a:off x="586246" y="400665"/>
            <a:ext cx="4858460" cy="1428136"/>
          </a:xfrm>
        </p:spPr>
        <p:txBody>
          <a:bodyPr anchor="ctr" anchorCtr="0">
            <a:noAutofit/>
          </a:bodyPr>
          <a:lstStyle>
            <a:lvl1pPr algn="ctr">
              <a:lnSpc>
                <a:spcPct val="84000"/>
              </a:lnSpc>
              <a:defRPr sz="480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6246" y="2113935"/>
            <a:ext cx="4858460" cy="4247186"/>
          </a:xfrm>
        </p:spPr>
        <p:txBody>
          <a:bodyPr/>
          <a:lstStyle>
            <a:lvl1pPr marL="285750" indent="-285750">
              <a:lnSpc>
                <a:spcPct val="100000"/>
              </a:lnSpc>
              <a:spcBef>
                <a:spcPts val="0"/>
              </a:spcBef>
              <a:spcAft>
                <a:spcPts val="100"/>
              </a:spcAft>
              <a:buFont typeface="Arial" panose="020B0604020202020204" pitchFamily="34" charset="0"/>
              <a:buChar char="•"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86246" y="6443554"/>
            <a:ext cx="1324322" cy="40461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B77EF04-6424-4B70-94D1-FC932CBBDD9B}" type="datetimeFigureOut">
              <a:rPr lang="en-US" smtClean="0"/>
              <a:pPr/>
              <a:t>3/11/2019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825377" y="6453386"/>
            <a:ext cx="2619329" cy="40461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ZA"/>
              <a:t>Add a footer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187939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38049E5-7B53-4E85-8972-7D6C4BCE5BB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6024000" y="0"/>
            <a:ext cx="144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L-Shape 20">
            <a:extLst>
              <a:ext uri="{FF2B5EF4-FFF2-40B4-BE49-F238E27FC236}">
                <a16:creationId xmlns:a16="http://schemas.microsoft.com/office/drawing/2014/main" xmlns="" id="{CB430D22-8AAF-444F-A6CE-7C02859083DF}"/>
              </a:ext>
            </a:extLst>
          </p:cNvPr>
          <p:cNvSpPr>
            <a:spLocks noChangeAspect="1"/>
          </p:cNvSpPr>
          <p:nvPr userDrawn="1"/>
        </p:nvSpPr>
        <p:spPr>
          <a:xfrm flipV="1">
            <a:off x="516927" y="335049"/>
            <a:ext cx="403201" cy="39561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bg2"/>
          </a:solidFill>
          <a:ln w="12700">
            <a:solidFill>
              <a:schemeClr val="bg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L-Shape 22">
            <a:extLst>
              <a:ext uri="{FF2B5EF4-FFF2-40B4-BE49-F238E27FC236}">
                <a16:creationId xmlns:a16="http://schemas.microsoft.com/office/drawing/2014/main" xmlns="" id="{0D8BA010-8544-4718-9EA3-B0248C963FD4}"/>
              </a:ext>
            </a:extLst>
          </p:cNvPr>
          <p:cNvSpPr>
            <a:spLocks noChangeAspect="1"/>
          </p:cNvSpPr>
          <p:nvPr userDrawn="1"/>
        </p:nvSpPr>
        <p:spPr>
          <a:xfrm flipH="1" flipV="1">
            <a:off x="5085711" y="330291"/>
            <a:ext cx="410929" cy="403201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bg2"/>
          </a:solidFill>
          <a:ln w="12700">
            <a:solidFill>
              <a:schemeClr val="bg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L-Shape 23">
            <a:extLst>
              <a:ext uri="{FF2B5EF4-FFF2-40B4-BE49-F238E27FC236}">
                <a16:creationId xmlns:a16="http://schemas.microsoft.com/office/drawing/2014/main" xmlns="" id="{C0FFB550-21A6-456B-BA1A-EF145674866C}"/>
              </a:ext>
            </a:extLst>
          </p:cNvPr>
          <p:cNvSpPr>
            <a:spLocks noChangeAspect="1"/>
          </p:cNvSpPr>
          <p:nvPr userDrawn="1"/>
        </p:nvSpPr>
        <p:spPr>
          <a:xfrm>
            <a:off x="522817" y="1476927"/>
            <a:ext cx="403201" cy="39561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bg2"/>
          </a:solidFill>
          <a:ln w="12700">
            <a:solidFill>
              <a:schemeClr val="bg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L-Shape 24">
            <a:extLst>
              <a:ext uri="{FF2B5EF4-FFF2-40B4-BE49-F238E27FC236}">
                <a16:creationId xmlns:a16="http://schemas.microsoft.com/office/drawing/2014/main" xmlns="" id="{70EF88E9-8CAC-422B-A9A6-D9FD1F17DAE2}"/>
              </a:ext>
            </a:extLst>
          </p:cNvPr>
          <p:cNvSpPr>
            <a:spLocks noChangeAspect="1"/>
          </p:cNvSpPr>
          <p:nvPr userDrawn="1"/>
        </p:nvSpPr>
        <p:spPr>
          <a:xfrm flipH="1">
            <a:off x="5081769" y="1482001"/>
            <a:ext cx="410929" cy="403201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bg2"/>
          </a:solidFill>
          <a:ln w="12700">
            <a:solidFill>
              <a:schemeClr val="bg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xmlns="" id="{ED439475-E625-4449-B42E-8F291D64A3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95360" y="518474"/>
            <a:ext cx="4910394" cy="5759777"/>
          </a:xfrm>
          <a:solidFill>
            <a:schemeClr val="bg2"/>
          </a:solidFill>
          <a:ln>
            <a:noFill/>
          </a:ln>
          <a:effectLst>
            <a:innerShdw blurRad="114300">
              <a:prstClr val="black"/>
            </a:innerShdw>
          </a:effectLst>
        </p:spPr>
        <p:txBody>
          <a:bodyPr vert="horz" lIns="91440" tIns="45720" rIns="91440" bIns="45720" rtlCol="0" anchor="ctr" anchorCtr="0">
            <a:noAutofit/>
          </a:bodyPr>
          <a:lstStyle>
            <a:lvl1pPr>
              <a:defRPr lang="en-US" sz="1800">
                <a:solidFill>
                  <a:schemeClr val="tx2">
                    <a:lumMod val="50000"/>
                  </a:schemeClr>
                </a:solidFill>
              </a:defRPr>
            </a:lvl1pPr>
            <a:lvl2pPr>
              <a:defRPr lang="en-US" sz="1800">
                <a:solidFill>
                  <a:schemeClr val="tx2">
                    <a:lumMod val="50000"/>
                  </a:schemeClr>
                </a:solidFill>
              </a:defRPr>
            </a:lvl2pPr>
            <a:lvl3pPr>
              <a:defRPr lang="en-US" sz="1600">
                <a:solidFill>
                  <a:schemeClr val="tx2">
                    <a:lumMod val="50000"/>
                  </a:schemeClr>
                </a:solidFill>
              </a:defRPr>
            </a:lvl3pPr>
            <a:lvl4pPr>
              <a:defRPr lang="en-US" sz="1600">
                <a:solidFill>
                  <a:schemeClr val="tx2">
                    <a:lumMod val="50000"/>
                  </a:schemeClr>
                </a:solidFill>
              </a:defRPr>
            </a:lvl4pPr>
            <a:lvl5pPr>
              <a:defRPr lang="en-US" sz="1400">
                <a:solidFill>
                  <a:schemeClr val="tx2">
                    <a:lumMod val="50000"/>
                  </a:schemeClr>
                </a:solidFill>
              </a:defRPr>
            </a:lvl5pPr>
          </a:lstStyle>
          <a:p>
            <a:pPr marL="0" lvl="0" indent="0" algn="ctr">
              <a:buNone/>
            </a:pPr>
            <a:r>
              <a:rPr lang="en-US" smtClean="0"/>
              <a:t>Click to edit Master text styles</a:t>
            </a:r>
          </a:p>
          <a:p>
            <a:pPr marL="0" lvl="1" indent="0" algn="ctr">
              <a:buNone/>
            </a:pPr>
            <a:r>
              <a:rPr lang="en-US" smtClean="0"/>
              <a:t>Second level</a:t>
            </a:r>
          </a:p>
          <a:p>
            <a:pPr marL="0" lvl="2" indent="0" algn="ctr">
              <a:buNone/>
            </a:pPr>
            <a:r>
              <a:rPr lang="en-US" smtClean="0"/>
              <a:t>Third level</a:t>
            </a:r>
          </a:p>
          <a:p>
            <a:pPr marL="0" lvl="3" indent="0" algn="ctr">
              <a:buNone/>
            </a:pPr>
            <a:r>
              <a:rPr lang="en-US" smtClean="0"/>
              <a:t>Fourth level</a:t>
            </a:r>
          </a:p>
          <a:p>
            <a:pPr marL="0" lvl="4" indent="0" algn="ctr">
              <a:buNone/>
            </a:pPr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66020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icture, TItle,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-1" y="376"/>
            <a:ext cx="6234898" cy="685762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1F430D42-50DC-4502-A3E8-251FE7F0809D}"/>
              </a:ext>
            </a:extLst>
          </p:cNvPr>
          <p:cNvSpPr/>
          <p:nvPr userDrawn="1"/>
        </p:nvSpPr>
        <p:spPr>
          <a:xfrm>
            <a:off x="507591" y="5289755"/>
            <a:ext cx="5270049" cy="101272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3"/>
              </a:solidFill>
            </a:endParaRPr>
          </a:p>
        </p:txBody>
      </p:sp>
      <p:sp>
        <p:nvSpPr>
          <p:cNvPr id="11" name="Rectangle: Diagonal Corners Snipped 10">
            <a:extLst>
              <a:ext uri="{FF2B5EF4-FFF2-40B4-BE49-F238E27FC236}">
                <a16:creationId xmlns:a16="http://schemas.microsoft.com/office/drawing/2014/main" xmlns="" id="{836AFDEB-3C72-49E0-9B45-DC9EFBA6587F}"/>
              </a:ext>
            </a:extLst>
          </p:cNvPr>
          <p:cNvSpPr/>
          <p:nvPr userDrawn="1"/>
        </p:nvSpPr>
        <p:spPr bwMode="white">
          <a:xfrm>
            <a:off x="507591" y="409286"/>
            <a:ext cx="5270049" cy="4732985"/>
          </a:xfrm>
          <a:prstGeom prst="snip2DiagRect">
            <a:avLst>
              <a:gd name="adj1" fmla="val 0"/>
              <a:gd name="adj2" fmla="val 10697"/>
            </a:avLst>
          </a:prstGeom>
          <a:solidFill>
            <a:schemeClr val="accent3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930776" y="477366"/>
            <a:ext cx="4644000" cy="1341602"/>
          </a:xfrm>
        </p:spPr>
        <p:txBody>
          <a:bodyPr anchor="ctr" anchorCtr="0">
            <a:normAutofit/>
          </a:bodyPr>
          <a:lstStyle>
            <a:lvl1pPr algn="ctr"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30775" y="1966451"/>
            <a:ext cx="4644001" cy="4388615"/>
          </a:xfrm>
        </p:spPr>
        <p:txBody>
          <a:bodyPr/>
          <a:lstStyle>
            <a:lvl1pPr marL="285750" indent="-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07591" y="6453386"/>
            <a:ext cx="1204572" cy="40461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B77EF04-6424-4B70-94D1-FC932CBBDD9B}" type="datetimeFigureOut">
              <a:rPr lang="en-US" smtClean="0"/>
              <a:pPr/>
              <a:t>3/11/2019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0396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ZA"/>
              <a:t>Add a footer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38049E5-7B53-4E85-8972-7D6C4BCE5BB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6234897" y="-376"/>
            <a:ext cx="144000" cy="6876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L-Shape 11">
            <a:extLst>
              <a:ext uri="{FF2B5EF4-FFF2-40B4-BE49-F238E27FC236}">
                <a16:creationId xmlns:a16="http://schemas.microsoft.com/office/drawing/2014/main" xmlns="" id="{26A5AA85-E28D-4647-B000-742C83A8047D}"/>
              </a:ext>
            </a:extLst>
          </p:cNvPr>
          <p:cNvSpPr>
            <a:spLocks noChangeAspect="1"/>
          </p:cNvSpPr>
          <p:nvPr userDrawn="1"/>
        </p:nvSpPr>
        <p:spPr>
          <a:xfrm flipV="1">
            <a:off x="6845770" y="372071"/>
            <a:ext cx="625971" cy="61419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tx2"/>
          </a:solidFill>
          <a:ln w="28575">
            <a:solidFill>
              <a:schemeClr val="tx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2"/>
              </a:solidFill>
            </a:endParaRPr>
          </a:p>
        </p:txBody>
      </p:sp>
      <p:sp>
        <p:nvSpPr>
          <p:cNvPr id="13" name="L-Shape 12">
            <a:extLst>
              <a:ext uri="{FF2B5EF4-FFF2-40B4-BE49-F238E27FC236}">
                <a16:creationId xmlns:a16="http://schemas.microsoft.com/office/drawing/2014/main" xmlns="" id="{C3CD9875-0A2E-4F4D-ACB7-87DD98EED9D0}"/>
              </a:ext>
            </a:extLst>
          </p:cNvPr>
          <p:cNvSpPr>
            <a:spLocks noChangeAspect="1"/>
          </p:cNvSpPr>
          <p:nvPr userDrawn="1"/>
        </p:nvSpPr>
        <p:spPr>
          <a:xfrm flipH="1">
            <a:off x="11058438" y="5819525"/>
            <a:ext cx="625971" cy="61419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tx2"/>
          </a:solidFill>
          <a:ln w="28575">
            <a:solidFill>
              <a:schemeClr val="tx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2"/>
              </a:solidFill>
            </a:endParaRPr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xmlns="" id="{3BDA3A4D-2561-4EEB-8787-E1A65256575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06245" y="668595"/>
            <a:ext cx="4646651" cy="4198373"/>
          </a:xfrm>
          <a:prstGeom prst="snip2DiagRect">
            <a:avLst>
              <a:gd name="adj1" fmla="val 0"/>
              <a:gd name="adj2" fmla="val 10300"/>
            </a:avLst>
          </a:prstGeom>
          <a:ln w="38100">
            <a:solidFill>
              <a:schemeClr val="bg1"/>
            </a:solidFill>
          </a:ln>
          <a:effectLst>
            <a:innerShdw blurRad="114300">
              <a:prstClr val="black"/>
            </a:innerShdw>
          </a:effectLst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xmlns="" id="{FBB32A6B-92AA-4208-9120-FFC166CE751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70275" y="5352418"/>
            <a:ext cx="5148000" cy="900000"/>
          </a:xfrm>
          <a:solidFill>
            <a:schemeClr val="bg2"/>
          </a:solidFill>
          <a:effectLst>
            <a:innerShdw blurRad="114300">
              <a:prstClr val="black">
                <a:alpha val="34000"/>
              </a:prstClr>
            </a:innerShdw>
          </a:effectLst>
        </p:spPr>
        <p:txBody>
          <a:bodyPr anchor="ctr" anchorCtr="0"/>
          <a:lstStyle>
            <a:lvl1pPr marL="0" indent="0" algn="ctr">
              <a:buFont typeface="Arial" panose="020B0604020202020204" pitchFamily="34" charset="0"/>
              <a:buNone/>
              <a:defRPr sz="1800">
                <a:solidFill>
                  <a:schemeClr val="accent3"/>
                </a:solidFill>
              </a:defRPr>
            </a:lvl1pPr>
            <a:lvl2pPr marL="530352" indent="0" algn="ctr">
              <a:buFont typeface="Arial" panose="020B0604020202020204" pitchFamily="34" charset="0"/>
              <a:buNone/>
              <a:defRPr sz="1800">
                <a:solidFill>
                  <a:schemeClr val="accent3"/>
                </a:solidFill>
              </a:defRPr>
            </a:lvl2pPr>
            <a:lvl3pPr marL="987552" indent="0" algn="ctr">
              <a:buFont typeface="Arial" panose="020B0604020202020204" pitchFamily="34" charset="0"/>
              <a:buNone/>
              <a:defRPr sz="1600">
                <a:solidFill>
                  <a:schemeClr val="accent3"/>
                </a:solidFill>
              </a:defRPr>
            </a:lvl3pPr>
            <a:lvl4pPr marL="1444752" indent="0" algn="ctr">
              <a:buFont typeface="Arial" panose="020B0604020202020204" pitchFamily="34" charset="0"/>
              <a:buNone/>
              <a:defRPr sz="1600">
                <a:solidFill>
                  <a:schemeClr val="accent3"/>
                </a:solidFill>
              </a:defRPr>
            </a:lvl4pPr>
            <a:lvl5pPr marL="1901952" indent="0" algn="ctr">
              <a:buFont typeface="Arial" panose="020B0604020202020204" pitchFamily="34" charset="0"/>
              <a:buNone/>
              <a:defRPr sz="1400">
                <a:solidFill>
                  <a:schemeClr val="accent3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0" name="L-Shape 19">
            <a:extLst>
              <a:ext uri="{FF2B5EF4-FFF2-40B4-BE49-F238E27FC236}">
                <a16:creationId xmlns:a16="http://schemas.microsoft.com/office/drawing/2014/main" xmlns="" id="{CC096F9F-3AD4-4FC8-823F-DBD962E2E1C6}"/>
              </a:ext>
            </a:extLst>
          </p:cNvPr>
          <p:cNvSpPr>
            <a:spLocks noChangeAspect="1"/>
          </p:cNvSpPr>
          <p:nvPr userDrawn="1"/>
        </p:nvSpPr>
        <p:spPr>
          <a:xfrm flipH="1" flipV="1">
            <a:off x="11021316" y="361496"/>
            <a:ext cx="625971" cy="61419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tx2"/>
          </a:solidFill>
          <a:ln w="28575">
            <a:solidFill>
              <a:schemeClr val="tx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2"/>
              </a:solidFill>
            </a:endParaRPr>
          </a:p>
        </p:txBody>
      </p:sp>
      <p:sp>
        <p:nvSpPr>
          <p:cNvPr id="21" name="L-Shape 20">
            <a:extLst>
              <a:ext uri="{FF2B5EF4-FFF2-40B4-BE49-F238E27FC236}">
                <a16:creationId xmlns:a16="http://schemas.microsoft.com/office/drawing/2014/main" xmlns="" id="{9CFFEAD0-9992-49A8-A068-3357E08CD7C0}"/>
              </a:ext>
            </a:extLst>
          </p:cNvPr>
          <p:cNvSpPr>
            <a:spLocks noChangeAspect="1"/>
          </p:cNvSpPr>
          <p:nvPr userDrawn="1"/>
        </p:nvSpPr>
        <p:spPr>
          <a:xfrm>
            <a:off x="6865431" y="5819524"/>
            <a:ext cx="625971" cy="61419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tx2"/>
          </a:solidFill>
          <a:ln w="28575">
            <a:solidFill>
              <a:schemeClr val="tx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2"/>
              </a:solidFill>
            </a:endParaRP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xmlns="" id="{D470145D-417E-4648-AB08-0A7974A629E0}"/>
              </a:ext>
            </a:extLst>
          </p:cNvPr>
          <p:cNvCxnSpPr/>
          <p:nvPr userDrawn="1"/>
        </p:nvCxnSpPr>
        <p:spPr>
          <a:xfrm>
            <a:off x="7118556" y="1789472"/>
            <a:ext cx="4284000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728216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-1" y="376"/>
            <a:ext cx="6234898" cy="685762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: Diagonal Corners Snipped 10">
            <a:extLst>
              <a:ext uri="{FF2B5EF4-FFF2-40B4-BE49-F238E27FC236}">
                <a16:creationId xmlns:a16="http://schemas.microsoft.com/office/drawing/2014/main" xmlns="" id="{836AFDEB-3C72-49E0-9B45-DC9EFBA6587F}"/>
              </a:ext>
            </a:extLst>
          </p:cNvPr>
          <p:cNvSpPr/>
          <p:nvPr userDrawn="1"/>
        </p:nvSpPr>
        <p:spPr bwMode="white">
          <a:xfrm>
            <a:off x="507591" y="409286"/>
            <a:ext cx="5270049" cy="5945780"/>
          </a:xfrm>
          <a:prstGeom prst="snip2DiagRect">
            <a:avLst>
              <a:gd name="adj1" fmla="val 0"/>
              <a:gd name="adj2" fmla="val 10697"/>
            </a:avLst>
          </a:prstGeom>
          <a:solidFill>
            <a:schemeClr val="accent3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930776" y="477366"/>
            <a:ext cx="4644000" cy="1341602"/>
          </a:xfrm>
        </p:spPr>
        <p:txBody>
          <a:bodyPr anchor="ctr" anchorCtr="0">
            <a:normAutofit/>
          </a:bodyPr>
          <a:lstStyle>
            <a:lvl1pPr algn="ctr"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30775" y="1966451"/>
            <a:ext cx="4644001" cy="4388615"/>
          </a:xfrm>
        </p:spPr>
        <p:txBody>
          <a:bodyPr/>
          <a:lstStyle>
            <a:lvl1pPr marL="285750" indent="-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07591" y="6453386"/>
            <a:ext cx="1204572" cy="40461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B77EF04-6424-4B70-94D1-FC932CBBDD9B}" type="datetimeFigureOut">
              <a:rPr lang="en-US" smtClean="0"/>
              <a:pPr/>
              <a:t>3/11/2019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0396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ZA"/>
              <a:t>Add a footer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38049E5-7B53-4E85-8972-7D6C4BCE5BB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6234897" y="-376"/>
            <a:ext cx="144000" cy="6876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L-Shape 11">
            <a:extLst>
              <a:ext uri="{FF2B5EF4-FFF2-40B4-BE49-F238E27FC236}">
                <a16:creationId xmlns:a16="http://schemas.microsoft.com/office/drawing/2014/main" xmlns="" id="{26A5AA85-E28D-4647-B000-742C83A8047D}"/>
              </a:ext>
            </a:extLst>
          </p:cNvPr>
          <p:cNvSpPr>
            <a:spLocks noChangeAspect="1"/>
          </p:cNvSpPr>
          <p:nvPr userDrawn="1"/>
        </p:nvSpPr>
        <p:spPr>
          <a:xfrm flipV="1">
            <a:off x="6845770" y="372071"/>
            <a:ext cx="625971" cy="61419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tx2"/>
          </a:solidFill>
          <a:ln w="28575">
            <a:solidFill>
              <a:schemeClr val="tx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2"/>
              </a:solidFill>
            </a:endParaRPr>
          </a:p>
        </p:txBody>
      </p:sp>
      <p:sp>
        <p:nvSpPr>
          <p:cNvPr id="13" name="L-Shape 12">
            <a:extLst>
              <a:ext uri="{FF2B5EF4-FFF2-40B4-BE49-F238E27FC236}">
                <a16:creationId xmlns:a16="http://schemas.microsoft.com/office/drawing/2014/main" xmlns="" id="{C3CD9875-0A2E-4F4D-ACB7-87DD98EED9D0}"/>
              </a:ext>
            </a:extLst>
          </p:cNvPr>
          <p:cNvSpPr>
            <a:spLocks noChangeAspect="1"/>
          </p:cNvSpPr>
          <p:nvPr userDrawn="1"/>
        </p:nvSpPr>
        <p:spPr>
          <a:xfrm flipH="1">
            <a:off x="11058438" y="5819525"/>
            <a:ext cx="625971" cy="61419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tx2"/>
          </a:solidFill>
          <a:ln w="28575">
            <a:solidFill>
              <a:schemeClr val="tx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2"/>
              </a:solidFill>
            </a:endParaRPr>
          </a:p>
        </p:txBody>
      </p:sp>
      <p:sp>
        <p:nvSpPr>
          <p:cNvPr id="19" name="Picture Placeholder 18">
            <a:extLst>
              <a:ext uri="{FF2B5EF4-FFF2-40B4-BE49-F238E27FC236}">
                <a16:creationId xmlns:a16="http://schemas.microsoft.com/office/drawing/2014/main" xmlns="" id="{D57F3340-8A42-40F0-BF5B-EEF6E3E88E6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806246" y="668595"/>
            <a:ext cx="4646651" cy="5383413"/>
          </a:xfrm>
          <a:custGeom>
            <a:avLst/>
            <a:gdLst>
              <a:gd name="connsiteX0" fmla="*/ 0 w 4646651"/>
              <a:gd name="connsiteY0" fmla="*/ 0 h 5383413"/>
              <a:gd name="connsiteX1" fmla="*/ 4168046 w 4646651"/>
              <a:gd name="connsiteY1" fmla="*/ 0 h 5383413"/>
              <a:gd name="connsiteX2" fmla="*/ 4646651 w 4646651"/>
              <a:gd name="connsiteY2" fmla="*/ 478605 h 5383413"/>
              <a:gd name="connsiteX3" fmla="*/ 4646651 w 4646651"/>
              <a:gd name="connsiteY3" fmla="*/ 5383413 h 5383413"/>
              <a:gd name="connsiteX4" fmla="*/ 478605 w 4646651"/>
              <a:gd name="connsiteY4" fmla="*/ 5383413 h 5383413"/>
              <a:gd name="connsiteX5" fmla="*/ 0 w 4646651"/>
              <a:gd name="connsiteY5" fmla="*/ 4904808 h 53834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646651" h="5383413">
                <a:moveTo>
                  <a:pt x="0" y="0"/>
                </a:moveTo>
                <a:lnTo>
                  <a:pt x="4168046" y="0"/>
                </a:lnTo>
                <a:lnTo>
                  <a:pt x="4646651" y="478605"/>
                </a:lnTo>
                <a:lnTo>
                  <a:pt x="4646651" y="5383413"/>
                </a:lnTo>
                <a:lnTo>
                  <a:pt x="478605" y="5383413"/>
                </a:lnTo>
                <a:lnTo>
                  <a:pt x="0" y="4904808"/>
                </a:lnTo>
                <a:close/>
              </a:path>
            </a:pathLst>
          </a:custGeom>
          <a:ln w="57150">
            <a:solidFill>
              <a:schemeClr val="bg1"/>
            </a:solidFill>
          </a:ln>
        </p:spPr>
        <p:txBody>
          <a:bodyPr wrap="square" anchor="ctr">
            <a:noAutofit/>
          </a:bodyPr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20" name="L-Shape 19">
            <a:extLst>
              <a:ext uri="{FF2B5EF4-FFF2-40B4-BE49-F238E27FC236}">
                <a16:creationId xmlns:a16="http://schemas.microsoft.com/office/drawing/2014/main" xmlns="" id="{CC096F9F-3AD4-4FC8-823F-DBD962E2E1C6}"/>
              </a:ext>
            </a:extLst>
          </p:cNvPr>
          <p:cNvSpPr>
            <a:spLocks noChangeAspect="1"/>
          </p:cNvSpPr>
          <p:nvPr userDrawn="1"/>
        </p:nvSpPr>
        <p:spPr>
          <a:xfrm flipH="1" flipV="1">
            <a:off x="11021316" y="361496"/>
            <a:ext cx="625971" cy="61419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tx2"/>
          </a:solidFill>
          <a:ln w="28575">
            <a:solidFill>
              <a:schemeClr val="tx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2"/>
              </a:solidFill>
            </a:endParaRPr>
          </a:p>
        </p:txBody>
      </p:sp>
      <p:sp>
        <p:nvSpPr>
          <p:cNvPr id="21" name="L-Shape 20">
            <a:extLst>
              <a:ext uri="{FF2B5EF4-FFF2-40B4-BE49-F238E27FC236}">
                <a16:creationId xmlns:a16="http://schemas.microsoft.com/office/drawing/2014/main" xmlns="" id="{9CFFEAD0-9992-49A8-A068-3357E08CD7C0}"/>
              </a:ext>
            </a:extLst>
          </p:cNvPr>
          <p:cNvSpPr>
            <a:spLocks noChangeAspect="1"/>
          </p:cNvSpPr>
          <p:nvPr userDrawn="1"/>
        </p:nvSpPr>
        <p:spPr>
          <a:xfrm>
            <a:off x="6865431" y="5819524"/>
            <a:ext cx="625971" cy="61419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tx2"/>
          </a:solidFill>
          <a:ln w="28575">
            <a:solidFill>
              <a:schemeClr val="tx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2"/>
              </a:solidFill>
            </a:endParaRP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xmlns="" id="{D470145D-417E-4648-AB08-0A7974A629E0}"/>
              </a:ext>
            </a:extLst>
          </p:cNvPr>
          <p:cNvCxnSpPr/>
          <p:nvPr userDrawn="1"/>
        </p:nvCxnSpPr>
        <p:spPr>
          <a:xfrm>
            <a:off x="7118556" y="1789472"/>
            <a:ext cx="4284000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057896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 bwMode="blackWhite">
      <p:bgPr>
        <a:gradFill flip="none" rotWithShape="1">
          <a:gsLst>
            <a:gs pos="0">
              <a:schemeClr val="bg2">
                <a:lumMod val="50000"/>
              </a:schemeClr>
            </a:gs>
            <a:gs pos="33000">
              <a:schemeClr val="bg2"/>
            </a:gs>
            <a:gs pos="66000">
              <a:schemeClr val="bg2">
                <a:lumMod val="75000"/>
              </a:schemeClr>
            </a:gs>
            <a:gs pos="97000">
              <a:schemeClr val="bg2">
                <a:lumMod val="5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none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B77EF04-6424-4B70-94D1-FC932CBBDD9B}" type="datetimeFigureOut">
              <a:rPr lang="en-US" smtClean="0"/>
              <a:t>3/11/2019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r>
              <a:rPr lang="en-ZA" dirty="0"/>
              <a:t>Add a footer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38049E5-7B53-4E85-8972-7D6C4BCE5BB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L-Shape 8">
            <a:extLst>
              <a:ext uri="{FF2B5EF4-FFF2-40B4-BE49-F238E27FC236}">
                <a16:creationId xmlns:a16="http://schemas.microsoft.com/office/drawing/2014/main" xmlns="" id="{BF5B4C6D-2825-4690-8D32-39CBF5E0F7E6}"/>
              </a:ext>
            </a:extLst>
          </p:cNvPr>
          <p:cNvSpPr/>
          <p:nvPr userDrawn="1"/>
        </p:nvSpPr>
        <p:spPr>
          <a:xfrm rot="10800000" flipV="1">
            <a:off x="8532326" y="1820272"/>
            <a:ext cx="2772000" cy="4158497"/>
          </a:xfrm>
          <a:prstGeom prst="corner">
            <a:avLst>
              <a:gd name="adj1" fmla="val 7397"/>
              <a:gd name="adj2" fmla="val 7750"/>
            </a:avLst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L-Shape 7">
            <a:extLst>
              <a:ext uri="{FF2B5EF4-FFF2-40B4-BE49-F238E27FC236}">
                <a16:creationId xmlns:a16="http://schemas.microsoft.com/office/drawing/2014/main" xmlns="" id="{DFD43940-6D78-4E75-BDB6-8792768BB894}"/>
              </a:ext>
            </a:extLst>
          </p:cNvPr>
          <p:cNvSpPr/>
          <p:nvPr userDrawn="1"/>
        </p:nvSpPr>
        <p:spPr>
          <a:xfrm flipH="1">
            <a:off x="8286318" y="1685652"/>
            <a:ext cx="3152309" cy="4408489"/>
          </a:xfrm>
          <a:prstGeom prst="corner">
            <a:avLst>
              <a:gd name="adj1" fmla="val 5837"/>
              <a:gd name="adj2" fmla="val 6502"/>
            </a:avLst>
          </a:prstGeom>
          <a:solidFill>
            <a:srgbClr val="EFEDE3"/>
          </a:solidFill>
          <a:ln>
            <a:solidFill>
              <a:srgbClr val="EFEDE3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21443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48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7EF04-6424-4B70-94D1-FC932CBBDD9B}" type="datetimeFigureOut">
              <a:rPr lang="en-US" smtClean="0"/>
              <a:t>3/11/2019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dirty="0"/>
              <a:t>Add a footer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049E5-7B53-4E85-8972-7D6C4BCE5B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8503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blackGray"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Side bar">
            <a:extLst>
              <a:ext uri="{FF2B5EF4-FFF2-40B4-BE49-F238E27FC236}">
                <a16:creationId xmlns:a16="http://schemas.microsoft.com/office/drawing/2014/main" xmlns="" id="{FFA7AFEF-D97A-4A94-A884-7F95E91332B7}"/>
              </a:ext>
            </a:extLst>
          </p:cNvPr>
          <p:cNvSpPr/>
          <p:nvPr userDrawn="1"/>
        </p:nvSpPr>
        <p:spPr>
          <a:xfrm>
            <a:off x="622095" y="0"/>
            <a:ext cx="144000" cy="6876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3B77EF04-6424-4B70-94D1-FC932CBBDD9B}" type="datetimeFigureOut">
              <a:rPr lang="en-US" smtClean="0"/>
              <a:t>3/11/2019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r>
              <a:rPr lang="en-ZA" dirty="0"/>
              <a:t>Add a footer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B38049E5-7B53-4E85-8972-7D6C4BCE5BB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144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4563033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0" r:id="rId2"/>
    <p:sldLayoutId id="2147483662" r:id="rId3"/>
    <p:sldLayoutId id="2147483668" r:id="rId4"/>
    <p:sldLayoutId id="2147483671" r:id="rId5"/>
    <p:sldLayoutId id="2147483669" r:id="rId6"/>
    <p:sldLayoutId id="2147483672" r:id="rId7"/>
    <p:sldLayoutId id="2147483663" r:id="rId8"/>
    <p:sldLayoutId id="2147483664" r:id="rId9"/>
    <p:sldLayoutId id="2147483665" r:id="rId10"/>
    <p:sldLayoutId id="2147483666" r:id="rId11"/>
    <p:sldLayoutId id="2147483667" r:id="rId12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Arial" panose="020B0604020202020204" pitchFamily="34" charset="0"/>
        <a:buChar char="•"/>
        <a:defRPr sz="24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873252" indent="-342900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Arial" panose="020B0604020202020204" pitchFamily="34" charset="0"/>
        <a:buChar char="•"/>
        <a:defRPr sz="24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30452" indent="-342900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Arial" panose="020B0604020202020204" pitchFamily="34" charset="0"/>
        <a:buChar char="•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787652" indent="-342900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Arial" panose="020B0604020202020204" pitchFamily="34" charset="0"/>
        <a:buChar char="•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187702" indent="-285750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Arial" panose="020B0604020202020204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21889FE-7B85-40C7-8441-909223A9B38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PENGGUNAAN INFORMASI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461678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8BDF258-FBDF-4B27-9629-7EDE5A44E5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Membuat Ringkasan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472453" y="1613647"/>
            <a:ext cx="9500348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4500" indent="-44450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id-ID" sz="2400" b="1" dirty="0">
                <a:solidFill>
                  <a:srgbClr val="FF0000"/>
                </a:solidFill>
              </a:rPr>
              <a:t>Meringkas artikel Surat Kabar yang kurang </a:t>
            </a:r>
            <a:r>
              <a:rPr lang="id-ID" sz="2400" b="1" dirty="0" smtClean="0">
                <a:solidFill>
                  <a:srgbClr val="FF0000"/>
                </a:solidFill>
              </a:rPr>
              <a:t>terstruktur</a:t>
            </a:r>
          </a:p>
          <a:p>
            <a:pPr marL="7874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id-ID" sz="2400" dirty="0" smtClean="0">
                <a:solidFill>
                  <a:srgbClr val="1F497D"/>
                </a:solidFill>
              </a:rPr>
              <a:t>Artikel koran, kurang terstruktur dengan baik dan paragraf-paragrafnya sangat pendek sehingga sulit diringkas.</a:t>
            </a:r>
          </a:p>
          <a:p>
            <a:pPr marL="7874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id-ID" sz="2400" dirty="0" smtClean="0">
                <a:solidFill>
                  <a:srgbClr val="1F497D"/>
                </a:solidFill>
              </a:rPr>
              <a:t>Ada langkah-langkahnya:</a:t>
            </a:r>
          </a:p>
          <a:p>
            <a:pPr marL="1244600" lvl="1" indent="-34290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id-ID" sz="2400" dirty="0" smtClean="0">
                <a:solidFill>
                  <a:srgbClr val="1F497D"/>
                </a:solidFill>
              </a:rPr>
              <a:t>Bacalah artikelnya lebih dari sekali</a:t>
            </a:r>
          </a:p>
          <a:p>
            <a:pPr marL="1244600" lvl="1" indent="-34290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id-ID" sz="2400" dirty="0" smtClean="0">
                <a:solidFill>
                  <a:srgbClr val="1F497D"/>
                </a:solidFill>
              </a:rPr>
              <a:t>Identifikasi kalimat-kalimat kunci</a:t>
            </a:r>
          </a:p>
          <a:p>
            <a:pPr marL="1244600" lvl="1" indent="-34290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id-ID" sz="2400" dirty="0" smtClean="0">
                <a:solidFill>
                  <a:srgbClr val="1F497D"/>
                </a:solidFill>
              </a:rPr>
              <a:t>Pikirkanlah mengapa artikel tersebut ditulis dan diterbitkan</a:t>
            </a:r>
          </a:p>
          <a:p>
            <a:pPr marL="1244600" lvl="1" indent="-34290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id-ID" sz="2400" dirty="0" smtClean="0">
                <a:solidFill>
                  <a:srgbClr val="1F497D"/>
                </a:solidFill>
              </a:rPr>
              <a:t>Lihatlah variasi dan pengulangan pada ide yang sama.</a:t>
            </a:r>
            <a:endParaRPr lang="id-ID" sz="2400" dirty="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1376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8BDF258-FBDF-4B27-9629-7EDE5A44E5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z="3600" dirty="0" smtClean="0"/>
              <a:t>Pedoman Membuat Catatan Isi dan Bibliografi</a:t>
            </a:r>
            <a:endParaRPr lang="en-US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1472453" y="1613647"/>
            <a:ext cx="9500348" cy="40164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4500" indent="-44450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id-ID" sz="2400" dirty="0" smtClean="0">
                <a:solidFill>
                  <a:srgbClr val="1F497D"/>
                </a:solidFill>
              </a:rPr>
              <a:t>Pedoman apa pun dapat digunakan untuk membuat catatan isi dan bibliografi</a:t>
            </a:r>
          </a:p>
          <a:p>
            <a:pPr marL="444500" indent="-44450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id-ID" sz="2400" dirty="0" smtClean="0">
                <a:solidFill>
                  <a:srgbClr val="1F497D"/>
                </a:solidFill>
              </a:rPr>
              <a:t>Unsur yang harus ada dalam catatan bibliografi adalah nama keluarga/akhir pengarang, tahun terbit, judul artikel, nama berkala ilmiah, volume, dan halaman artikel.</a:t>
            </a:r>
          </a:p>
          <a:p>
            <a:pPr marL="444500" lvl="1" indent="-444500">
              <a:buFont typeface="Wingdings" panose="05000000000000000000" pitchFamily="2" charset="2"/>
              <a:buChar char="q"/>
            </a:pPr>
            <a:r>
              <a:rPr lang="id-ID" sz="2400" dirty="0" smtClean="0">
                <a:solidFill>
                  <a:srgbClr val="1F497D"/>
                </a:solidFill>
              </a:rPr>
              <a:t>Beberapa pedoman dalam membuat catatan isi dan bibliografi seperti: </a:t>
            </a:r>
            <a:br>
              <a:rPr lang="id-ID" sz="2400" dirty="0" smtClean="0">
                <a:solidFill>
                  <a:srgbClr val="1F497D"/>
                </a:solidFill>
              </a:rPr>
            </a:br>
            <a:r>
              <a:rPr lang="id-ID" sz="2400" dirty="0" smtClean="0">
                <a:solidFill>
                  <a:srgbClr val="1F497D"/>
                </a:solidFill>
              </a:rPr>
              <a:t>- American Psychological Association (APA)</a:t>
            </a:r>
            <a:br>
              <a:rPr lang="id-ID" sz="2400" dirty="0" smtClean="0">
                <a:solidFill>
                  <a:srgbClr val="1F497D"/>
                </a:solidFill>
              </a:rPr>
            </a:br>
            <a:r>
              <a:rPr lang="id-ID" sz="2400" dirty="0" smtClean="0">
                <a:solidFill>
                  <a:srgbClr val="1F497D"/>
                </a:solidFill>
              </a:rPr>
              <a:t>- Modern Language Association (MLA)</a:t>
            </a:r>
          </a:p>
          <a:p>
            <a:pPr marL="444500" lvl="1"/>
            <a:r>
              <a:rPr lang="id-ID" sz="2400" dirty="0" smtClean="0">
                <a:solidFill>
                  <a:srgbClr val="1F497D"/>
                </a:solidFill>
              </a:rPr>
              <a:t>- Council of Science Editors (CSE)</a:t>
            </a:r>
            <a:endParaRPr lang="id-ID" sz="2400" dirty="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2434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8BDF258-FBDF-4B27-9629-7EDE5A44E5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Pedoman APA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472453" y="1613647"/>
            <a:ext cx="9500348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4500" indent="-44450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id-ID" sz="2400" dirty="0" smtClean="0">
                <a:solidFill>
                  <a:srgbClr val="1F497D"/>
                </a:solidFill>
              </a:rPr>
              <a:t>Pedoman APA umumnya dipakai dalam ilmu-ilmu sosial seperti sosiologi, psikologi, antropologi, bisnis, pendidikan dlsb.</a:t>
            </a:r>
          </a:p>
          <a:p>
            <a:pPr>
              <a:spcAft>
                <a:spcPts val="600"/>
              </a:spcAft>
            </a:pPr>
            <a:r>
              <a:rPr lang="id-ID" sz="2400" dirty="0">
                <a:solidFill>
                  <a:srgbClr val="1F497D"/>
                </a:solidFill>
              </a:rPr>
              <a:t>	</a:t>
            </a:r>
            <a:r>
              <a:rPr lang="id-ID" sz="2400" dirty="0" smtClean="0">
                <a:solidFill>
                  <a:srgbClr val="1F497D"/>
                </a:solidFill>
              </a:rPr>
              <a:t>Contoh:</a:t>
            </a:r>
          </a:p>
          <a:p>
            <a:pPr marL="444500">
              <a:spcAft>
                <a:spcPts val="600"/>
              </a:spcAft>
            </a:pPr>
            <a:r>
              <a:rPr lang="id-ID" sz="2400" dirty="0">
                <a:solidFill>
                  <a:srgbClr val="1F497D"/>
                </a:solidFill>
              </a:rPr>
              <a:t>	</a:t>
            </a:r>
            <a:r>
              <a:rPr lang="id-ID" sz="2400" dirty="0" smtClean="0">
                <a:solidFill>
                  <a:srgbClr val="1F497D"/>
                </a:solidFill>
              </a:rPr>
              <a:t>Di dalam paragraf pendahulunya ia mengutip pernyataan dari sebuah buku berjudul “Mengajarkan emotional....” yang ditulis oleh Lawrence E. Shapiro, Ph.D pada tahun 1997 dan diterbitkan di Jakarta oleh.....</a:t>
            </a:r>
          </a:p>
          <a:p>
            <a:pPr marL="444500">
              <a:spcAft>
                <a:spcPts val="600"/>
              </a:spcAft>
            </a:pPr>
            <a:r>
              <a:rPr lang="id-ID" sz="2400" dirty="0" smtClean="0">
                <a:solidFill>
                  <a:srgbClr val="1F497D"/>
                </a:solidFill>
              </a:rPr>
              <a:t/>
            </a:r>
            <a:br>
              <a:rPr lang="id-ID" sz="2400" dirty="0" smtClean="0">
                <a:solidFill>
                  <a:srgbClr val="1F497D"/>
                </a:solidFill>
              </a:rPr>
            </a:br>
            <a:r>
              <a:rPr lang="id-ID" sz="2400" dirty="0" smtClean="0">
                <a:solidFill>
                  <a:srgbClr val="FF0000"/>
                </a:solidFill>
              </a:rPr>
              <a:t>Kutipan langsung dalam teks</a:t>
            </a:r>
          </a:p>
          <a:p>
            <a:pPr marL="444500">
              <a:spcAft>
                <a:spcPts val="600"/>
              </a:spcAft>
            </a:pPr>
            <a:r>
              <a:rPr lang="id-ID" sz="2400" dirty="0" smtClean="0">
                <a:solidFill>
                  <a:srgbClr val="1F497D"/>
                </a:solidFill>
              </a:rPr>
              <a:t>Menurut Shapiro (1997, hlm. 6), “Penelitian-penelitian telah menunjukkan........”</a:t>
            </a:r>
            <a:endParaRPr lang="id-ID" sz="2400" dirty="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7208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8BDF258-FBDF-4B27-9629-7EDE5A44E5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Pedoman APA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472453" y="1613647"/>
            <a:ext cx="9500348" cy="58323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4500" indent="-44450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id-ID" sz="2000" dirty="0" smtClean="0">
                <a:solidFill>
                  <a:srgbClr val="1F497D"/>
                </a:solidFill>
              </a:rPr>
              <a:t>Jenis sumber acuan secara garis besar dibedakan menjadi 3 jenis yaitu: buku, artikel dalam buku, artikel berkala ilmiah</a:t>
            </a:r>
          </a:p>
          <a:p>
            <a:pPr marL="444500" indent="-44450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id-ID" sz="2000" dirty="0" smtClean="0">
                <a:solidFill>
                  <a:srgbClr val="1F497D"/>
                </a:solidFill>
              </a:rPr>
              <a:t>BUKU: nama pengarang (nama keluarga/akhir, inisial nama depan dan nama tengah), tahun terbit, judul buku, nama kota terbit, dan nama penerbit.</a:t>
            </a:r>
          </a:p>
          <a:p>
            <a:pPr marL="1612900" indent="-1168400">
              <a:spcAft>
                <a:spcPts val="600"/>
              </a:spcAft>
            </a:pPr>
            <a:r>
              <a:rPr lang="id-ID" sz="2000" dirty="0" smtClean="0">
                <a:solidFill>
                  <a:srgbClr val="1F497D"/>
                </a:solidFill>
              </a:rPr>
              <a:t>Contoh: Gunawan, A. W. (2000). Usaha Pembibitan Jamur. Jakarta: Penebar Swadaya</a:t>
            </a:r>
          </a:p>
          <a:p>
            <a:pPr marL="1612900" indent="-1168400">
              <a:spcAft>
                <a:spcPts val="600"/>
              </a:spcAft>
            </a:pPr>
            <a:r>
              <a:rPr lang="id-ID" sz="2000" dirty="0" smtClean="0">
                <a:solidFill>
                  <a:srgbClr val="1F497D"/>
                </a:solidFill>
              </a:rPr>
              <a:t>Penulisan dalam teks: “Bibit yang digunakan pada awal budi daya jamur.....” (Gunawan, 2000, hlm.16).</a:t>
            </a:r>
          </a:p>
          <a:p>
            <a:pPr marL="1612900" indent="-1168400">
              <a:spcAft>
                <a:spcPts val="600"/>
              </a:spcAft>
            </a:pPr>
            <a:r>
              <a:rPr lang="id-ID" sz="2000" dirty="0" smtClean="0">
                <a:solidFill>
                  <a:srgbClr val="FF0000"/>
                </a:solidFill>
              </a:rPr>
              <a:t>Lebih dari satu orang pengarang:</a:t>
            </a:r>
          </a:p>
          <a:p>
            <a:pPr marL="1612900" indent="-1168400">
              <a:spcAft>
                <a:spcPts val="600"/>
              </a:spcAft>
            </a:pPr>
            <a:r>
              <a:rPr lang="id-ID" sz="2000" dirty="0" smtClean="0">
                <a:solidFill>
                  <a:srgbClr val="1F497D"/>
                </a:solidFill>
              </a:rPr>
              <a:t>Dua orang</a:t>
            </a:r>
            <a:r>
              <a:rPr lang="id-ID" sz="2000" dirty="0">
                <a:solidFill>
                  <a:srgbClr val="1F497D"/>
                </a:solidFill>
              </a:rPr>
              <a:t>: Gunawan, A. W</a:t>
            </a:r>
            <a:r>
              <a:rPr lang="id-ID" sz="2000" dirty="0" smtClean="0">
                <a:solidFill>
                  <a:srgbClr val="1F497D"/>
                </a:solidFill>
              </a:rPr>
              <a:t>. &amp; Agustina, T. W. </a:t>
            </a:r>
            <a:r>
              <a:rPr lang="id-ID" sz="2000" dirty="0">
                <a:solidFill>
                  <a:srgbClr val="1F497D"/>
                </a:solidFill>
              </a:rPr>
              <a:t>(</a:t>
            </a:r>
            <a:r>
              <a:rPr lang="id-ID" sz="2000" dirty="0" smtClean="0">
                <a:solidFill>
                  <a:srgbClr val="1F497D"/>
                </a:solidFill>
              </a:rPr>
              <a:t>2009). </a:t>
            </a:r>
            <a:r>
              <a:rPr lang="id-ID" sz="2000" dirty="0">
                <a:solidFill>
                  <a:srgbClr val="1F497D"/>
                </a:solidFill>
              </a:rPr>
              <a:t>Usaha Pembibitan Jamur. Jakarta: Penebar </a:t>
            </a:r>
            <a:r>
              <a:rPr lang="id-ID" sz="2000" dirty="0" smtClean="0">
                <a:solidFill>
                  <a:srgbClr val="1F497D"/>
                </a:solidFill>
              </a:rPr>
              <a:t>Swadaya.</a:t>
            </a:r>
          </a:p>
          <a:p>
            <a:pPr marL="1612900" indent="-1168400">
              <a:spcAft>
                <a:spcPts val="600"/>
              </a:spcAft>
            </a:pPr>
            <a:r>
              <a:rPr lang="id-ID" sz="2000" dirty="0" smtClean="0">
                <a:solidFill>
                  <a:srgbClr val="FF0000"/>
                </a:solidFill>
              </a:rPr>
              <a:t>Lebih dari dua orang</a:t>
            </a:r>
          </a:p>
          <a:p>
            <a:pPr marL="1612900" indent="-1168400">
              <a:spcAft>
                <a:spcPts val="600"/>
              </a:spcAft>
            </a:pPr>
            <a:r>
              <a:rPr lang="id-ID" sz="2000" dirty="0" smtClean="0">
                <a:solidFill>
                  <a:srgbClr val="1F497D"/>
                </a:solidFill>
              </a:rPr>
              <a:t>Diao, A. L., et al. (2010). Literasi Informasi: 7 Langkah Knowledge Management. Jakarta: Penerbit Universitas Atmajaya.</a:t>
            </a:r>
            <a:endParaRPr lang="id-ID" sz="2000" dirty="0">
              <a:solidFill>
                <a:srgbClr val="1F497D"/>
              </a:solidFill>
            </a:endParaRPr>
          </a:p>
          <a:p>
            <a:pPr marL="1612900" indent="-1168400">
              <a:spcAft>
                <a:spcPts val="600"/>
              </a:spcAft>
            </a:pPr>
            <a:endParaRPr lang="id-ID" sz="2400" dirty="0" smtClean="0">
              <a:solidFill>
                <a:srgbClr val="1F497D"/>
              </a:solidFill>
            </a:endParaRPr>
          </a:p>
          <a:p>
            <a:pPr>
              <a:spcAft>
                <a:spcPts val="600"/>
              </a:spcAft>
            </a:pPr>
            <a:endParaRPr lang="id-ID" sz="2400" dirty="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1250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8BDF258-FBDF-4B27-9629-7EDE5A44E5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Pedoman </a:t>
            </a:r>
            <a:r>
              <a:rPr lang="id-ID" dirty="0" smtClean="0"/>
              <a:t>MLA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472453" y="1613647"/>
            <a:ext cx="9500348" cy="58323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4500" indent="-44450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id-ID" sz="2000" dirty="0" smtClean="0">
                <a:solidFill>
                  <a:srgbClr val="1F497D"/>
                </a:solidFill>
              </a:rPr>
              <a:t>Prinsipnya sama dengan APA, perbedaan dengan MLA terletak pada penulisan sumber pada teks tidak perlu menyebutkan tahun, tetapi dapat menyebutkan nama keluarga/akhir dan halaman yang dikutip dengan ditandai angka berurut dari nomor 1 pada pemunculan sumber acuan yang pertama.</a:t>
            </a:r>
          </a:p>
          <a:p>
            <a:pPr marL="444500" indent="-44450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id-ID" sz="2000" dirty="0" smtClean="0">
                <a:solidFill>
                  <a:srgbClr val="1F497D"/>
                </a:solidFill>
              </a:rPr>
              <a:t>Sumber acuan berikutnya diberi tanda nomer 2 dan seterusnya.</a:t>
            </a:r>
          </a:p>
          <a:p>
            <a:pPr marL="444500" indent="-44450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id-ID" sz="2000" dirty="0" smtClean="0">
                <a:solidFill>
                  <a:srgbClr val="1F497D"/>
                </a:solidFill>
              </a:rPr>
              <a:t>Daftar pustaka menggunakan urutan nomer dan tidak disusun berdasarkan pada urutan abjad. </a:t>
            </a:r>
          </a:p>
          <a:p>
            <a:pPr>
              <a:spcAft>
                <a:spcPts val="600"/>
              </a:spcAft>
            </a:pPr>
            <a:endParaRPr lang="id-ID" sz="2000" dirty="0" smtClean="0">
              <a:solidFill>
                <a:srgbClr val="1F497D"/>
              </a:solidFill>
            </a:endParaRPr>
          </a:p>
          <a:p>
            <a:pPr>
              <a:spcAft>
                <a:spcPts val="600"/>
              </a:spcAft>
            </a:pPr>
            <a:r>
              <a:rPr lang="id-ID" sz="2000" dirty="0" smtClean="0">
                <a:solidFill>
                  <a:srgbClr val="FF0000"/>
                </a:solidFill>
              </a:rPr>
              <a:t>Contoh</a:t>
            </a:r>
            <a:r>
              <a:rPr lang="id-ID" sz="2000" dirty="0">
                <a:solidFill>
                  <a:srgbClr val="FF0000"/>
                </a:solidFill>
              </a:rPr>
              <a:t>: </a:t>
            </a:r>
            <a:r>
              <a:rPr lang="id-ID" sz="2000" dirty="0">
                <a:solidFill>
                  <a:srgbClr val="1F497D"/>
                </a:solidFill>
              </a:rPr>
              <a:t>Di dalam paragraf pendahulunya ia mengutip pernyataan dari sebuah buku berjudul “Mengajarkan emotional....” yang ditulis oleh Lawrence E. Shapiro, Ph.D pada tahun 1997 dan diterbitkan </a:t>
            </a:r>
            <a:r>
              <a:rPr lang="id-ID" sz="2000" dirty="0" smtClean="0">
                <a:solidFill>
                  <a:srgbClr val="1F497D"/>
                </a:solidFill>
              </a:rPr>
              <a:t>di Jakarta oleh.....</a:t>
            </a:r>
          </a:p>
          <a:p>
            <a:pPr>
              <a:spcAft>
                <a:spcPts val="600"/>
              </a:spcAft>
            </a:pPr>
            <a:r>
              <a:rPr lang="id-ID" sz="2000" dirty="0" smtClean="0">
                <a:solidFill>
                  <a:srgbClr val="FF0000"/>
                </a:solidFill>
              </a:rPr>
              <a:t>Kutipan </a:t>
            </a:r>
            <a:r>
              <a:rPr lang="id-ID" sz="2000" dirty="0">
                <a:solidFill>
                  <a:srgbClr val="FF0000"/>
                </a:solidFill>
              </a:rPr>
              <a:t>langsung dalam teks</a:t>
            </a:r>
          </a:p>
          <a:p>
            <a:pPr>
              <a:spcAft>
                <a:spcPts val="600"/>
              </a:spcAft>
            </a:pPr>
            <a:r>
              <a:rPr lang="id-ID" sz="2000" dirty="0">
                <a:solidFill>
                  <a:srgbClr val="1F497D"/>
                </a:solidFill>
              </a:rPr>
              <a:t>Menurut </a:t>
            </a:r>
            <a:r>
              <a:rPr lang="id-ID" sz="2000" dirty="0" smtClean="0">
                <a:solidFill>
                  <a:srgbClr val="1F497D"/>
                </a:solidFill>
              </a:rPr>
              <a:t>Shapiro, </a:t>
            </a:r>
            <a:r>
              <a:rPr lang="id-ID" sz="2000" dirty="0">
                <a:solidFill>
                  <a:srgbClr val="1F497D"/>
                </a:solidFill>
              </a:rPr>
              <a:t>“Penelitian-penelitian telah menunjukkan</a:t>
            </a:r>
            <a:r>
              <a:rPr lang="id-ID" sz="2000" dirty="0" smtClean="0">
                <a:solidFill>
                  <a:srgbClr val="1F497D"/>
                </a:solidFill>
              </a:rPr>
              <a:t>........ (6)”</a:t>
            </a:r>
            <a:endParaRPr lang="id-ID" sz="2000" dirty="0">
              <a:solidFill>
                <a:srgbClr val="1F497D"/>
              </a:solidFill>
            </a:endParaRPr>
          </a:p>
          <a:p>
            <a:pPr>
              <a:spcAft>
                <a:spcPts val="600"/>
              </a:spcAft>
            </a:pPr>
            <a:endParaRPr lang="id-ID" sz="2000" dirty="0">
              <a:solidFill>
                <a:srgbClr val="1F497D"/>
              </a:solidFill>
            </a:endParaRPr>
          </a:p>
          <a:p>
            <a:pPr>
              <a:spcAft>
                <a:spcPts val="600"/>
              </a:spcAft>
            </a:pPr>
            <a:endParaRPr lang="id-ID" sz="2400" dirty="0" smtClean="0">
              <a:solidFill>
                <a:srgbClr val="1F497D"/>
              </a:solidFill>
            </a:endParaRPr>
          </a:p>
          <a:p>
            <a:pPr marL="444500" indent="-444500" algn="just">
              <a:spcAft>
                <a:spcPts val="600"/>
              </a:spcAft>
              <a:buFont typeface="Wingdings" panose="05000000000000000000" pitchFamily="2" charset="2"/>
              <a:buChar char="q"/>
            </a:pPr>
            <a:endParaRPr lang="id-ID" sz="2400" dirty="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9425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8BDF258-FBDF-4B27-9629-7EDE5A44E5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Pedoman </a:t>
            </a:r>
            <a:r>
              <a:rPr lang="id-ID" dirty="0" smtClean="0"/>
              <a:t>MLA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472453" y="1613647"/>
            <a:ext cx="9500348" cy="34317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id-ID" sz="2400" dirty="0" smtClean="0">
                <a:solidFill>
                  <a:srgbClr val="FF0000"/>
                </a:solidFill>
              </a:rPr>
              <a:t>Kutipan Tidak Langsung (Parafrasa) dalam Teks</a:t>
            </a:r>
          </a:p>
          <a:p>
            <a:pPr>
              <a:spcAft>
                <a:spcPts val="600"/>
              </a:spcAft>
            </a:pPr>
            <a:r>
              <a:rPr lang="id-ID" sz="2400" dirty="0" smtClean="0">
                <a:solidFill>
                  <a:srgbClr val="1F497D"/>
                </a:solidFill>
              </a:rPr>
              <a:t>Secara jelas Saphiro mengatakan bahwa pengaruh ketrampilan EQ seorang anak dalam kehidupannya bukan hanya......(6).</a:t>
            </a:r>
          </a:p>
          <a:p>
            <a:pPr>
              <a:spcAft>
                <a:spcPts val="600"/>
              </a:spcAft>
            </a:pPr>
            <a:endParaRPr lang="id-ID" sz="2400" dirty="0">
              <a:solidFill>
                <a:srgbClr val="1F497D"/>
              </a:solidFill>
            </a:endParaRPr>
          </a:p>
          <a:p>
            <a:pPr>
              <a:spcAft>
                <a:spcPts val="600"/>
              </a:spcAft>
            </a:pPr>
            <a:r>
              <a:rPr lang="id-ID" sz="2400" dirty="0" smtClean="0">
                <a:solidFill>
                  <a:srgbClr val="FF0000"/>
                </a:solidFill>
              </a:rPr>
              <a:t>Daftar Pustaka</a:t>
            </a:r>
          </a:p>
          <a:p>
            <a:pPr>
              <a:spcAft>
                <a:spcPts val="600"/>
              </a:spcAft>
            </a:pPr>
            <a:r>
              <a:rPr lang="id-ID" sz="2400" dirty="0" smtClean="0">
                <a:solidFill>
                  <a:srgbClr val="1F497D"/>
                </a:solidFill>
              </a:rPr>
              <a:t>Saphiro, Lawrence E. </a:t>
            </a:r>
            <a:r>
              <a:rPr lang="id-ID" sz="2400" u="sng" dirty="0" smtClean="0">
                <a:solidFill>
                  <a:srgbClr val="1F497D"/>
                </a:solidFill>
              </a:rPr>
              <a:t>Mengerjakan Emotional Intelligent pada Anak</a:t>
            </a:r>
            <a:r>
              <a:rPr lang="id-ID" sz="2400" dirty="0" smtClean="0">
                <a:solidFill>
                  <a:srgbClr val="1F497D"/>
                </a:solidFill>
              </a:rPr>
              <a:t>. Jakarta: Gramedia Pustaka Utama. 1997</a:t>
            </a:r>
          </a:p>
          <a:p>
            <a:pPr marL="444500" indent="-444500" algn="just">
              <a:spcAft>
                <a:spcPts val="600"/>
              </a:spcAft>
              <a:buFont typeface="Wingdings" panose="05000000000000000000" pitchFamily="2" charset="2"/>
              <a:buChar char="q"/>
            </a:pPr>
            <a:endParaRPr lang="id-ID" sz="2400" dirty="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5299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8BDF258-FBDF-4B27-9629-7EDE5A44E5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Pedoman </a:t>
            </a:r>
            <a:r>
              <a:rPr lang="id-ID" dirty="0" smtClean="0"/>
              <a:t>MLA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472453" y="1613647"/>
            <a:ext cx="9500348" cy="56784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4500" indent="-444500" algn="just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id-ID" sz="2400" dirty="0" smtClean="0">
                <a:solidFill>
                  <a:srgbClr val="1F497D"/>
                </a:solidFill>
              </a:rPr>
              <a:t>Sebagai ganti garis bawah menggunakan huruf miring untuk semua judul.</a:t>
            </a:r>
          </a:p>
          <a:p>
            <a:pPr marL="444500" indent="-444500" algn="just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id-ID" sz="2400" dirty="0" smtClean="0">
                <a:solidFill>
                  <a:srgbClr val="1F497D"/>
                </a:solidFill>
              </a:rPr>
              <a:t>Mencatumkan format sumbernya, seperti Tercetak, Web, CD, Televisi dlsb.</a:t>
            </a:r>
          </a:p>
          <a:p>
            <a:pPr marL="444500" indent="-444500" algn="just">
              <a:spcAft>
                <a:spcPts val="600"/>
              </a:spcAft>
            </a:pPr>
            <a:r>
              <a:rPr lang="id-ID" sz="2400" dirty="0" smtClean="0">
                <a:solidFill>
                  <a:srgbClr val="1F497D"/>
                </a:solidFill>
              </a:rPr>
              <a:t>	Saphiro</a:t>
            </a:r>
            <a:r>
              <a:rPr lang="id-ID" sz="2400" dirty="0">
                <a:solidFill>
                  <a:srgbClr val="1F497D"/>
                </a:solidFill>
              </a:rPr>
              <a:t>, Lawrence E. </a:t>
            </a:r>
            <a:r>
              <a:rPr lang="id-ID" sz="2400" i="1" dirty="0">
                <a:solidFill>
                  <a:srgbClr val="1F497D"/>
                </a:solidFill>
              </a:rPr>
              <a:t>Mengerjakan Emotional Intelligent pada Anak</a:t>
            </a:r>
            <a:r>
              <a:rPr lang="id-ID" sz="2400" dirty="0">
                <a:solidFill>
                  <a:srgbClr val="1F497D"/>
                </a:solidFill>
              </a:rPr>
              <a:t>. Jakarta: Gramedia Pustaka Utama. </a:t>
            </a:r>
            <a:r>
              <a:rPr lang="id-ID" sz="2400" dirty="0" smtClean="0">
                <a:solidFill>
                  <a:srgbClr val="1F497D"/>
                </a:solidFill>
              </a:rPr>
              <a:t>1997. Tercetak</a:t>
            </a:r>
            <a:endParaRPr lang="id-ID" sz="2400" dirty="0">
              <a:solidFill>
                <a:srgbClr val="1F497D"/>
              </a:solidFill>
            </a:endParaRPr>
          </a:p>
          <a:p>
            <a:pPr marL="444500" lvl="1" indent="-444500" algn="just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id-ID" sz="2400" dirty="0" smtClean="0">
                <a:solidFill>
                  <a:srgbClr val="1F497D"/>
                </a:solidFill>
              </a:rPr>
              <a:t>Kutipan artikel jurnal harus pakai volume dan nomer juga nomer halaman.</a:t>
            </a:r>
          </a:p>
          <a:p>
            <a:pPr marL="444500" lvl="1" algn="just">
              <a:spcAft>
                <a:spcPts val="600"/>
              </a:spcAft>
            </a:pPr>
            <a:r>
              <a:rPr lang="id-ID" sz="2400" dirty="0">
                <a:solidFill>
                  <a:srgbClr val="1F497D"/>
                </a:solidFill>
              </a:rPr>
              <a:t>	</a:t>
            </a:r>
            <a:r>
              <a:rPr lang="id-ID" sz="2400" dirty="0" smtClean="0">
                <a:solidFill>
                  <a:srgbClr val="1F497D"/>
                </a:solidFill>
              </a:rPr>
              <a:t>Christianto B, Yogiata. “Screening of Quorum Quenching Activity”. </a:t>
            </a:r>
            <a:r>
              <a:rPr lang="id-ID" sz="2400" i="1" dirty="0" smtClean="0">
                <a:solidFill>
                  <a:srgbClr val="1F497D"/>
                </a:solidFill>
              </a:rPr>
              <a:t>Microbiol Indones 5.1 </a:t>
            </a:r>
            <a:r>
              <a:rPr lang="id-ID" sz="2400" dirty="0" smtClean="0">
                <a:solidFill>
                  <a:srgbClr val="1F497D"/>
                </a:solidFill>
              </a:rPr>
              <a:t>(2011):46-49. Tercetak</a:t>
            </a:r>
          </a:p>
          <a:p>
            <a:pPr marL="444500" lvl="1" indent="-444500" algn="just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id-ID" sz="2400" dirty="0" smtClean="0">
                <a:solidFill>
                  <a:srgbClr val="1F497D"/>
                </a:solidFill>
              </a:rPr>
              <a:t>URL hanya perlu terutama bila diminta oleh editor atau kalau dokumen hampir tidak dapat ditemukan tanpa URL</a:t>
            </a:r>
          </a:p>
          <a:p>
            <a:pPr marL="0" lvl="1" algn="just">
              <a:spcAft>
                <a:spcPts val="600"/>
              </a:spcAft>
            </a:pPr>
            <a:endParaRPr lang="id-ID" sz="2000" dirty="0">
              <a:solidFill>
                <a:srgbClr val="1F497D"/>
              </a:solidFill>
            </a:endParaRPr>
          </a:p>
          <a:p>
            <a:pPr algn="just">
              <a:spcAft>
                <a:spcPts val="600"/>
              </a:spcAft>
            </a:pPr>
            <a:endParaRPr lang="id-ID" sz="2000" dirty="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1966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8BDF258-FBDF-4B27-9629-7EDE5A44E5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Pedoman </a:t>
            </a:r>
            <a:r>
              <a:rPr lang="id-ID" dirty="0" smtClean="0"/>
              <a:t>CSE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472453" y="1613647"/>
            <a:ext cx="9500348" cy="49398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1" indent="-342900" algn="just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id-ID" sz="2000" dirty="0" smtClean="0">
                <a:solidFill>
                  <a:srgbClr val="1F497D"/>
                </a:solidFill>
              </a:rPr>
              <a:t>Pedoman yang disusun dengan tujuan mengutamakan kesederhanaan dalam penulisan sumber acuan dan daftar pustaka.</a:t>
            </a:r>
          </a:p>
          <a:p>
            <a:pPr marL="342900" lvl="1" indent="-342900" algn="just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id-ID" sz="2000" dirty="0" smtClean="0">
                <a:solidFill>
                  <a:srgbClr val="1F497D"/>
                </a:solidFill>
              </a:rPr>
              <a:t>Penggunaan tanda baca sangat minimum, hanya digunakan untuk hal yang penting saja.</a:t>
            </a:r>
          </a:p>
          <a:p>
            <a:pPr marL="342900" lvl="1" indent="-342900" algn="just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id-ID" sz="2000" dirty="0" smtClean="0">
                <a:solidFill>
                  <a:srgbClr val="1F497D"/>
                </a:solidFill>
              </a:rPr>
              <a:t>Tanda baca untuk nama singkatan, nama penganrang, dan nama berkala ilmiah tidak ada, penggunaan huruf kapital seperlunya saja.</a:t>
            </a:r>
          </a:p>
          <a:p>
            <a:pPr marL="342900" lvl="1" indent="-342900" algn="just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id-ID" sz="2000" dirty="0" smtClean="0">
                <a:solidFill>
                  <a:srgbClr val="1F497D"/>
                </a:solidFill>
              </a:rPr>
              <a:t>Contoh: ketika mengetik judul artikel, dengan sendirinya huruf pertama judul tersebut telah muncul dengan huruf kapital.</a:t>
            </a:r>
          </a:p>
          <a:p>
            <a:pPr marL="342900" lvl="1" indent="-342900" algn="just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id-ID" sz="2000" dirty="0" smtClean="0">
                <a:solidFill>
                  <a:srgbClr val="1F497D"/>
                </a:solidFill>
              </a:rPr>
              <a:t>Menghemat biaya pengetikan, tinta printer kertas, dan total biaya satuan karya tulis.</a:t>
            </a:r>
          </a:p>
          <a:p>
            <a:pPr marL="342900" lvl="1" indent="-342900" algn="just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id-ID" sz="2000" dirty="0" smtClean="0">
                <a:solidFill>
                  <a:srgbClr val="1F497D"/>
                </a:solidFill>
              </a:rPr>
              <a:t>Daftar pustaka yang mengikuti pedoman CSE tampak sederhana, lebih bersih dan nyaman untuk dibaca.</a:t>
            </a:r>
          </a:p>
          <a:p>
            <a:pPr marL="342900" lvl="1" indent="-342900" algn="just">
              <a:spcAft>
                <a:spcPts val="600"/>
              </a:spcAft>
              <a:buFont typeface="Wingdings" panose="05000000000000000000" pitchFamily="2" charset="2"/>
              <a:buChar char="q"/>
            </a:pPr>
            <a:endParaRPr lang="id-ID" sz="2000" dirty="0">
              <a:solidFill>
                <a:srgbClr val="1F497D"/>
              </a:solidFill>
            </a:endParaRPr>
          </a:p>
          <a:p>
            <a:pPr algn="just">
              <a:spcAft>
                <a:spcPts val="600"/>
              </a:spcAft>
            </a:pPr>
            <a:endParaRPr lang="id-ID" sz="2000" dirty="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0056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Pedoman CSE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sz="2000" dirty="0">
                <a:solidFill>
                  <a:srgbClr val="1F497D"/>
                </a:solidFill>
              </a:rPr>
              <a:t>Topik “tiga alasan mengapa emotional </a:t>
            </a:r>
            <a:r>
              <a:rPr lang="id-ID" sz="2000" dirty="0" smtClean="0">
                <a:solidFill>
                  <a:srgbClr val="1F497D"/>
                </a:solidFill>
              </a:rPr>
              <a:t>intelligence </a:t>
            </a:r>
            <a:r>
              <a:rPr lang="id-ID" sz="2000" dirty="0">
                <a:solidFill>
                  <a:srgbClr val="1F497D"/>
                </a:solidFill>
              </a:rPr>
              <a:t>perlu diajarkan pada anak sejak usia dini”, akan mengutip pernyataan dari buku “Mengajarkan emotional inteligence pada anak” oleh Lawrence E. Saphiro, Ph.D tahun 1997, Jakarta, Gramedia Pustaka Utama</a:t>
            </a:r>
          </a:p>
          <a:p>
            <a:r>
              <a:rPr lang="id-ID" sz="2000" dirty="0">
                <a:solidFill>
                  <a:srgbClr val="1F497D"/>
                </a:solidFill>
              </a:rPr>
              <a:t>Apakah menggunakan sistem nomor “vancouver”, nama-tahun “Harvard”. Disesuaikan dengan pedoman penerbit yang dituju</a:t>
            </a:r>
          </a:p>
          <a:p>
            <a:r>
              <a:rPr lang="id-ID" sz="2000" dirty="0">
                <a:solidFill>
                  <a:srgbClr val="FF0000"/>
                </a:solidFill>
              </a:rPr>
              <a:t>Contoh Sistem Vancouver (Nomor):</a:t>
            </a:r>
          </a:p>
          <a:p>
            <a:pPr marL="363538" indent="0">
              <a:buNone/>
            </a:pPr>
            <a:r>
              <a:rPr lang="id-ID" sz="2000" dirty="0">
                <a:solidFill>
                  <a:srgbClr val="1F497D"/>
                </a:solidFill>
              </a:rPr>
              <a:t>Kutipan langsung dalam Teks</a:t>
            </a:r>
          </a:p>
          <a:p>
            <a:pPr marL="363538" indent="0">
              <a:buNone/>
            </a:pPr>
            <a:r>
              <a:rPr lang="id-ID" sz="2000" dirty="0">
                <a:solidFill>
                  <a:srgbClr val="1F497D"/>
                </a:solidFill>
              </a:rPr>
              <a:t>Saphiro</a:t>
            </a:r>
            <a:r>
              <a:rPr lang="id-ID" sz="2000" baseline="30000" dirty="0">
                <a:solidFill>
                  <a:srgbClr val="1F497D"/>
                </a:solidFill>
              </a:rPr>
              <a:t>1</a:t>
            </a:r>
            <a:r>
              <a:rPr lang="id-ID" sz="2000" dirty="0">
                <a:solidFill>
                  <a:srgbClr val="1F497D"/>
                </a:solidFill>
              </a:rPr>
              <a:t> mengatakan bahwa </a:t>
            </a:r>
            <a:r>
              <a:rPr lang="id-ID" sz="2000" dirty="0" smtClean="0">
                <a:solidFill>
                  <a:srgbClr val="1F497D"/>
                </a:solidFill>
              </a:rPr>
              <a:t>“penelitian </a:t>
            </a:r>
            <a:r>
              <a:rPr lang="id-ID" sz="2000" dirty="0">
                <a:solidFill>
                  <a:srgbClr val="1F497D"/>
                </a:solidFill>
              </a:rPr>
              <a:t>menunjukan bahwa keterampilam EQ</a:t>
            </a:r>
            <a:r>
              <a:rPr lang="id-ID" sz="2000" dirty="0" smtClean="0">
                <a:solidFill>
                  <a:srgbClr val="1F497D"/>
                </a:solidFill>
              </a:rPr>
              <a:t>.......”</a:t>
            </a:r>
            <a:endParaRPr lang="id-ID" sz="2000" dirty="0">
              <a:solidFill>
                <a:srgbClr val="1F497D"/>
              </a:solidFill>
            </a:endParaRPr>
          </a:p>
          <a:p>
            <a:pPr marL="363538" indent="0"/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713507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Pedoman CSE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d-ID" sz="2000" dirty="0">
                <a:solidFill>
                  <a:srgbClr val="002060"/>
                </a:solidFill>
              </a:rPr>
              <a:t>Kutipan  tidak langsung (parafrasa) dalam </a:t>
            </a:r>
            <a:r>
              <a:rPr lang="id-ID" sz="2000" dirty="0" smtClean="0">
                <a:solidFill>
                  <a:srgbClr val="002060"/>
                </a:solidFill>
              </a:rPr>
              <a:t>teks</a:t>
            </a:r>
            <a:endParaRPr lang="id-ID" sz="2000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id-ID" sz="2000" dirty="0" smtClean="0">
                <a:solidFill>
                  <a:srgbClr val="002060"/>
                </a:solidFill>
              </a:rPr>
              <a:t>Secara jelas Saphiro</a:t>
            </a:r>
            <a:r>
              <a:rPr lang="id-ID" sz="2000" baseline="30000" dirty="0" smtClean="0">
                <a:solidFill>
                  <a:srgbClr val="002060"/>
                </a:solidFill>
              </a:rPr>
              <a:t>1</a:t>
            </a:r>
            <a:r>
              <a:rPr lang="id-ID" sz="2000" dirty="0" smtClean="0">
                <a:solidFill>
                  <a:srgbClr val="002060"/>
                </a:solidFill>
              </a:rPr>
              <a:t> mengatakan bahwa pengaruh keterampilan EQ...</a:t>
            </a:r>
          </a:p>
          <a:p>
            <a:pPr marL="0" indent="0">
              <a:buNone/>
            </a:pPr>
            <a:endParaRPr lang="id-ID" sz="20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id-ID" sz="2000" dirty="0" smtClean="0">
                <a:solidFill>
                  <a:srgbClr val="FF0000"/>
                </a:solidFill>
              </a:rPr>
              <a:t>Daftar Pustaka</a:t>
            </a:r>
          </a:p>
          <a:p>
            <a:pPr marL="0" indent="0">
              <a:buNone/>
            </a:pPr>
            <a:r>
              <a:rPr lang="id-ID" sz="2000" dirty="0" smtClean="0">
                <a:solidFill>
                  <a:srgbClr val="002060"/>
                </a:solidFill>
              </a:rPr>
              <a:t>Saphiro LE. Mengajarkan emotional Inteligence pada anak. Jakarta (ID): Gramedia Pustaka Utama. 1997.</a:t>
            </a:r>
          </a:p>
          <a:p>
            <a:pPr marL="0" indent="0">
              <a:buNone/>
            </a:pPr>
            <a:endParaRPr lang="id-ID" sz="20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id-ID" sz="2000" dirty="0" smtClean="0">
                <a:solidFill>
                  <a:srgbClr val="FF0000"/>
                </a:solidFill>
              </a:rPr>
              <a:t>Sistem Harvard (Nama-Tahun)</a:t>
            </a:r>
          </a:p>
          <a:p>
            <a:pPr marL="0" indent="0">
              <a:buNone/>
            </a:pPr>
            <a:r>
              <a:rPr lang="id-ID" sz="2000" dirty="0" smtClean="0">
                <a:solidFill>
                  <a:srgbClr val="002060"/>
                </a:solidFill>
              </a:rPr>
              <a:t>Kutipan Langsung dalam teks</a:t>
            </a:r>
          </a:p>
          <a:p>
            <a:pPr marL="0" indent="0">
              <a:buNone/>
            </a:pPr>
            <a:r>
              <a:rPr lang="id-ID" sz="2000" dirty="0" smtClean="0">
                <a:solidFill>
                  <a:srgbClr val="002060"/>
                </a:solidFill>
              </a:rPr>
              <a:t>Saphiro (1997) mengatakan “penelitian telah menunjukkan bahwa.....”</a:t>
            </a:r>
          </a:p>
          <a:p>
            <a:pPr marL="0" indent="0">
              <a:buNone/>
            </a:pPr>
            <a:endParaRPr lang="id-ID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460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8BDF258-FBDF-4B27-9629-7EDE5A44E5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TUJUAN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276B044-A495-4FDE-B341-D8F787F3BA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pPr algn="just"/>
            <a:r>
              <a:rPr lang="id-ID" sz="3200" dirty="0" smtClean="0"/>
              <a:t>Mahasiswa mampu </a:t>
            </a:r>
            <a:r>
              <a:rPr lang="id-ID" sz="3200" dirty="0" smtClean="0">
                <a:solidFill>
                  <a:srgbClr val="FF0000"/>
                </a:solidFill>
              </a:rPr>
              <a:t>“membaca” </a:t>
            </a:r>
            <a:r>
              <a:rPr lang="id-ID" sz="3200" dirty="0" smtClean="0"/>
              <a:t>dengan  kritis informasi yang diperoleh, dan membuat </a:t>
            </a:r>
            <a:r>
              <a:rPr lang="id-ID" sz="3200" dirty="0" smtClean="0">
                <a:solidFill>
                  <a:srgbClr val="FF0000"/>
                </a:solidFill>
              </a:rPr>
              <a:t>“catatan” </a:t>
            </a:r>
            <a:r>
              <a:rPr lang="id-ID" sz="3200" dirty="0" smtClean="0"/>
              <a:t>yang tepat untuk mengingat informasi dan sumber informasi yang di </a:t>
            </a:r>
            <a:r>
              <a:rPr lang="id-ID" sz="3200" dirty="0" smtClean="0">
                <a:solidFill>
                  <a:srgbClr val="FF0000"/>
                </a:solidFill>
              </a:rPr>
              <a:t>“baca”.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4535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Pedoman CSE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551906"/>
            <a:ext cx="9601200" cy="4382729"/>
          </a:xfrm>
        </p:spPr>
        <p:txBody>
          <a:bodyPr/>
          <a:lstStyle/>
          <a:p>
            <a:pPr marL="0" indent="0">
              <a:buNone/>
            </a:pPr>
            <a:r>
              <a:rPr lang="id-ID" dirty="0" smtClean="0">
                <a:solidFill>
                  <a:srgbClr val="FF0000"/>
                </a:solidFill>
              </a:rPr>
              <a:t>Kutipan tidak langsung (parafrasa) dalam teks</a:t>
            </a:r>
          </a:p>
          <a:p>
            <a:pPr marL="0" indent="0">
              <a:buNone/>
            </a:pPr>
            <a:r>
              <a:rPr lang="id-ID" dirty="0" smtClean="0"/>
              <a:t>Secara jelas Saphiro (1997) mengatakan bahwa pengaruh keterampilan EQ......</a:t>
            </a:r>
          </a:p>
          <a:p>
            <a:pPr marL="0" indent="0">
              <a:buNone/>
            </a:pPr>
            <a:endParaRPr lang="id-ID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id-ID" dirty="0" smtClean="0">
                <a:solidFill>
                  <a:srgbClr val="FF0000"/>
                </a:solidFill>
              </a:rPr>
              <a:t>Daftar Pustaka</a:t>
            </a:r>
          </a:p>
          <a:p>
            <a:pPr marL="0" indent="0">
              <a:buNone/>
            </a:pPr>
            <a:r>
              <a:rPr lang="id-ID" dirty="0" smtClean="0"/>
              <a:t>Saphiro LE. 1997. Mengajarkan emotional intelligence pada anak. Jakarta (ID): Gramedia Pustaka Utama.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829453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85047" y="3133165"/>
            <a:ext cx="9601200" cy="720213"/>
          </a:xfrm>
        </p:spPr>
        <p:txBody>
          <a:bodyPr/>
          <a:lstStyle/>
          <a:p>
            <a:pPr algn="ctr"/>
            <a:r>
              <a:rPr lang="id-ID" dirty="0" smtClean="0"/>
              <a:t>TERIMAKASIH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079415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8BDF258-FBDF-4B27-9629-7EDE5A44E5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Pencatatan yang Efisien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276B044-A495-4FDE-B341-D8F787F3BA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484671"/>
            <a:ext cx="9601200" cy="4382729"/>
          </a:xfrm>
        </p:spPr>
        <p:txBody>
          <a:bodyPr/>
          <a:lstStyle/>
          <a:p>
            <a:pPr algn="just"/>
            <a:r>
              <a:rPr lang="id-ID" sz="2600" dirty="0" smtClean="0"/>
              <a:t>Kemampuan otak manusia untuk menyimpan informasi terbatas.</a:t>
            </a:r>
          </a:p>
          <a:p>
            <a:pPr algn="just"/>
            <a:r>
              <a:rPr lang="id-ID" sz="2600" dirty="0" smtClean="0"/>
              <a:t>Setelah menemukan informasi untuk tulisan and memutuskan akan memanfaatkannya maka sebaiknya dibuat </a:t>
            </a:r>
            <a:r>
              <a:rPr lang="id-ID" sz="2600" dirty="0" smtClean="0">
                <a:solidFill>
                  <a:srgbClr val="FF0000"/>
                </a:solidFill>
              </a:rPr>
              <a:t>catatan </a:t>
            </a:r>
            <a:r>
              <a:rPr lang="id-ID" sz="2600" dirty="0" smtClean="0"/>
              <a:t>yang dirasa penting dan kemungkinan besar akan dikutip.</a:t>
            </a:r>
          </a:p>
          <a:p>
            <a:pPr algn="just"/>
            <a:r>
              <a:rPr lang="id-ID" sz="2600" dirty="0" smtClean="0"/>
              <a:t>2 macam catatan yang bisa digunakan yaitu: </a:t>
            </a:r>
            <a:r>
              <a:rPr lang="id-ID" sz="2600" dirty="0" smtClean="0">
                <a:solidFill>
                  <a:srgbClr val="FF0000"/>
                </a:solidFill>
              </a:rPr>
              <a:t>Bibliografi</a:t>
            </a:r>
            <a:r>
              <a:rPr lang="id-ID" sz="2600" dirty="0" smtClean="0"/>
              <a:t>, dan </a:t>
            </a:r>
            <a:r>
              <a:rPr lang="id-ID" sz="2600" dirty="0" smtClean="0">
                <a:solidFill>
                  <a:srgbClr val="FF0000"/>
                </a:solidFill>
              </a:rPr>
              <a:t>Isinya</a:t>
            </a:r>
          </a:p>
          <a:p>
            <a:pPr algn="just"/>
            <a:r>
              <a:rPr lang="id-ID" sz="2600" dirty="0" smtClean="0"/>
              <a:t>Tujuannya: pada saat menulis, tidak disibukkan dengan mencari-cari kembali informasi yang ingin digunakan di antara ratusan halaman buku, kertas dan dokumen-dokumen yang pernah dibaca</a:t>
            </a:r>
            <a:r>
              <a:rPr lang="id-ID" dirty="0" smtClean="0"/>
              <a:t>.</a:t>
            </a:r>
          </a:p>
          <a:p>
            <a:endParaRPr lang="id-ID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8538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8BDF258-FBDF-4B27-9629-7EDE5A44E5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Catatan Bibliografi &amp; Cacatan Isi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276B044-A495-4FDE-B341-D8F787F3BA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484671"/>
            <a:ext cx="9601200" cy="5198517"/>
          </a:xfrm>
        </p:spPr>
        <p:txBody>
          <a:bodyPr/>
          <a:lstStyle/>
          <a:p>
            <a:pPr algn="just"/>
            <a:r>
              <a:rPr lang="id-ID" dirty="0">
                <a:solidFill>
                  <a:srgbClr val="FF0000"/>
                </a:solidFill>
              </a:rPr>
              <a:t>Catatan </a:t>
            </a:r>
            <a:r>
              <a:rPr lang="id-ID" dirty="0" smtClean="0">
                <a:solidFill>
                  <a:srgbClr val="FF0000"/>
                </a:solidFill>
              </a:rPr>
              <a:t>Bibliografi</a:t>
            </a:r>
            <a:r>
              <a:rPr lang="id-ID" dirty="0" smtClean="0"/>
              <a:t>: berguna untuk membantu menemukan kembali sumber informasi yang sudah dibaca di kemudian hari. 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id-ID" dirty="0" smtClean="0"/>
              <a:t>Meliputi: Lokasi (jika ada), Pengarang, Judul, Penerbit, Kota Terbit, Tahun Terbit, Halaman, dan sebagainya.</a:t>
            </a:r>
          </a:p>
          <a:p>
            <a:pPr algn="just"/>
            <a:r>
              <a:rPr lang="id-ID" dirty="0">
                <a:solidFill>
                  <a:srgbClr val="FF0000"/>
                </a:solidFill>
              </a:rPr>
              <a:t>Cacatan </a:t>
            </a:r>
            <a:r>
              <a:rPr lang="id-ID" dirty="0" smtClean="0">
                <a:solidFill>
                  <a:srgbClr val="FF0000"/>
                </a:solidFill>
              </a:rPr>
              <a:t>Isi</a:t>
            </a:r>
            <a:r>
              <a:rPr lang="id-ID" dirty="0" smtClean="0"/>
              <a:t>: berguna untuk membantu membaca dengan kritis sumber informasi, dan menemukan kembali dengan mudah informasi tersebut pada waktu diperlukan. 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id-ID" i="1" dirty="0"/>
              <a:t>Meliputi</a:t>
            </a:r>
            <a:r>
              <a:rPr lang="id-ID" i="1" dirty="0" smtClean="0"/>
              <a:t>: Kutipan, Frasa, Ringkasan, dan Komentar tentang isi)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id-ID" sz="2000" i="1" dirty="0" smtClean="0"/>
              <a:t>Catatan-catatan bisa dibuat </a:t>
            </a:r>
            <a:r>
              <a:rPr lang="id-ID" sz="2000" i="1" dirty="0" smtClean="0">
                <a:solidFill>
                  <a:srgbClr val="FF0000"/>
                </a:solidFill>
              </a:rPr>
              <a:t>di komputer </a:t>
            </a:r>
            <a:r>
              <a:rPr lang="id-ID" sz="2000" i="1" dirty="0" smtClean="0"/>
              <a:t>(Ms. Word atau Mendeley), </a:t>
            </a:r>
            <a:r>
              <a:rPr lang="id-ID" sz="2000" i="1" dirty="0" smtClean="0">
                <a:solidFill>
                  <a:srgbClr val="FF0000"/>
                </a:solidFill>
              </a:rPr>
              <a:t>Kartu-kartu indeks </a:t>
            </a:r>
            <a:r>
              <a:rPr lang="id-ID" sz="2000" i="1" dirty="0" smtClean="0"/>
              <a:t>berukuran 10 x 15 cm. 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id-ID" sz="2000" i="1" dirty="0" smtClean="0"/>
              <a:t>Catatan isi disusun berdasarkan </a:t>
            </a:r>
            <a:r>
              <a:rPr lang="id-ID" sz="2000" i="1" dirty="0" smtClean="0">
                <a:solidFill>
                  <a:srgbClr val="FF0000"/>
                </a:solidFill>
              </a:rPr>
              <a:t>topik</a:t>
            </a:r>
            <a:r>
              <a:rPr lang="id-ID" sz="2000" i="1" dirty="0" smtClean="0"/>
              <a:t> dan cacatan bibliografi disusun menurut </a:t>
            </a:r>
            <a:r>
              <a:rPr lang="id-ID" sz="2000" i="1" dirty="0" smtClean="0">
                <a:solidFill>
                  <a:srgbClr val="FF0000"/>
                </a:solidFill>
              </a:rPr>
              <a:t>abjad pengarang atau judul </a:t>
            </a:r>
            <a:r>
              <a:rPr lang="id-ID" sz="2000" i="1" dirty="0" smtClean="0"/>
              <a:t>(bila tidak ada pengarang)</a:t>
            </a:r>
            <a:endParaRPr lang="id-ID" sz="2000" dirty="0"/>
          </a:p>
          <a:p>
            <a:endParaRPr lang="id-ID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1125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8BDF258-FBDF-4B27-9629-7EDE5A44E5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Contoh Kutipan dan Bibliografi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97888" y="1766576"/>
            <a:ext cx="8133617" cy="48979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5221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8BDF258-FBDF-4B27-9629-7EDE5A44E5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Contoh Kutipan dan Bibliografi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7300" y="1724586"/>
            <a:ext cx="9782175" cy="4000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7651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8BDF258-FBDF-4B27-9629-7EDE5A44E5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Contoh Kutipan dan Bibliografi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6094" y="1720663"/>
            <a:ext cx="4730992" cy="294546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50959" y="2432797"/>
            <a:ext cx="5410200" cy="3390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9430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8BDF258-FBDF-4B27-9629-7EDE5A44E5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Bentuk Pencatatan Isi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472453" y="1613647"/>
            <a:ext cx="9500348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4500" indent="-44450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id-ID" sz="2400" b="1" dirty="0">
                <a:solidFill>
                  <a:srgbClr val="FF0000"/>
                </a:solidFill>
              </a:rPr>
              <a:t>Mengutip </a:t>
            </a:r>
            <a:r>
              <a:rPr lang="id-ID" sz="2400" b="1" dirty="0" smtClean="0">
                <a:solidFill>
                  <a:srgbClr val="FF0000"/>
                </a:solidFill>
              </a:rPr>
              <a:t>Langsung</a:t>
            </a:r>
            <a:r>
              <a:rPr lang="id-ID" sz="2400" dirty="0" smtClean="0">
                <a:solidFill>
                  <a:schemeClr val="tx2"/>
                </a:solidFill>
              </a:rPr>
              <a:t>: Menulis persis sesuai tulisan aslinya, ditulis diantara tanda petik “aku cinta kamu.” (penulis dan halaman dikutip juga)</a:t>
            </a:r>
            <a:endParaRPr lang="id-ID" sz="2400" dirty="0">
              <a:solidFill>
                <a:schemeClr val="tx2"/>
              </a:solidFill>
            </a:endParaRPr>
          </a:p>
          <a:p>
            <a:pPr marL="444500" indent="-44450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id-ID" sz="2400" b="1" dirty="0">
                <a:solidFill>
                  <a:srgbClr val="FF0000"/>
                </a:solidFill>
              </a:rPr>
              <a:t>Mengutip Tidak Langsung </a:t>
            </a:r>
            <a:r>
              <a:rPr lang="id-ID" sz="2400" dirty="0">
                <a:solidFill>
                  <a:schemeClr val="tx2"/>
                </a:solidFill>
              </a:rPr>
              <a:t>(Paraphrasing</a:t>
            </a:r>
            <a:r>
              <a:rPr lang="id-ID" sz="2400" dirty="0" smtClean="0">
                <a:solidFill>
                  <a:schemeClr val="tx2"/>
                </a:solidFill>
              </a:rPr>
              <a:t>): Menuliskan kembali informasi yang didapat dengan menggunakan kata-kata sendiri</a:t>
            </a:r>
            <a:r>
              <a:rPr lang="id-ID" sz="2400" dirty="0">
                <a:solidFill>
                  <a:schemeClr val="tx2"/>
                </a:solidFill>
              </a:rPr>
              <a:t> (penulis dan halaman dikutip </a:t>
            </a:r>
            <a:r>
              <a:rPr lang="id-ID" sz="2400" dirty="0" smtClean="0">
                <a:solidFill>
                  <a:schemeClr val="tx2"/>
                </a:solidFill>
              </a:rPr>
              <a:t>juga). </a:t>
            </a:r>
            <a:endParaRPr lang="id-ID" sz="2400" dirty="0">
              <a:solidFill>
                <a:schemeClr val="tx2"/>
              </a:solidFill>
            </a:endParaRPr>
          </a:p>
          <a:p>
            <a:pPr marL="444500" indent="-44450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id-ID" sz="2400" b="1" dirty="0">
                <a:solidFill>
                  <a:srgbClr val="FF0000"/>
                </a:solidFill>
              </a:rPr>
              <a:t>Membuat </a:t>
            </a:r>
            <a:r>
              <a:rPr lang="id-ID" sz="2400" b="1" dirty="0" smtClean="0">
                <a:solidFill>
                  <a:srgbClr val="FF0000"/>
                </a:solidFill>
              </a:rPr>
              <a:t>Ringkasan</a:t>
            </a:r>
            <a:r>
              <a:rPr lang="id-ID" sz="2400" dirty="0" smtClean="0">
                <a:solidFill>
                  <a:schemeClr val="tx2"/>
                </a:solidFill>
              </a:rPr>
              <a:t>: Menulis pengertian kita tentang gagasan-gagasan utama suatu tulisan yang menjadi sumber informasi (paragraf, artikel, buku, dsb). Ringkasan harus mewakili seluruh ide yang ingin disampaikan oleh penulis. Ringkasan lebih panjang dari parafrasa. </a:t>
            </a:r>
            <a:endParaRPr lang="id-ID" sz="2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6541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8BDF258-FBDF-4B27-9629-7EDE5A44E5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Membuat Ringkasan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472453" y="1613647"/>
            <a:ext cx="9500348" cy="36471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4500" indent="-44450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id-ID" sz="2400" b="1" dirty="0" smtClean="0">
                <a:solidFill>
                  <a:srgbClr val="FF0000"/>
                </a:solidFill>
              </a:rPr>
              <a:t>Meringkas sebuah paragraf</a:t>
            </a:r>
          </a:p>
          <a:p>
            <a:pPr marL="7874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id-ID" sz="2400" dirty="0" smtClean="0">
                <a:solidFill>
                  <a:schemeClr val="tx2"/>
                </a:solidFill>
              </a:rPr>
              <a:t>Sebelum meringkas, harus membaca paragraf tersebut dengan cermat dan mencoba mengerti ide apa yang ingin disampaikan dalam paragraf tersebut. Kemudian identifikasi kalimat yang mengandung ide utama. </a:t>
            </a:r>
            <a:endParaRPr lang="id-ID" sz="2400" dirty="0">
              <a:solidFill>
                <a:schemeClr val="tx2"/>
              </a:solidFill>
            </a:endParaRPr>
          </a:p>
          <a:p>
            <a:pPr marL="7874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id-ID" sz="2400" dirty="0" smtClean="0">
                <a:solidFill>
                  <a:schemeClr val="tx2"/>
                </a:solidFill>
              </a:rPr>
              <a:t>Jika paragraf tidak memiliki kalimat topik, maka dapat dengan cara menggabungkan frasa-frasa penting.</a:t>
            </a:r>
          </a:p>
          <a:p>
            <a:pPr marL="7874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id-ID" sz="2400" dirty="0" smtClean="0">
                <a:solidFill>
                  <a:schemeClr val="tx2"/>
                </a:solidFill>
              </a:rPr>
              <a:t>Jika tidak mendapatkan frasa-frasa kunci, maka harus membuat kalimat topik yang baru.</a:t>
            </a:r>
          </a:p>
        </p:txBody>
      </p:sp>
    </p:spTree>
    <p:extLst>
      <p:ext uri="{BB962C8B-B14F-4D97-AF65-F5344CB8AC3E}">
        <p14:creationId xmlns:p14="http://schemas.microsoft.com/office/powerpoint/2010/main" val="3655493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op">
  <a:themeElements>
    <a:clrScheme name="Custom 2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76923C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9">
      <a:majorFont>
        <a:latin typeface="Impact"/>
        <a:ea typeface=""/>
        <a:cs typeface=""/>
      </a:majorFont>
      <a:minorFont>
        <a:latin typeface="Arial"/>
        <a:ea typeface=""/>
        <a:cs typeface="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dk1">
            <a:shade val="50000"/>
          </a:schemeClr>
        </a:lnRef>
        <a:fillRef idx="1">
          <a:schemeClr val="dk1"/>
        </a:fillRef>
        <a:effectRef idx="0">
          <a:schemeClr val="dk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Trading Cards_SL_v4" id="{329784BB-6BFE-4AD3-B026-64FE30A3643A}" vid="{57737C14-B9E8-4B79-9DB4-8A44BB83E4E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EEA25CC0A0AC24199CDC46C25B8B0BC" ma:contentTypeVersion="10" ma:contentTypeDescription="Create a new document." ma:contentTypeScope="" ma:versionID="e3b47856d4cf355c0dacb39e1084d14f">
  <xsd:schema xmlns:xsd="http://www.w3.org/2001/XMLSchema" xmlns:xs="http://www.w3.org/2001/XMLSchema" xmlns:p="http://schemas.microsoft.com/office/2006/metadata/properties" xmlns:ns1="http://schemas.microsoft.com/sharepoint/v3" xmlns:ns2="6dc4bcd6-49db-4c07-9060-8acfc67cef9f" xmlns:ns3="fb0879af-3eba-417a-a55a-ffe6dcd6ca77" targetNamespace="http://schemas.microsoft.com/office/2006/metadata/properties" ma:root="true" ma:fieldsID="a845a615265fdb1f7b12cc65ac20ecbd" ns1:_="" ns2:_="" ns3:_="">
    <xsd:import namespace="http://schemas.microsoft.com/sharepoint/v3"/>
    <xsd:import namespace="6dc4bcd6-49db-4c07-9060-8acfc67cef9f"/>
    <xsd:import namespace="fb0879af-3eba-417a-a55a-ffe6dcd6ca7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3:SharedWithUsers" minOccurs="0"/>
                <xsd:element ref="ns3:SharedWithDetails" minOccurs="0"/>
                <xsd:element ref="ns3:LastSharedByUser" minOccurs="0"/>
                <xsd:element ref="ns3:LastSharedByTime" minOccurs="0"/>
                <xsd:element ref="ns1:_ip_UnifiedCompliancePolicyProperties" minOccurs="0"/>
                <xsd:element ref="ns1:_ip_UnifiedCompliancePolicyUIAction" minOccurs="0"/>
                <xsd:element ref="ns2:MediaServiceAuto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5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6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c4bcd6-49db-4c07-9060-8acfc67cef9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7" nillable="true" ma:displayName="MediaServiceAutoTags" ma:internalName="MediaServiceAutoTag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0879af-3eba-417a-a55a-ffe6dcd6ca77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3" nillable="true" ma:displayName="Last Shared By User" ma:hidden="true" ma:internalName="LastSharedByUser" ma:readOnly="true">
      <xsd:simpleType>
        <xsd:restriction base="dms:Note"/>
      </xsd:simpleType>
    </xsd:element>
    <xsd:element name="LastSharedByTime" ma:index="14" nillable="true" ma:displayName="Last Shared By Time" ma:hidden="true" ma:internalName="LastSharedByTime" ma:readOnly="true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58E1E7B-2E87-4FF3-8F3F-2C35BCD32914}">
  <ds:schemaRefs>
    <ds:schemaRef ds:uri="http://schemas.microsoft.com/office/2006/metadata/properties"/>
    <ds:schemaRef ds:uri="http://schemas.microsoft.com/sharepoint/v3"/>
    <ds:schemaRef ds:uri="http://purl.org/dc/terms/"/>
    <ds:schemaRef ds:uri="http://schemas.openxmlformats.org/package/2006/metadata/core-properties"/>
    <ds:schemaRef ds:uri="6dc4bcd6-49db-4c07-9060-8acfc67cef9f"/>
    <ds:schemaRef ds:uri="http://schemas.microsoft.com/office/2006/documentManagement/types"/>
    <ds:schemaRef ds:uri="http://schemas.microsoft.com/office/infopath/2007/PartnerControls"/>
    <ds:schemaRef ds:uri="fb0879af-3eba-417a-a55a-ffe6dcd6ca77"/>
    <ds:schemaRef ds:uri="http://purl.org/dc/elements/1.1/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B3C31DB6-321D-4487-B0E2-6DD8623328A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385ACAB-C996-4B2F-9E78-9D032D37D87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6dc4bcd6-49db-4c07-9060-8acfc67cef9f"/>
    <ds:schemaRef ds:uri="fb0879af-3eba-417a-a55a-ffe6dcd6ca7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Trading cards</Template>
  <TotalTime>0</TotalTime>
  <Words>1155</Words>
  <Application>Microsoft Office PowerPoint</Application>
  <PresentationFormat>Widescreen</PresentationFormat>
  <Paragraphs>108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Arial</vt:lpstr>
      <vt:lpstr>Calibri</vt:lpstr>
      <vt:lpstr>Franklin Gothic Book</vt:lpstr>
      <vt:lpstr>Impact</vt:lpstr>
      <vt:lpstr>Wingdings</vt:lpstr>
      <vt:lpstr>Crop</vt:lpstr>
      <vt:lpstr>PENGGUNAAN INFORMASI</vt:lpstr>
      <vt:lpstr>TUJUAN </vt:lpstr>
      <vt:lpstr>Pencatatan yang Efisien</vt:lpstr>
      <vt:lpstr>Catatan Bibliografi &amp; Cacatan Isi</vt:lpstr>
      <vt:lpstr>Contoh Kutipan dan Bibliografi</vt:lpstr>
      <vt:lpstr>Contoh Kutipan dan Bibliografi</vt:lpstr>
      <vt:lpstr>Contoh Kutipan dan Bibliografi</vt:lpstr>
      <vt:lpstr>Bentuk Pencatatan Isi</vt:lpstr>
      <vt:lpstr>Membuat Ringkasan</vt:lpstr>
      <vt:lpstr>Membuat Ringkasan</vt:lpstr>
      <vt:lpstr>Pedoman Membuat Catatan Isi dan Bibliografi</vt:lpstr>
      <vt:lpstr>Pedoman APA</vt:lpstr>
      <vt:lpstr>Pedoman APA</vt:lpstr>
      <vt:lpstr>Pedoman MLA</vt:lpstr>
      <vt:lpstr>Pedoman MLA</vt:lpstr>
      <vt:lpstr>Pedoman MLA</vt:lpstr>
      <vt:lpstr>Pedoman CSE</vt:lpstr>
      <vt:lpstr>Pedoman CSE</vt:lpstr>
      <vt:lpstr>Pedoman CSE</vt:lpstr>
      <vt:lpstr>Pedoman CSE</vt:lpstr>
      <vt:lpstr>TERIMAKASIH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2018-10-06T02:33:24Z</dcterms:created>
  <dcterms:modified xsi:type="dcterms:W3CDTF">2019-03-11T04:19:31Z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0x010100DEEA25CC0A0AC24199CDC46C25B8B0BC</vt:lpwstr>
  </property>
</Properties>
</file>