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4B31-228A-4D88-BB17-FF075CBD0A6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C70-1B91-4B9B-B6A5-A99BA420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3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4B31-228A-4D88-BB17-FF075CBD0A6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C70-1B91-4B9B-B6A5-A99BA420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8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4B31-228A-4D88-BB17-FF075CBD0A6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C70-1B91-4B9B-B6A5-A99BA420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9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4B31-228A-4D88-BB17-FF075CBD0A6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C70-1B91-4B9B-B6A5-A99BA420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7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4B31-228A-4D88-BB17-FF075CBD0A6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C70-1B91-4B9B-B6A5-A99BA420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1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4B31-228A-4D88-BB17-FF075CBD0A6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C70-1B91-4B9B-B6A5-A99BA420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4B31-228A-4D88-BB17-FF075CBD0A6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C70-1B91-4B9B-B6A5-A99BA420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6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4B31-228A-4D88-BB17-FF075CBD0A6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C70-1B91-4B9B-B6A5-A99BA420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4B31-228A-4D88-BB17-FF075CBD0A6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C70-1B91-4B9B-B6A5-A99BA420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4B31-228A-4D88-BB17-FF075CBD0A6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C70-1B91-4B9B-B6A5-A99BA420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1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4B31-228A-4D88-BB17-FF075CBD0A6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C70-1B91-4B9B-B6A5-A99BA420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84B31-228A-4D88-BB17-FF075CBD0A6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6C70-1B91-4B9B-B6A5-A99BA420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4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llpaper jam tangan, cemara, duri hd: widescreen: definisi tinggi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3"/>
          <a:stretch/>
        </p:blipFill>
        <p:spPr bwMode="auto">
          <a:xfrm>
            <a:off x="0" y="-29981"/>
            <a:ext cx="9144000" cy="51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29323"/>
            <a:ext cx="9144000" cy="1102519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ILUSTRASI TIMELINE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731990"/>
            <a:ext cx="6400800" cy="1314450"/>
          </a:xfrm>
        </p:spPr>
        <p:txBody>
          <a:bodyPr>
            <a:norm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Dzuha Hening Yanuarsari, S.Sn, M.Ds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9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4848" y="123478"/>
            <a:ext cx="8229600" cy="1143000"/>
          </a:xfrm>
        </p:spPr>
        <p:txBody>
          <a:bodyPr/>
          <a:lstStyle/>
          <a:p>
            <a:r>
              <a:rPr lang="id-ID" dirty="0" smtClean="0"/>
              <a:t>Definisi </a:t>
            </a:r>
            <a:r>
              <a:rPr lang="id-ID" b="1" dirty="0" smtClean="0"/>
              <a:t>Timeline</a:t>
            </a:r>
            <a:endParaRPr lang="id-ID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616" y="4011910"/>
            <a:ext cx="6707088" cy="8995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1800" b="1" dirty="0"/>
              <a:t>T</a:t>
            </a:r>
            <a:r>
              <a:rPr lang="id-ID" sz="1800" b="1" dirty="0" smtClean="0"/>
              <a:t>imeline</a:t>
            </a:r>
            <a:r>
              <a:rPr lang="id-ID" sz="1800" dirty="0" smtClean="0"/>
              <a:t> </a:t>
            </a:r>
            <a:r>
              <a:rPr lang="id-ID" sz="1800" smtClean="0"/>
              <a:t>yaitu </a:t>
            </a:r>
            <a:r>
              <a:rPr lang="id-ID" sz="1800" smtClean="0"/>
              <a:t>kemampuan untuk </a:t>
            </a:r>
            <a:r>
              <a:rPr lang="id-ID" sz="1800" dirty="0" smtClean="0"/>
              <a:t>menampilkan suatu perjalanan waktu dan suatu informasi dalam bentuk grafik yang indah. </a:t>
            </a:r>
            <a:endParaRPr lang="id-ID" sz="1800" dirty="0"/>
          </a:p>
        </p:txBody>
      </p:sp>
      <p:pic>
        <p:nvPicPr>
          <p:cNvPr id="1029" name="Picture 5" descr="Corporate Timeline Slide Design for PowerPoint - Slide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1590"/>
            <a:ext cx="5003590" cy="281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/>
          <p:cNvSpPr/>
          <p:nvPr/>
        </p:nvSpPr>
        <p:spPr>
          <a:xfrm flipH="1">
            <a:off x="8244408" y="0"/>
            <a:ext cx="899592" cy="987574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5536" cy="51435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2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2920" y="-20538"/>
            <a:ext cx="8229600" cy="1143000"/>
          </a:xfrm>
        </p:spPr>
        <p:txBody>
          <a:bodyPr/>
          <a:lstStyle/>
          <a:p>
            <a:pPr algn="l"/>
            <a:r>
              <a:rPr lang="id-ID" smtClean="0"/>
              <a:t>Ciri-ciri </a:t>
            </a:r>
            <a:r>
              <a:rPr lang="id-ID" b="1" smtClean="0"/>
              <a:t>Timeline</a:t>
            </a:r>
            <a:endParaRPr lang="id-ID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61656" y="2003224"/>
            <a:ext cx="3466728" cy="899542"/>
          </a:xfrm>
        </p:spPr>
        <p:txBody>
          <a:bodyPr>
            <a:noAutofit/>
          </a:bodyPr>
          <a:lstStyle/>
          <a:p>
            <a:r>
              <a:rPr lang="id-ID" sz="1800" smtClean="0"/>
              <a:t>Memiliki urutan jangka waktu</a:t>
            </a:r>
          </a:p>
          <a:p>
            <a:r>
              <a:rPr lang="id-ID" sz="1800" smtClean="0"/>
              <a:t>Biasanya berbentuk batangan menjelujur panjang yang kemudian dibagi per babagan.</a:t>
            </a:r>
          </a:p>
          <a:p>
            <a:r>
              <a:rPr lang="id-ID" sz="1800" smtClean="0"/>
              <a:t>Didalamnya terdapat deskripsi dan angka nominal yang memuat keterangan yang akan dipakai</a:t>
            </a:r>
            <a:endParaRPr lang="id-ID" sz="1800" dirty="0"/>
          </a:p>
        </p:txBody>
      </p:sp>
      <p:pic>
        <p:nvPicPr>
          <p:cNvPr id="2051" name="Picture 3" descr="F:\materi mengajar\Ilustrasi II\timeline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4" y="843558"/>
            <a:ext cx="3312368" cy="411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/>
          <p:cNvSpPr/>
          <p:nvPr/>
        </p:nvSpPr>
        <p:spPr>
          <a:xfrm flipH="1">
            <a:off x="8244408" y="0"/>
            <a:ext cx="899592" cy="987574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5536" cy="51435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0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id-ID" smtClean="0"/>
              <a:t>Manfaat </a:t>
            </a:r>
            <a:r>
              <a:rPr lang="id-ID" b="1" smtClean="0"/>
              <a:t>Timeline</a:t>
            </a:r>
            <a:endParaRPr lang="id-ID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0112" y="771550"/>
            <a:ext cx="2664296" cy="899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smtClean="0"/>
              <a:t>Timeline dibuat untuk meringkas dan mempermudah pembaca dalam membaca data yang jumlahnya relatif banyak. </a:t>
            </a:r>
            <a:r>
              <a:rPr lang="en-US" sz="1800" smtClean="0"/>
              <a:t> Timeline diri bisa disuguhkan secara ringkas dalam point gambar disamping. Akantetapi, sebenarnya timeline diri dengan informasi yang komplek akan lebih informatif, detai dan bagus.</a:t>
            </a:r>
            <a:endParaRPr lang="id-ID" sz="1800" dirty="0"/>
          </a:p>
        </p:txBody>
      </p:sp>
      <p:pic>
        <p:nvPicPr>
          <p:cNvPr id="6" name="Picture 2" descr="F:\materi mengajar\Ilustrasi II\timeline\timeline_by_bluecrystals7-d3936z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48" y="1528647"/>
            <a:ext cx="4098032" cy="277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Triangle 6"/>
          <p:cNvSpPr/>
          <p:nvPr/>
        </p:nvSpPr>
        <p:spPr>
          <a:xfrm flipH="1">
            <a:off x="8244408" y="0"/>
            <a:ext cx="899592" cy="987574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95536" cy="51435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4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d-ID" smtClean="0"/>
              <a:t>Macam-macam </a:t>
            </a:r>
            <a:r>
              <a:rPr lang="id-ID" b="1" smtClean="0"/>
              <a:t>Timeline</a:t>
            </a:r>
            <a:endParaRPr lang="id-ID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92080" y="1347614"/>
            <a:ext cx="3178696" cy="899542"/>
          </a:xfrm>
        </p:spPr>
        <p:txBody>
          <a:bodyPr>
            <a:noAutofit/>
          </a:bodyPr>
          <a:lstStyle/>
          <a:p>
            <a:r>
              <a:rPr lang="id-ID" sz="2000" b="1" smtClean="0"/>
              <a:t>Timeline Statistik </a:t>
            </a:r>
            <a:r>
              <a:rPr lang="id-ID" sz="2000" smtClean="0"/>
              <a:t>: timeline profit perusahaan, timeline data penelitian, timeline survey, dll.</a:t>
            </a:r>
          </a:p>
          <a:p>
            <a:r>
              <a:rPr lang="id-ID" sz="2000" b="1" smtClean="0"/>
              <a:t>Timeline Deskriptif </a:t>
            </a:r>
            <a:r>
              <a:rPr lang="id-ID" sz="2000" smtClean="0"/>
              <a:t>: timeline sejarah, timeline profil diri, timeline perkembangan media, dll.</a:t>
            </a:r>
            <a:endParaRPr lang="id-ID" sz="2000" dirty="0" smtClean="0"/>
          </a:p>
        </p:txBody>
      </p:sp>
      <p:pic>
        <p:nvPicPr>
          <p:cNvPr id="6146" name="Picture 2" descr="F:\materi mengajar\Ilustrasi II\timeline\History-Of-Jeep-Infographic-infographicsma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1630"/>
            <a:ext cx="463387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/>
          <p:cNvSpPr/>
          <p:nvPr/>
        </p:nvSpPr>
        <p:spPr>
          <a:xfrm flipH="1">
            <a:off x="8244408" y="0"/>
            <a:ext cx="899592" cy="987574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5536" cy="51435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872" y="-205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d-ID" smtClean="0"/>
              <a:t>Contoh </a:t>
            </a:r>
            <a:r>
              <a:rPr lang="id-ID" b="1" smtClean="0"/>
              <a:t>TIMELINE </a:t>
            </a:r>
            <a:r>
              <a:rPr lang="id-ID" smtClean="0"/>
              <a:t> :</a:t>
            </a:r>
            <a:endParaRPr lang="id-ID" b="1" dirty="0"/>
          </a:p>
        </p:txBody>
      </p:sp>
      <p:pic>
        <p:nvPicPr>
          <p:cNvPr id="5123" name="Picture 3" descr="F:\materi mengajar\Ilustrasi II\timeline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85768"/>
            <a:ext cx="5552622" cy="41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Triangle 8"/>
          <p:cNvSpPr/>
          <p:nvPr/>
        </p:nvSpPr>
        <p:spPr>
          <a:xfrm flipH="1">
            <a:off x="8244408" y="0"/>
            <a:ext cx="899592" cy="987574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95536" cy="51435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5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8864" y="-205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d-ID" sz="2800" smtClean="0"/>
              <a:t>Contoh </a:t>
            </a:r>
            <a:r>
              <a:rPr lang="id-ID" sz="2800" b="1" smtClean="0"/>
              <a:t>TIMELINE </a:t>
            </a:r>
            <a:r>
              <a:rPr lang="id-ID" sz="2800" smtClean="0"/>
              <a:t> :</a:t>
            </a:r>
            <a:endParaRPr lang="id-ID" sz="2800" b="1" dirty="0"/>
          </a:p>
        </p:txBody>
      </p:sp>
      <p:pic>
        <p:nvPicPr>
          <p:cNvPr id="5" name="Picture 4" descr="F:\materi mengajar\Ilustrasi II\timeline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843558"/>
            <a:ext cx="5954471" cy="40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/>
          <p:cNvSpPr/>
          <p:nvPr/>
        </p:nvSpPr>
        <p:spPr>
          <a:xfrm flipH="1">
            <a:off x="8244408" y="0"/>
            <a:ext cx="899592" cy="987574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95536" cy="51435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4614"/>
            <a:ext cx="8229600" cy="1143000"/>
          </a:xfrm>
        </p:spPr>
        <p:txBody>
          <a:bodyPr/>
          <a:lstStyle/>
          <a:p>
            <a:pPr algn="l"/>
            <a:r>
              <a:rPr lang="id-ID" b="1" smtClean="0"/>
              <a:t>TUGAS </a:t>
            </a:r>
            <a:r>
              <a:rPr lang="id-ID" smtClean="0"/>
              <a:t>untuk</a:t>
            </a:r>
            <a:r>
              <a:rPr lang="id-ID" b="1" smtClean="0"/>
              <a:t> </a:t>
            </a:r>
            <a:r>
              <a:rPr lang="en-US" b="1" smtClean="0"/>
              <a:t>Ilustrasi </a:t>
            </a:r>
            <a:r>
              <a:rPr lang="id-ID" b="1" smtClean="0"/>
              <a:t>Timeline</a:t>
            </a:r>
            <a:endParaRPr lang="id-ID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7680" y="1312168"/>
            <a:ext cx="3826768" cy="899542"/>
          </a:xfrm>
        </p:spPr>
        <p:txBody>
          <a:bodyPr>
            <a:noAutofit/>
          </a:bodyPr>
          <a:lstStyle/>
          <a:p>
            <a:pPr marL="357188" indent="-357188"/>
            <a:r>
              <a:rPr lang="id-ID" sz="1400" smtClean="0"/>
              <a:t> Buatlah kreasi  Timeline dengan tema dan konsep mengenai diri kalian (biodata diri </a:t>
            </a:r>
            <a:r>
              <a:rPr lang="en-US" sz="1400" smtClean="0"/>
              <a:t>,</a:t>
            </a:r>
            <a:r>
              <a:rPr lang="id-ID" sz="1400" smtClean="0"/>
              <a:t>track record prestasi</a:t>
            </a:r>
            <a:r>
              <a:rPr lang="en-US" sz="1400" smtClean="0"/>
              <a:t>,bakat, hobi</a:t>
            </a:r>
            <a:r>
              <a:rPr lang="id-ID" sz="1400" smtClean="0"/>
              <a:t> kalian selama ini -dari mulai lahir hingga sekarang)</a:t>
            </a:r>
          </a:p>
          <a:p>
            <a:pPr marL="357188" indent="-357188"/>
            <a:r>
              <a:rPr lang="id-ID" sz="1400" smtClean="0"/>
              <a:t>Teknik pembuatan karya secara manual.</a:t>
            </a:r>
            <a:r>
              <a:rPr lang="en-US" sz="1400" smtClean="0"/>
              <a:t> Bentuk timeline bebas sekretaif mungkin tidak harus berbentuk diagram batang</a:t>
            </a:r>
            <a:endParaRPr lang="id-ID" sz="1400" smtClean="0"/>
          </a:p>
          <a:p>
            <a:pPr marL="357188" indent="-357188"/>
            <a:r>
              <a:rPr lang="id-ID" sz="1400" smtClean="0"/>
              <a:t>Pewarnaan gunakan pewarnaan yang paling kalian kuasai untuk hasil yang maksimal</a:t>
            </a:r>
          </a:p>
          <a:p>
            <a:pPr marL="357188" indent="-357188"/>
            <a:r>
              <a:rPr lang="id-ID" sz="1400" smtClean="0"/>
              <a:t>Minimal ada 7 point timeline yang akan diceritakan dalam bentuk ilustrasi gambar.</a:t>
            </a:r>
          </a:p>
          <a:p>
            <a:pPr marL="357188" indent="-357188"/>
            <a:r>
              <a:rPr lang="en-US" sz="1400" smtClean="0"/>
              <a:t>F</a:t>
            </a:r>
            <a:r>
              <a:rPr lang="id-ID" sz="1400" smtClean="0"/>
              <a:t>inishing karya</a:t>
            </a:r>
            <a:r>
              <a:rPr lang="en-US" sz="1400" smtClean="0"/>
              <a:t>, kreatifitas, pewarnaan</a:t>
            </a:r>
            <a:r>
              <a:rPr lang="id-ID" sz="1400" smtClean="0"/>
              <a:t> dan kerapian karya</a:t>
            </a:r>
            <a:r>
              <a:rPr lang="en-US" sz="1400" smtClean="0"/>
              <a:t> sebagai tolak ukur penilaian</a:t>
            </a:r>
            <a:r>
              <a:rPr lang="id-ID" sz="1400" smtClean="0"/>
              <a:t>.</a:t>
            </a:r>
          </a:p>
          <a:p>
            <a:pPr marL="0" indent="0">
              <a:buNone/>
            </a:pPr>
            <a:endParaRPr lang="id-ID" sz="1400" dirty="0"/>
          </a:p>
        </p:txBody>
      </p:sp>
      <p:pic>
        <p:nvPicPr>
          <p:cNvPr id="3074" name="Picture 2" descr="F:\materi mengajar\Ilustrasi II\timeline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1419622"/>
            <a:ext cx="395735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Triangle 6"/>
          <p:cNvSpPr/>
          <p:nvPr/>
        </p:nvSpPr>
        <p:spPr>
          <a:xfrm flipH="1">
            <a:off x="8244408" y="0"/>
            <a:ext cx="899592" cy="987574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95536" cy="51435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8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139702"/>
            <a:ext cx="9144000" cy="85725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000" b="1" smtClean="0">
                <a:solidFill>
                  <a:schemeClr val="bg1"/>
                </a:solidFill>
                <a:sym typeface="Wingdings" pitchFamily="2" charset="2"/>
              </a:rPr>
              <a:t> </a:t>
            </a:r>
            <a:r>
              <a:rPr lang="en-US" sz="2000" b="1" smtClean="0">
                <a:solidFill>
                  <a:schemeClr val="bg1"/>
                </a:solidFill>
              </a:rPr>
              <a:t>SELAMAT MENGERJAKAN DENGAN PENUH SUKA CITA </a:t>
            </a:r>
            <a:r>
              <a:rPr lang="en-US" sz="2000" b="1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11510"/>
            <a:ext cx="6552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400" smtClean="0"/>
              <a:t>Tugas dikumpulkan </a:t>
            </a:r>
            <a:r>
              <a:rPr lang="en-US" sz="1400" b="1" smtClean="0"/>
              <a:t>satu minggu setelah pertemuan</a:t>
            </a:r>
            <a:r>
              <a:rPr lang="en-US" sz="140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smtClean="0"/>
              <a:t>Pengumpulan tugas dilakukan lewat akun </a:t>
            </a:r>
            <a:r>
              <a:rPr lang="en-US" sz="1400" b="1" smtClean="0"/>
              <a:t>Kulino dan Google Clasroom</a:t>
            </a:r>
            <a:r>
              <a:rPr lang="en-US" sz="1400" smtClean="0"/>
              <a:t> dengan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smtClean="0"/>
              <a:t>“</a:t>
            </a:r>
            <a:r>
              <a:rPr lang="en-US" sz="1400" smtClean="0"/>
              <a:t>Subject:</a:t>
            </a:r>
            <a:r>
              <a:rPr lang="en-US" sz="1400" b="1" smtClean="0"/>
              <a:t> Nama_Nim_Tugas Ilustrasi Timeline Pertemuan 8”</a:t>
            </a:r>
          </a:p>
        </p:txBody>
      </p:sp>
    </p:spTree>
    <p:extLst>
      <p:ext uri="{BB962C8B-B14F-4D97-AF65-F5344CB8AC3E}">
        <p14:creationId xmlns:p14="http://schemas.microsoft.com/office/powerpoint/2010/main" val="178336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266</Words>
  <Application>Microsoft Office PowerPoint</Application>
  <PresentationFormat>On-screen Show (16:9)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ILUSTRASI TIMELINE</vt:lpstr>
      <vt:lpstr>Definisi Timeline</vt:lpstr>
      <vt:lpstr>Ciri-ciri Timeline</vt:lpstr>
      <vt:lpstr>Manfaat Timeline</vt:lpstr>
      <vt:lpstr>Macam-macam Timeline</vt:lpstr>
      <vt:lpstr>Contoh TIMELINE  :</vt:lpstr>
      <vt:lpstr>Contoh TIMELINE  :</vt:lpstr>
      <vt:lpstr>TUGAS untuk Ilustrasi Timeline</vt:lpstr>
      <vt:lpstr> SELAMAT MENGERJAKAN DENGAN PENUH SUKA CITA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ILUSTRASI TIMELINE</dc:title>
  <dc:creator>Mrs. Dzuha</dc:creator>
  <cp:lastModifiedBy>Mrs. Dzuha</cp:lastModifiedBy>
  <cp:revision>6</cp:revision>
  <dcterms:created xsi:type="dcterms:W3CDTF">2020-04-27T01:52:26Z</dcterms:created>
  <dcterms:modified xsi:type="dcterms:W3CDTF">2020-04-27T02:42:58Z</dcterms:modified>
</cp:coreProperties>
</file>