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7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EED5-12CB-4D9E-960D-4B983D799C00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FD0B-6328-4D22-86B9-87BAC028A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EED5-12CB-4D9E-960D-4B983D799C00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FD0B-6328-4D22-86B9-87BAC028A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EED5-12CB-4D9E-960D-4B983D799C00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FD0B-6328-4D22-86B9-87BAC028A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EED5-12CB-4D9E-960D-4B983D799C00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FD0B-6328-4D22-86B9-87BAC028A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EED5-12CB-4D9E-960D-4B983D799C00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FD0B-6328-4D22-86B9-87BAC028A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EED5-12CB-4D9E-960D-4B983D799C00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FD0B-6328-4D22-86B9-87BAC028A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EED5-12CB-4D9E-960D-4B983D799C00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FD0B-6328-4D22-86B9-87BAC028A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EED5-12CB-4D9E-960D-4B983D799C00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FD0B-6328-4D22-86B9-87BAC028A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EED5-12CB-4D9E-960D-4B983D799C00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FD0B-6328-4D22-86B9-87BAC028A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EED5-12CB-4D9E-960D-4B983D799C00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FD0B-6328-4D22-86B9-87BAC028A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EED5-12CB-4D9E-960D-4B983D799C00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FD0B-6328-4D22-86B9-87BAC028A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DEED5-12CB-4D9E-960D-4B983D799C00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FFD0B-6328-4D22-86B9-87BAC028A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video/Should've%20gone%20to%20Specsavers%20Workout%20-%20Bingo%20advert_HIGH.mp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video/Nike%20Football-%20The%20Last%20Game%20ft.%20Ronaldo,%20Neymar%20Jr.,%20Rooney,%20Zlatan,%20Iniesta%20&amp;%20_HIGH.mp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video/Apple%20iPhone%205s%20ad%20-%20Powerful%20(2014)_HIGH.mp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video/2014%20winter%20TV%20advert%20for%20Diet%20Chef,%2020%20sec_HIGH.mp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Execution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udinus\creative and inovative\58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 b="5814"/>
          <a:stretch>
            <a:fillRect/>
          </a:stretch>
        </p:blipFill>
        <p:spPr bwMode="auto">
          <a:xfrm>
            <a:off x="-12700" y="304800"/>
            <a:ext cx="9169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animasi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mengekspresikan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mengekspresikan</a:t>
            </a:r>
            <a:r>
              <a:rPr lang="en-US" dirty="0" smtClean="0"/>
              <a:t> “fantasy ideas”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“younger audience”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D:\udinus\creative and inovative\62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 b="7268"/>
          <a:stretch>
            <a:fillRect/>
          </a:stretch>
        </p:blipFill>
        <p:spPr bwMode="auto">
          <a:xfrm>
            <a:off x="152400" y="238125"/>
            <a:ext cx="8839200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990600" y="5638800"/>
            <a:ext cx="7239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Iklan</a:t>
            </a:r>
            <a:r>
              <a:rPr lang="en-US" sz="2400" dirty="0" smtClean="0"/>
              <a:t> Nike “Risk Everything”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campuran</a:t>
            </a:r>
            <a:r>
              <a:rPr lang="en-US" sz="2400" dirty="0" smtClean="0"/>
              <a:t> humor </a:t>
            </a:r>
            <a:r>
              <a:rPr lang="en-US" sz="2400" dirty="0" err="1" smtClean="0"/>
              <a:t>animasi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story telling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0" y="1295400"/>
            <a:ext cx="9144000" cy="556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ctr"/>
            <a:r>
              <a:rPr lang="en-US" sz="2800" dirty="0" smtClean="0"/>
              <a:t>1</a:t>
            </a:r>
          </a:p>
          <a:p>
            <a:pPr marL="742950" indent="-742950" algn="ctr"/>
            <a:r>
              <a:rPr lang="en-US" sz="2800" dirty="0" smtClean="0"/>
              <a:t>.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a</a:t>
            </a:r>
            <a:r>
              <a:rPr lang="id-ID" sz="2800" dirty="0" smtClean="0"/>
              <a:t>nda menemukan iklan dengan testimonial </a:t>
            </a:r>
            <a:r>
              <a:rPr lang="en-US" sz="2800" dirty="0" smtClean="0"/>
              <a:t>yang </a:t>
            </a:r>
            <a:r>
              <a:rPr lang="id-ID" sz="2800" dirty="0" smtClean="0"/>
              <a:t>kredibel</a:t>
            </a:r>
            <a:r>
              <a:rPr lang="en-US" sz="2800" dirty="0" smtClean="0"/>
              <a:t>?</a:t>
            </a:r>
          </a:p>
          <a:p>
            <a:pPr marL="742950" indent="-742950" algn="ctr"/>
            <a:endParaRPr lang="en-US" sz="2800" dirty="0" smtClean="0"/>
          </a:p>
          <a:p>
            <a:pPr marL="742950" indent="-742950" algn="ctr"/>
            <a:r>
              <a:rPr lang="en-US" sz="2800" dirty="0" smtClean="0"/>
              <a:t>2. </a:t>
            </a:r>
            <a:r>
              <a:rPr lang="id-ID" sz="2800" dirty="0" smtClean="0"/>
              <a:t>berdasarkan iklan Specsavers a</a:t>
            </a:r>
            <a:r>
              <a:rPr lang="en-US" sz="2800" dirty="0" err="1" smtClean="0"/>
              <a:t>pakah</a:t>
            </a:r>
            <a:r>
              <a:rPr lang="id-ID" sz="2800" dirty="0" smtClean="0"/>
              <a:t> penggunaan humor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menjadikan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iklan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id-ID" sz="2800" dirty="0" smtClean="0"/>
              <a:t> kreatif dan efektif? jelaskan </a:t>
            </a:r>
            <a:r>
              <a:rPr lang="en-US" sz="2800" dirty="0" err="1" smtClean="0"/>
              <a:t>analisa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?</a:t>
            </a:r>
          </a:p>
          <a:p>
            <a:pPr marL="742950" indent="-742950" algn="ctr"/>
            <a:endParaRPr lang="en-US" sz="2800" dirty="0" smtClean="0"/>
          </a:p>
          <a:p>
            <a:pPr marL="742950" indent="-742950" algn="ctr"/>
            <a:r>
              <a:rPr lang="en-US" sz="2800" dirty="0" smtClean="0"/>
              <a:t>- M</a:t>
            </a:r>
            <a:r>
              <a:rPr lang="id-ID" sz="2800" dirty="0" smtClean="0"/>
              <a:t>anfaat menggunakan gaya humor</a:t>
            </a:r>
            <a:r>
              <a:rPr lang="en-US" sz="2800" dirty="0" smtClean="0"/>
              <a:t>?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en-US" sz="2800" dirty="0" smtClean="0"/>
              <a:t>-K</a:t>
            </a:r>
            <a:r>
              <a:rPr lang="id-ID" sz="2800" dirty="0" smtClean="0"/>
              <a:t>e</a:t>
            </a:r>
            <a:r>
              <a:rPr lang="en-US" sz="2800" dirty="0" err="1" smtClean="0"/>
              <a:t>kurangan</a:t>
            </a:r>
            <a:r>
              <a:rPr lang="en-US" sz="2800" dirty="0" smtClean="0"/>
              <a:t> </a:t>
            </a:r>
            <a:r>
              <a:rPr lang="id-ID" sz="2800" dirty="0" smtClean="0"/>
              <a:t>menggunakan gaya humor</a:t>
            </a:r>
            <a:r>
              <a:rPr lang="en-US" sz="2800" dirty="0" smtClean="0"/>
              <a:t>?</a:t>
            </a:r>
          </a:p>
          <a:p>
            <a:pPr marL="742950" indent="-742950" algn="ctr">
              <a:buAutoNum type="arabicPeriod"/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Execution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Gaya </a:t>
            </a:r>
            <a:r>
              <a:rPr lang="en-US" dirty="0" err="1" smtClean="0"/>
              <a:t>eksekusi</a:t>
            </a:r>
            <a:r>
              <a:rPr lang="en-US" dirty="0" smtClean="0"/>
              <a:t>,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format </a:t>
            </a:r>
            <a:r>
              <a:rPr lang="en-US" dirty="0" err="1" smtClean="0"/>
              <a:t>eksekusi</a:t>
            </a:r>
            <a:endParaRPr lang="en-US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udinus\creative and inovative\47.jpg"/>
          <p:cNvPicPr>
            <a:picLocks noChangeAspect="1" noChangeArrowheads="1"/>
          </p:cNvPicPr>
          <p:nvPr/>
        </p:nvPicPr>
        <p:blipFill>
          <a:blip r:embed="rId2"/>
          <a:srcRect b="9425"/>
          <a:stretch>
            <a:fillRect/>
          </a:stretch>
        </p:blipFill>
        <p:spPr bwMode="auto">
          <a:xfrm>
            <a:off x="0" y="390525"/>
            <a:ext cx="9050338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>P</a:t>
            </a:r>
            <a:r>
              <a:rPr lang="id-ID" sz="3100" dirty="0" smtClean="0"/>
              <a:t>esan lisensi tv ini disajikan dalam gaya bicara </a:t>
            </a:r>
            <a:r>
              <a:rPr lang="en-US" sz="3100" dirty="0" smtClean="0"/>
              <a:t>Straight Talk</a:t>
            </a:r>
            <a:r>
              <a:rPr lang="id-ID" sz="3100" dirty="0" smtClean="0"/>
              <a:t>. memberikan informasi</a:t>
            </a:r>
            <a:r>
              <a:rPr lang="en-US" sz="3100" dirty="0" smtClean="0"/>
              <a:t> </a:t>
            </a:r>
            <a:r>
              <a:rPr lang="en-US" sz="3100" dirty="0" err="1" smtClean="0"/>
              <a:t>faktual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udinus\creative and inovative\48.jpg"/>
          <p:cNvPicPr>
            <a:picLocks noChangeAspect="1" noChangeArrowheads="1"/>
          </p:cNvPicPr>
          <p:nvPr/>
        </p:nvPicPr>
        <p:blipFill>
          <a:blip r:embed="rId2"/>
          <a:srcRect b="7143"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2700" dirty="0" smtClean="0"/>
              <a:t>A straight talk commercial </a:t>
            </a:r>
            <a:r>
              <a:rPr lang="en-US" sz="2700" dirty="0" err="1" smtClean="0"/>
              <a:t>langsung</a:t>
            </a:r>
            <a:r>
              <a:rPr lang="en-US" sz="2700" dirty="0" smtClean="0"/>
              <a:t> </a:t>
            </a:r>
            <a:r>
              <a:rPr lang="en-US" sz="2700" dirty="0" err="1" smtClean="0"/>
              <a:t>menyajikan</a:t>
            </a:r>
            <a:r>
              <a:rPr lang="en-US" sz="2700" dirty="0" smtClean="0"/>
              <a:t> </a:t>
            </a:r>
            <a:r>
              <a:rPr lang="en-US" sz="2700" dirty="0" err="1" smtClean="0"/>
              <a:t>rincian</a:t>
            </a:r>
            <a:r>
              <a:rPr lang="en-US" sz="2700" dirty="0" smtClean="0"/>
              <a:t> </a:t>
            </a:r>
            <a:r>
              <a:rPr lang="en-US" sz="2700" dirty="0" err="1" smtClean="0"/>
              <a:t>faktual</a:t>
            </a:r>
            <a:r>
              <a:rPr lang="en-US" sz="2700" dirty="0" smtClean="0"/>
              <a:t> (</a:t>
            </a:r>
            <a:r>
              <a:rPr lang="en-US" sz="2700" dirty="0" err="1" smtClean="0"/>
              <a:t>ex.atribut</a:t>
            </a:r>
            <a:r>
              <a:rPr lang="en-US" sz="2700" dirty="0" smtClean="0"/>
              <a:t>) </a:t>
            </a:r>
            <a:r>
              <a:rPr lang="en-US" sz="2700" dirty="0" err="1" smtClean="0"/>
              <a:t>dari</a:t>
            </a:r>
            <a:r>
              <a:rPr lang="en-US" sz="2700" dirty="0" smtClean="0"/>
              <a:t>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 smtClean="0"/>
              <a:t>produk</a:t>
            </a:r>
            <a:r>
              <a:rPr lang="en-US" sz="2700" dirty="0" smtClean="0"/>
              <a:t>/</a:t>
            </a:r>
            <a:r>
              <a:rPr lang="en-US" sz="2700" dirty="0" err="1" smtClean="0"/>
              <a:t>jasa</a:t>
            </a:r>
            <a:r>
              <a:rPr lang="en-US" sz="2700" dirty="0" smtClean="0"/>
              <a:t> </a:t>
            </a:r>
            <a:r>
              <a:rPr lang="en-US" sz="2700" dirty="0" err="1" smtClean="0"/>
              <a:t>yg</a:t>
            </a:r>
            <a:r>
              <a:rPr lang="en-US" sz="2700" dirty="0" smtClean="0"/>
              <a:t> </a:t>
            </a:r>
            <a:r>
              <a:rPr lang="en-US" sz="2700" dirty="0" err="1" smtClean="0"/>
              <a:t>dibuktikan</a:t>
            </a:r>
            <a:r>
              <a:rPr lang="en-US" sz="2700" dirty="0" smtClean="0"/>
              <a:t> </a:t>
            </a:r>
            <a:r>
              <a:rPr lang="en-US" sz="2700" dirty="0" err="1" smtClean="0"/>
              <a:t>dalam</a:t>
            </a:r>
            <a:r>
              <a:rPr lang="en-US" sz="2700" dirty="0" smtClean="0"/>
              <a:t> </a:t>
            </a:r>
            <a:r>
              <a:rPr lang="en-US" sz="2700" dirty="0" err="1" smtClean="0"/>
              <a:t>iklannya</a:t>
            </a:r>
            <a:r>
              <a:rPr lang="en-US" sz="2700" dirty="0" smtClean="0"/>
              <a:t> 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udinus\creative and inovative\49.jpg"/>
          <p:cNvPicPr>
            <a:picLocks noChangeAspect="1" noChangeArrowheads="1"/>
          </p:cNvPicPr>
          <p:nvPr/>
        </p:nvPicPr>
        <p:blipFill>
          <a:blip r:embed="rId2"/>
          <a:srcRect b="5882"/>
          <a:stretch>
            <a:fillRect/>
          </a:stretch>
        </p:blipFill>
        <p:spPr bwMode="auto">
          <a:xfrm>
            <a:off x="381000" y="1270330"/>
            <a:ext cx="8305800" cy="5587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 dirty="0" smtClean="0"/>
              <a:t>di mars kita menguji segala sesuatu untuk 'yum'. pekerjaan yang sulit, tapi seseorang harus melakukannya</a:t>
            </a:r>
            <a:endParaRPr lang="en-US" sz="2800" dirty="0"/>
          </a:p>
        </p:txBody>
      </p:sp>
      <p:pic>
        <p:nvPicPr>
          <p:cNvPr id="4" name="Picture 2" descr="D:\udinus\creative and inovative\50.jpg"/>
          <p:cNvPicPr>
            <a:picLocks noChangeAspect="1" noChangeArrowheads="1"/>
          </p:cNvPicPr>
          <p:nvPr/>
        </p:nvPicPr>
        <p:blipFill>
          <a:blip r:embed="rId2"/>
          <a:srcRect b="5528"/>
          <a:stretch>
            <a:fillRect/>
          </a:stretch>
        </p:blipFill>
        <p:spPr bwMode="auto">
          <a:xfrm>
            <a:off x="470922" y="1413260"/>
            <a:ext cx="8063478" cy="544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udinus\creative and inovative\52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 b="5695"/>
          <a:stretch>
            <a:fillRect/>
          </a:stretch>
        </p:blipFill>
        <p:spPr bwMode="auto">
          <a:xfrm>
            <a:off x="76200" y="392113"/>
            <a:ext cx="8915400" cy="600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udinus\creative and inovative\55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 b="5823"/>
          <a:stretch>
            <a:fillRect/>
          </a:stretch>
        </p:blipFill>
        <p:spPr bwMode="auto">
          <a:xfrm>
            <a:off x="-12700" y="1"/>
            <a:ext cx="91567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0" y="0"/>
            <a:ext cx="37338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Gaya testimonial digunakan untuk menyampaikan pesan seperti yang ditunjukkan dalam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diet chef </a:t>
            </a:r>
            <a:r>
              <a:rPr lang="en-US" dirty="0" err="1" smtClean="0"/>
              <a:t>ini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udinus\creative and inovative\57.jpg"/>
          <p:cNvPicPr>
            <a:picLocks noChangeAspect="1" noChangeArrowheads="1"/>
          </p:cNvPicPr>
          <p:nvPr/>
        </p:nvPicPr>
        <p:blipFill>
          <a:blip r:embed="rId2"/>
          <a:srcRect b="5823"/>
          <a:stretch>
            <a:fillRect/>
          </a:stretch>
        </p:blipFill>
        <p:spPr bwMode="auto">
          <a:xfrm>
            <a:off x="0" y="466725"/>
            <a:ext cx="9156700" cy="61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143</Words>
  <Application>Microsoft Office PowerPoint</Application>
  <PresentationFormat>On-screen Show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Execution Style</vt:lpstr>
      <vt:lpstr>The Execution Style</vt:lpstr>
      <vt:lpstr>Slide 3</vt:lpstr>
      <vt:lpstr> Pesan lisensi tv ini disajikan dalam gaya bicara Straight Talk. memberikan informasi faktual</vt:lpstr>
      <vt:lpstr> A straight talk commercial langsung menyajikan rincian faktual (ex.atribut) dari suatu produk/jasa yg dibuktikan dalam iklannya </vt:lpstr>
      <vt:lpstr>di mars kita menguji segala sesuatu untuk 'yum'. pekerjaan yang sulit, tapi seseorang harus melakukannya</vt:lpstr>
      <vt:lpstr>Slide 7</vt:lpstr>
      <vt:lpstr>Slide 8</vt:lpstr>
      <vt:lpstr>Slide 9</vt:lpstr>
      <vt:lpstr>Slide 10</vt:lpstr>
      <vt:lpstr>Penggunaan animasi dalam iklan</vt:lpstr>
      <vt:lpstr>ve</vt:lpstr>
      <vt:lpstr>Quiz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Execution Style</dc:title>
  <dc:creator>Windows 7</dc:creator>
  <cp:lastModifiedBy>noura</cp:lastModifiedBy>
  <cp:revision>7</cp:revision>
  <dcterms:created xsi:type="dcterms:W3CDTF">2015-11-30T03:14:44Z</dcterms:created>
  <dcterms:modified xsi:type="dcterms:W3CDTF">2015-12-31T07:30:39Z</dcterms:modified>
</cp:coreProperties>
</file>