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DCC7A2-9900-4AC4-AC69-E064A2403E90}" type="datetimeFigureOut">
              <a:rPr lang="id-ID" smtClean="0"/>
              <a:t>13/03/2016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17EFF2-66BD-4610-8FB2-B186DFA43F97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PRINSIP ANALISIS RISIKO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KE-3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374732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9054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424246"/>
          </a:xfrm>
        </p:spPr>
        <p:txBody>
          <a:bodyPr/>
          <a:lstStyle/>
          <a:p>
            <a:r>
              <a:rPr lang="id-ID" dirty="0" smtClean="0"/>
              <a:t>COBA ANALISISLAH RISIKO DI GEDUNG C DAN  BUATLAH PEMECAHANNYA.</a:t>
            </a:r>
          </a:p>
          <a:p>
            <a:r>
              <a:rPr lang="id-ID" dirty="0" smtClean="0"/>
              <a:t>SOSIALIASIKAN ALTERNATIF PEMECAHAN PADA MAHASISWA YANG ADA DIGEDUNG C</a:t>
            </a:r>
          </a:p>
          <a:p>
            <a:r>
              <a:rPr lang="id-ID" dirty="0" smtClean="0"/>
              <a:t>SELAMAT MENGERJAKAN</a:t>
            </a:r>
          </a:p>
          <a:p>
            <a:r>
              <a:rPr lang="id-ID" dirty="0" smtClean="0"/>
              <a:t>BERBUATLAH YANG TERBAIK UNTUK KESELAMATAN KITA SEMUA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357166"/>
            <a:ext cx="8228435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9498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2975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5" y="285728"/>
            <a:ext cx="852163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24877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75457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3541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15048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</TotalTime>
  <Words>34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PRINSIP ANALISIS RISIKO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TARI</dc:creator>
  <cp:lastModifiedBy>TARI</cp:lastModifiedBy>
  <cp:revision>3</cp:revision>
  <dcterms:created xsi:type="dcterms:W3CDTF">2016-03-13T08:09:55Z</dcterms:created>
  <dcterms:modified xsi:type="dcterms:W3CDTF">2016-03-13T08:30:41Z</dcterms:modified>
</cp:coreProperties>
</file>