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268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820D50-7A9E-4987-99FC-73BF4F170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740E0-3A1C-4CDC-9092-E104AC58A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B54D4-B6C8-487D-AA47-461DB7434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1C93-C121-4FC2-A694-461305D8A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5317-A444-4A2A-AB20-FF1BEE673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797D-647B-438D-A68A-2FE699615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9D9A-AD7B-40C0-BCD2-63F87128A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CA83-C09D-4A71-BEA1-EB4A7FC96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B7238-6D04-4A4F-9074-EA4977673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B757-EFF2-4084-967F-0D895E852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3E11-437A-4044-9EAC-8FFA054AF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ED3469B-6E49-409B-B377-F8B65101D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07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1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7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PRODUKSI PROGRAM TV - DOKUMENTER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Triyono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PELIPUTAN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Mixing – kompilasi.</a:t>
            </a:r>
          </a:p>
          <a:p>
            <a:pPr eaLnBrk="1" hangingPunct="1"/>
            <a:r>
              <a:rPr lang="en-US" smtClean="0"/>
              <a:t>Quality Control – QC.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DOKUMENTER TV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Potret – Biografi.</a:t>
            </a:r>
          </a:p>
          <a:p>
            <a:pPr eaLnBrk="1" hangingPunct="1"/>
            <a:r>
              <a:rPr lang="en-US" smtClean="0"/>
              <a:t>Sejarah.</a:t>
            </a:r>
          </a:p>
          <a:p>
            <a:pPr eaLnBrk="1" hangingPunct="1"/>
            <a:r>
              <a:rPr lang="en-US" smtClean="0"/>
              <a:t>Perbandingan.</a:t>
            </a:r>
          </a:p>
          <a:p>
            <a:pPr eaLnBrk="1" hangingPunct="1"/>
            <a:r>
              <a:rPr lang="en-US" smtClean="0"/>
              <a:t>Kontradiksi.</a:t>
            </a:r>
          </a:p>
          <a:p>
            <a:pPr eaLnBrk="1" hangingPunct="1"/>
            <a:r>
              <a:rPr lang="en-US" smtClean="0"/>
              <a:t>Laporan perjalanan.</a:t>
            </a:r>
          </a:p>
          <a:p>
            <a:pPr eaLnBrk="1" hangingPunct="1"/>
            <a:r>
              <a:rPr lang="en-US" smtClean="0"/>
              <a:t>Ilmu Pengetahuan.</a:t>
            </a:r>
          </a:p>
          <a:p>
            <a:pPr eaLnBrk="1" hangingPunct="1"/>
            <a:r>
              <a:rPr lang="en-US" smtClean="0"/>
              <a:t>Nostalgia.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DOKUMENTER TV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Rekonstruksi – re enactment.</a:t>
            </a:r>
          </a:p>
          <a:p>
            <a:pPr eaLnBrk="1" hangingPunct="1"/>
            <a:r>
              <a:rPr lang="en-US" smtClean="0"/>
              <a:t>Investigasi.</a:t>
            </a:r>
          </a:p>
          <a:p>
            <a:pPr eaLnBrk="1" hangingPunct="1"/>
            <a:r>
              <a:rPr lang="en-US" smtClean="0"/>
              <a:t>Film Seni menggabungkan visual-gambar –Association Picture Story.</a:t>
            </a:r>
          </a:p>
          <a:p>
            <a:pPr eaLnBrk="1" hangingPunct="1"/>
            <a:r>
              <a:rPr lang="en-US" smtClean="0"/>
              <a:t>Dokudrama.</a:t>
            </a:r>
          </a:p>
          <a:p>
            <a:pPr eaLnBrk="1" hangingPunct="1"/>
            <a:r>
              <a:rPr lang="en-US" smtClean="0"/>
              <a:t>Buku Harian – Video Diary.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PRODUKSI DOKUMENTER TV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STORY PACKAGE, paket cerita audio visual yang mengungkapkan kata-kata, gambar-visual dan perilaku mahluk hidup dan benda mati, yang menunjukan realitas yang sesungguhnya-faktual.</a:t>
            </a:r>
          </a:p>
          <a:p>
            <a:pPr eaLnBrk="1" hangingPunct="1"/>
            <a:r>
              <a:rPr lang="en-US" smtClean="0"/>
              <a:t>DOKUMENTER MODERN, story package yang menunjukan peristiwa &amp; reaksi sebagaimana apa yang terjadi, spontan &amp; di-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PRODUKSI DOKUMENTER TV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Harapkan-melalui kekuatan audio visual, bukan hanya saja menghubungkan langsung obyek dengan pemirsa, tetapi sekaligus juga membuat pemirsa merasakan sesuatu, ada hentakan emosional.</a:t>
            </a:r>
          </a:p>
          <a:p>
            <a:pPr eaLnBrk="1" hangingPunct="1"/>
            <a:r>
              <a:rPr lang="en-US" smtClean="0"/>
              <a:t>DOKUMENTER, memiliki sudut pandang pribadi-individu, sehingga selalu mengandung unsur dramatisasi, seperti ada-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PRODUKSI DOKUMENTER TV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nya ketegangan, surprise, konflik antara pihak yang berlawanan, konfrontasi atau klimaks.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WISH LIST - TREATMENT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Nama program</a:t>
            </a:r>
          </a:p>
          <a:p>
            <a:pPr eaLnBrk="1" hangingPunct="1"/>
            <a:r>
              <a:rPr lang="en-US" smtClean="0"/>
              <a:t>Nama produser &amp; Crew</a:t>
            </a:r>
          </a:p>
          <a:p>
            <a:pPr eaLnBrk="1" hangingPunct="1"/>
            <a:r>
              <a:rPr lang="en-US" smtClean="0"/>
              <a:t>Dead Line</a:t>
            </a:r>
          </a:p>
          <a:p>
            <a:pPr eaLnBrk="1" hangingPunct="1"/>
            <a:r>
              <a:rPr lang="en-US" smtClean="0"/>
              <a:t>Latar belakang masalah</a:t>
            </a:r>
          </a:p>
          <a:p>
            <a:pPr eaLnBrk="1" hangingPunct="1"/>
            <a:r>
              <a:rPr lang="en-US" smtClean="0"/>
              <a:t>Topik</a:t>
            </a:r>
          </a:p>
          <a:p>
            <a:pPr eaLnBrk="1" hangingPunct="1"/>
            <a:r>
              <a:rPr lang="en-US" smtClean="0"/>
              <a:t>Angle</a:t>
            </a:r>
          </a:p>
          <a:p>
            <a:pPr eaLnBrk="1" hangingPunct="1"/>
            <a:r>
              <a:rPr lang="en-US" smtClean="0"/>
              <a:t>Nara Sumber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WISH LIST - TREATMENT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– susunan pertanyaan.</a:t>
            </a:r>
          </a:p>
          <a:p>
            <a:pPr eaLnBrk="1" hangingPunct="1"/>
            <a:r>
              <a:rPr lang="en-US" smtClean="0"/>
              <a:t>Human Example ( untuk profil ).</a:t>
            </a:r>
          </a:p>
          <a:p>
            <a:pPr eaLnBrk="1" hangingPunct="1"/>
            <a:r>
              <a:rPr lang="en-US" smtClean="0"/>
              <a:t>Statement – soundbyte yang dibutuhkan.</a:t>
            </a:r>
          </a:p>
          <a:p>
            <a:pPr eaLnBrk="1" hangingPunct="1"/>
            <a:r>
              <a:rPr lang="en-US" smtClean="0"/>
              <a:t>Perencanaan Gambar.</a:t>
            </a:r>
          </a:p>
          <a:p>
            <a:pPr eaLnBrk="1" hangingPunct="1"/>
            <a:r>
              <a:rPr lang="en-US" smtClean="0"/>
              <a:t>Story Script ( skrip cerita – storyline ).</a:t>
            </a:r>
          </a:p>
          <a:p>
            <a:pPr eaLnBrk="1" hangingPunct="1"/>
            <a:r>
              <a:rPr lang="en-US" smtClean="0"/>
              <a:t>Grafik.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PELIPUTAN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PERENCANAAN – PRA PRODUKSI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* Survey &amp; Riset data ( koran, majalah, internet, library visual-hasil liputan, press release.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*	Wish List – Treatment – Segmentasi tayangan.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*	Budget.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PELIPUTAN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2. PELIPUTAN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* </a:t>
            </a:r>
            <a:r>
              <a:rPr lang="en-US" smtClean="0"/>
              <a:t>Orientasi Lapangan</a:t>
            </a:r>
            <a:r>
              <a:rPr lang="en-US" sz="26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* D</a:t>
            </a:r>
            <a:r>
              <a:rPr lang="en-US" smtClean="0"/>
              <a:t>ata base</a:t>
            </a: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* Pengambilan Gambar-visual-scene &amp; sequence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* Wawancara.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* On Cam – Stand Up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PELIPUTAN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3.POST PRODUCTION/PASCA PRODUKSI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Preview Visual-gambar, time code-tc.</a:t>
            </a:r>
          </a:p>
          <a:p>
            <a:pPr eaLnBrk="1" hangingPunct="1"/>
            <a:r>
              <a:rPr lang="en-US" smtClean="0"/>
              <a:t>Final Script – berorientasi pada visual-gambar &amp; natural sound-natsound-atmosfir.</a:t>
            </a:r>
          </a:p>
          <a:p>
            <a:pPr eaLnBrk="1" hangingPunct="1"/>
            <a:r>
              <a:rPr lang="en-US" smtClean="0"/>
              <a:t>Dubbing.</a:t>
            </a:r>
          </a:p>
          <a:p>
            <a:pPr eaLnBrk="1" hangingPunct="1"/>
            <a:r>
              <a:rPr lang="en-US" smtClean="0"/>
              <a:t>Editing Visual-gambar.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418</TotalTime>
  <Words>209</Words>
  <Application>Microsoft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Network</vt:lpstr>
      <vt:lpstr>PRODUKSI PROGRAM TV - DOKUMENTER</vt:lpstr>
      <vt:lpstr>PRODUKSI DOKUMENTER TV</vt:lpstr>
      <vt:lpstr>PRODUKSI DOKUMENTER TV</vt:lpstr>
      <vt:lpstr>PRODUKSI DOKUMENTER TV</vt:lpstr>
      <vt:lpstr>WISH LIST - TREATMENT</vt:lpstr>
      <vt:lpstr>WISH LIST - TREATMENT</vt:lpstr>
      <vt:lpstr>TAHAPAN PELIPUTAN</vt:lpstr>
      <vt:lpstr>TAHAPAN PELIPUTAN</vt:lpstr>
      <vt:lpstr>TAHAPAN PELIPUTAN</vt:lpstr>
      <vt:lpstr>TAHAPAN PELIPUTAN</vt:lpstr>
      <vt:lpstr>JENIS DOKUMENTER TV</vt:lpstr>
      <vt:lpstr>JENIS DOKUMENTER TV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36</cp:revision>
  <dcterms:created xsi:type="dcterms:W3CDTF">1601-01-01T00:00:00Z</dcterms:created>
  <dcterms:modified xsi:type="dcterms:W3CDTF">2013-03-25T07:47:00Z</dcterms:modified>
</cp:coreProperties>
</file>