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F14915-9CA6-4438-B3D2-8DAEE31AD9B0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7006C3-C821-4E18-BE06-C6B9DA44BE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RATIH PRAMITASARI, MPH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SIG-QUANTUM 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2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TEKNIK GEOREFERENSI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Klik</a:t>
            </a:r>
            <a:r>
              <a:rPr lang="en-ID" dirty="0" smtClean="0"/>
              <a:t> </a:t>
            </a:r>
            <a:r>
              <a:rPr lang="en-ID" dirty="0" err="1" smtClean="0"/>
              <a:t>menubar</a:t>
            </a:r>
            <a:r>
              <a:rPr lang="en-ID" dirty="0" smtClean="0"/>
              <a:t> Raster </a:t>
            </a:r>
            <a:r>
              <a:rPr lang="en-ID" dirty="0" smtClean="0">
                <a:sym typeface="Wingdings" pitchFamily="2" charset="2"/>
              </a:rPr>
              <a:t> </a:t>
            </a:r>
            <a:r>
              <a:rPr lang="en-ID" dirty="0" err="1" smtClean="0">
                <a:sym typeface="Wingdings" pitchFamily="2" charset="2"/>
              </a:rPr>
              <a:t>georeferencer</a:t>
            </a:r>
            <a:endParaRPr lang="en-ID" dirty="0" smtClean="0">
              <a:sym typeface="Wingdings" pitchFamily="2" charset="2"/>
            </a:endParaRPr>
          </a:p>
          <a:p>
            <a:r>
              <a:rPr lang="en-ID" dirty="0" smtClean="0">
                <a:sym typeface="Wingdings" pitchFamily="2" charset="2"/>
              </a:rPr>
              <a:t>File (</a:t>
            </a:r>
            <a:r>
              <a:rPr lang="en-ID" dirty="0" err="1" smtClean="0">
                <a:sym typeface="Wingdings" pitchFamily="2" charset="2"/>
              </a:rPr>
              <a:t>berkas</a:t>
            </a:r>
            <a:r>
              <a:rPr lang="en-ID" dirty="0" smtClean="0">
                <a:sym typeface="Wingdings" pitchFamily="2" charset="2"/>
              </a:rPr>
              <a:t>)  open raster  </a:t>
            </a:r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gambar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peta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yg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sudah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disiapkan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untuk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digitasi</a:t>
            </a:r>
            <a:endParaRPr lang="en-ID" dirty="0" smtClean="0">
              <a:sym typeface="Wingdings" pitchFamily="2" charset="2"/>
            </a:endParaRPr>
          </a:p>
          <a:p>
            <a:r>
              <a:rPr lang="en-ID" dirty="0" err="1" smtClean="0">
                <a:sym typeface="Wingdings" pitchFamily="2" charset="2"/>
              </a:rPr>
              <a:t>Muncul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jendela</a:t>
            </a:r>
            <a:r>
              <a:rPr lang="en-ID" dirty="0" smtClean="0">
                <a:sym typeface="Wingdings" pitchFamily="2" charset="2"/>
              </a:rPr>
              <a:t> ‘coordinate reference system selection’</a:t>
            </a:r>
          </a:p>
          <a:p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WGS 84</a:t>
            </a:r>
          </a:p>
          <a:p>
            <a:r>
              <a:rPr lang="en-ID" dirty="0" err="1" smtClean="0">
                <a:sym typeface="Wingdings" pitchFamily="2" charset="2"/>
              </a:rPr>
              <a:t>Tentukan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titik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koordinat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pada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peta</a:t>
            </a:r>
            <a:endParaRPr lang="en-ID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485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Setting </a:t>
            </a:r>
            <a:r>
              <a:rPr lang="en-ID" dirty="0" smtClean="0">
                <a:sym typeface="Wingdings" pitchFamily="2" charset="2"/>
              </a:rPr>
              <a:t> transformation setting</a:t>
            </a:r>
          </a:p>
          <a:p>
            <a:r>
              <a:rPr lang="en-ID" dirty="0" smtClean="0">
                <a:sym typeface="Wingdings" pitchFamily="2" charset="2"/>
              </a:rPr>
              <a:t>Output raster  </a:t>
            </a:r>
            <a:r>
              <a:rPr lang="en-ID" dirty="0" err="1" smtClean="0">
                <a:sym typeface="Wingdings" pitchFamily="2" charset="2"/>
              </a:rPr>
              <a:t>ganti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tulisan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modifikasi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mjdi</a:t>
            </a:r>
            <a:r>
              <a:rPr lang="en-ID" dirty="0" smtClean="0">
                <a:sym typeface="Wingdings" pitchFamily="2" charset="2"/>
              </a:rPr>
              <a:t> …</a:t>
            </a:r>
            <a:r>
              <a:rPr lang="en-ID" dirty="0" err="1" smtClean="0">
                <a:sym typeface="Wingdings" pitchFamily="2" charset="2"/>
              </a:rPr>
              <a:t>georef</a:t>
            </a:r>
            <a:endParaRPr lang="en-ID" dirty="0" smtClean="0">
              <a:sym typeface="Wingdings" pitchFamily="2" charset="2"/>
            </a:endParaRPr>
          </a:p>
          <a:p>
            <a:r>
              <a:rPr lang="en-ID" dirty="0" err="1" smtClean="0">
                <a:sym typeface="Wingdings" pitchFamily="2" charset="2"/>
              </a:rPr>
              <a:t>Klik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pada</a:t>
            </a:r>
            <a:r>
              <a:rPr lang="en-ID" dirty="0" smtClean="0">
                <a:sym typeface="Wingdings" pitchFamily="2" charset="2"/>
              </a:rPr>
              <a:t> load in </a:t>
            </a:r>
            <a:r>
              <a:rPr lang="en-ID" dirty="0" err="1" smtClean="0">
                <a:sym typeface="Wingdings" pitchFamily="2" charset="2"/>
              </a:rPr>
              <a:t>qgis</a:t>
            </a:r>
            <a:r>
              <a:rPr lang="en-ID" dirty="0" smtClean="0">
                <a:sym typeface="Wingdings" pitchFamily="2" charset="2"/>
              </a:rPr>
              <a:t> when done  OK</a:t>
            </a:r>
          </a:p>
          <a:p>
            <a:r>
              <a:rPr lang="en-ID" dirty="0" err="1" smtClean="0">
                <a:sym typeface="Wingdings" pitchFamily="2" charset="2"/>
              </a:rPr>
              <a:t>Klik</a:t>
            </a:r>
            <a:r>
              <a:rPr lang="en-ID" dirty="0" smtClean="0">
                <a:sym typeface="Wingdings" pitchFamily="2" charset="2"/>
              </a:rPr>
              <a:t> start </a:t>
            </a:r>
            <a:r>
              <a:rPr lang="en-ID" dirty="0" err="1" smtClean="0">
                <a:sym typeface="Wingdings" pitchFamily="2" charset="2"/>
              </a:rPr>
              <a:t>georeferencing</a:t>
            </a:r>
            <a:endParaRPr lang="en-ID" dirty="0" smtClean="0">
              <a:sym typeface="Wingdings" pitchFamily="2" charset="2"/>
            </a:endParaRPr>
          </a:p>
          <a:p>
            <a:r>
              <a:rPr lang="en-ID" dirty="0" smtClean="0">
                <a:sym typeface="Wingdings" pitchFamily="2" charset="2"/>
              </a:rPr>
              <a:t>Akan </a:t>
            </a:r>
            <a:r>
              <a:rPr lang="en-ID" dirty="0" err="1" smtClean="0">
                <a:sym typeface="Wingdings" pitchFamily="2" charset="2"/>
              </a:rPr>
              <a:t>memulai</a:t>
            </a:r>
            <a:r>
              <a:rPr lang="en-ID" dirty="0" smtClean="0">
                <a:sym typeface="Wingdings" pitchFamily="2" charset="2"/>
              </a:rPr>
              <a:t> proses </a:t>
            </a:r>
            <a:r>
              <a:rPr lang="en-ID" dirty="0" err="1" smtClean="0">
                <a:sym typeface="Wingdings" pitchFamily="2" charset="2"/>
              </a:rPr>
              <a:t>georeferencing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setelah</a:t>
            </a:r>
            <a:r>
              <a:rPr lang="en-ID" dirty="0" smtClean="0">
                <a:sym typeface="Wingdings" pitchFamily="2" charset="2"/>
              </a:rPr>
              <a:t> progress done </a:t>
            </a:r>
            <a:r>
              <a:rPr lang="en-ID" dirty="0" err="1" smtClean="0">
                <a:sym typeface="Wingdings" pitchFamily="2" charset="2"/>
              </a:rPr>
              <a:t>akan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muncul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jendela</a:t>
            </a:r>
            <a:r>
              <a:rPr lang="en-ID" dirty="0" smtClean="0">
                <a:sym typeface="Wingdings" pitchFamily="2" charset="2"/>
              </a:rPr>
              <a:t> “coordinate …”  OK</a:t>
            </a:r>
          </a:p>
          <a:p>
            <a:r>
              <a:rPr lang="en-ID" dirty="0" smtClean="0">
                <a:sym typeface="Wingdings" pitchFamily="2" charset="2"/>
              </a:rPr>
              <a:t>File (</a:t>
            </a:r>
            <a:r>
              <a:rPr lang="en-ID" dirty="0" err="1" smtClean="0">
                <a:sym typeface="Wingdings" pitchFamily="2" charset="2"/>
              </a:rPr>
              <a:t>berkas</a:t>
            </a:r>
            <a:r>
              <a:rPr lang="en-ID" dirty="0" smtClean="0">
                <a:sym typeface="Wingdings" pitchFamily="2" charset="2"/>
              </a:rPr>
              <a:t>)  quit</a:t>
            </a:r>
          </a:p>
          <a:p>
            <a:r>
              <a:rPr lang="en-ID" dirty="0" err="1" smtClean="0">
                <a:sym typeface="Wingdings" pitchFamily="2" charset="2"/>
              </a:rPr>
              <a:t>Muncul</a:t>
            </a:r>
            <a:r>
              <a:rPr lang="en-ID" dirty="0" smtClean="0">
                <a:sym typeface="Wingdings" pitchFamily="2" charset="2"/>
              </a:rPr>
              <a:t> save GCP </a:t>
            </a:r>
            <a:r>
              <a:rPr lang="en-ID" dirty="0" smtClean="0">
                <a:sym typeface="Wingdings" pitchFamily="2" charset="2"/>
              </a:rPr>
              <a:t>points</a:t>
            </a:r>
            <a:r>
              <a:rPr lang="en-ID" dirty="0" smtClean="0">
                <a:sym typeface="Wingdings" pitchFamily="2" charset="2"/>
              </a:rPr>
              <a:t>? </a:t>
            </a:r>
            <a:r>
              <a:rPr lang="en-ID" dirty="0" err="1" smtClean="0">
                <a:sym typeface="Wingdings" pitchFamily="2" charset="2"/>
              </a:rPr>
              <a:t>Klik</a:t>
            </a:r>
            <a:r>
              <a:rPr lang="en-ID" dirty="0" smtClean="0">
                <a:sym typeface="Wingdings" pitchFamily="2" charset="2"/>
              </a:rPr>
              <a:t> 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0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Digitasi</a:t>
            </a:r>
            <a:r>
              <a:rPr lang="en-ID" dirty="0" smtClean="0"/>
              <a:t>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 err="1" smtClean="0"/>
              <a:t>Buka</a:t>
            </a:r>
            <a:r>
              <a:rPr lang="en-ID" dirty="0" smtClean="0"/>
              <a:t> QGIS 2.10.1 </a:t>
            </a:r>
            <a:r>
              <a:rPr lang="en-ID" dirty="0" err="1" smtClean="0"/>
              <a:t>lalu</a:t>
            </a:r>
            <a:r>
              <a:rPr lang="en-ID" dirty="0" smtClean="0"/>
              <a:t> </a:t>
            </a:r>
            <a:r>
              <a:rPr lang="en-ID" dirty="0" err="1"/>
              <a:t>b</a:t>
            </a:r>
            <a:r>
              <a:rPr lang="en-ID" dirty="0" err="1" smtClean="0"/>
              <a:t>uka</a:t>
            </a:r>
            <a:r>
              <a:rPr lang="en-ID" dirty="0" smtClean="0"/>
              <a:t> </a:t>
            </a:r>
            <a:r>
              <a:rPr lang="en-ID" dirty="0" err="1" smtClean="0"/>
              <a:t>peta</a:t>
            </a:r>
            <a:r>
              <a:rPr lang="en-ID" dirty="0" smtClean="0"/>
              <a:t> yang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digeoreferensikan</a:t>
            </a:r>
            <a:r>
              <a:rPr lang="en-ID" dirty="0" smtClean="0"/>
              <a:t> </a:t>
            </a:r>
            <a:r>
              <a:rPr lang="en-ID" dirty="0" err="1" smtClean="0"/>
              <a:t>pd</a:t>
            </a:r>
            <a:r>
              <a:rPr lang="en-ID" dirty="0" smtClean="0"/>
              <a:t> </a:t>
            </a:r>
            <a:r>
              <a:rPr lang="en-ID" dirty="0" err="1" smtClean="0"/>
              <a:t>minggu</a:t>
            </a:r>
            <a:r>
              <a:rPr lang="en-ID" dirty="0" smtClean="0"/>
              <a:t> </a:t>
            </a:r>
            <a:r>
              <a:rPr lang="en-ID" dirty="0" err="1" smtClean="0"/>
              <a:t>sebelumnya</a:t>
            </a:r>
            <a:endParaRPr lang="en-ID" dirty="0" smtClean="0"/>
          </a:p>
          <a:p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Menubar</a:t>
            </a:r>
            <a:r>
              <a:rPr lang="en-ID" dirty="0" smtClean="0">
                <a:sym typeface="Wingdings" pitchFamily="2" charset="2"/>
              </a:rPr>
              <a:t> project  </a:t>
            </a:r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file</a:t>
            </a:r>
          </a:p>
          <a:p>
            <a:r>
              <a:rPr lang="en-ID" dirty="0" err="1" smtClean="0">
                <a:sym typeface="Wingdings" pitchFamily="2" charset="2"/>
              </a:rPr>
              <a:t>Untuk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digitasi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klik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menubar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layercreate</a:t>
            </a:r>
            <a:r>
              <a:rPr lang="en-ID" dirty="0" smtClean="0">
                <a:sym typeface="Wingdings" pitchFamily="2" charset="2"/>
              </a:rPr>
              <a:t> layer  new </a:t>
            </a:r>
            <a:r>
              <a:rPr lang="en-ID" dirty="0" err="1" smtClean="0">
                <a:sym typeface="Wingdings" pitchFamily="2" charset="2"/>
              </a:rPr>
              <a:t>shapefile</a:t>
            </a:r>
            <a:r>
              <a:rPr lang="en-ID" dirty="0" smtClean="0">
                <a:sym typeface="Wingdings" pitchFamily="2" charset="2"/>
              </a:rPr>
              <a:t> layer, </a:t>
            </a:r>
            <a:r>
              <a:rPr lang="en-ID" dirty="0" err="1" smtClean="0">
                <a:sym typeface="Wingdings" pitchFamily="2" charset="2"/>
              </a:rPr>
              <a:t>akan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muncul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jendela</a:t>
            </a:r>
            <a:r>
              <a:rPr lang="en-ID" dirty="0" smtClean="0">
                <a:sym typeface="Wingdings" pitchFamily="2" charset="2"/>
              </a:rPr>
              <a:t> ‘new vector layer’, </a:t>
            </a:r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type ‘point’</a:t>
            </a:r>
          </a:p>
          <a:p>
            <a:r>
              <a:rPr lang="en-ID" dirty="0" err="1" smtClean="0">
                <a:sym typeface="Wingdings" pitchFamily="2" charset="2"/>
              </a:rPr>
              <a:t>Pada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kolom</a:t>
            </a:r>
            <a:r>
              <a:rPr lang="en-ID" dirty="0" smtClean="0">
                <a:sym typeface="Wingdings" pitchFamily="2" charset="2"/>
              </a:rPr>
              <a:t> file encoding </a:t>
            </a:r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UTF-8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selected CRS(EPSG4326,WGS84)</a:t>
            </a:r>
          </a:p>
          <a:p>
            <a:r>
              <a:rPr lang="en-ID" dirty="0" err="1" smtClean="0">
                <a:sym typeface="Wingdings" pitchFamily="2" charset="2"/>
              </a:rPr>
              <a:t>Pada</a:t>
            </a:r>
            <a:r>
              <a:rPr lang="en-ID" dirty="0" smtClean="0">
                <a:sym typeface="Wingdings" pitchFamily="2" charset="2"/>
              </a:rPr>
              <a:t> new attributes </a:t>
            </a:r>
            <a:r>
              <a:rPr lang="en-ID" dirty="0" err="1" smtClean="0">
                <a:sym typeface="Wingdings" pitchFamily="2" charset="2"/>
              </a:rPr>
              <a:t>isikan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kolom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nama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smtClean="0">
                <a:sym typeface="Wingdings" pitchFamily="2" charset="2"/>
              </a:rPr>
              <a:t>‘</a:t>
            </a:r>
            <a:r>
              <a:rPr lang="en-ID" dirty="0" err="1" smtClean="0">
                <a:sym typeface="Wingdings" pitchFamily="2" charset="2"/>
              </a:rPr>
              <a:t>puskesmas</a:t>
            </a:r>
            <a:r>
              <a:rPr lang="en-ID" dirty="0" smtClean="0">
                <a:sym typeface="Wingdings" pitchFamily="2" charset="2"/>
              </a:rPr>
              <a:t>’</a:t>
            </a:r>
          </a:p>
          <a:p>
            <a:r>
              <a:rPr lang="en-ID" dirty="0" err="1" smtClean="0">
                <a:sym typeface="Wingdings" pitchFamily="2" charset="2"/>
              </a:rPr>
              <a:t>Pilih</a:t>
            </a:r>
            <a:r>
              <a:rPr lang="en-ID" dirty="0" smtClean="0">
                <a:sym typeface="Wingdings" pitchFamily="2" charset="2"/>
              </a:rPr>
              <a:t> type text data</a:t>
            </a:r>
          </a:p>
          <a:p>
            <a:r>
              <a:rPr lang="en-ID" dirty="0" err="1" smtClean="0">
                <a:sym typeface="Wingdings" pitchFamily="2" charset="2"/>
              </a:rPr>
              <a:t>Klik</a:t>
            </a:r>
            <a:r>
              <a:rPr lang="en-ID" dirty="0" smtClean="0">
                <a:sym typeface="Wingdings" pitchFamily="2" charset="2"/>
              </a:rPr>
              <a:t> add to </a:t>
            </a:r>
            <a:r>
              <a:rPr lang="en-ID" dirty="0" err="1" smtClean="0">
                <a:sym typeface="Wingdings" pitchFamily="2" charset="2"/>
              </a:rPr>
              <a:t>atributes</a:t>
            </a:r>
            <a:r>
              <a:rPr lang="en-ID" dirty="0" smtClean="0">
                <a:sym typeface="Wingdings" pitchFamily="2" charset="2"/>
              </a:rPr>
              <a:t> list  OK</a:t>
            </a:r>
          </a:p>
        </p:txBody>
      </p:sp>
    </p:spTree>
    <p:extLst>
      <p:ext uri="{BB962C8B-B14F-4D97-AF65-F5344CB8AC3E}">
        <p14:creationId xmlns:p14="http://schemas.microsoft.com/office/powerpoint/2010/main" val="67717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kolom</a:t>
            </a:r>
            <a:r>
              <a:rPr lang="en-ID" dirty="0">
                <a:sym typeface="Wingdings" pitchFamily="2" charset="2"/>
              </a:rPr>
              <a:t> TOC </a:t>
            </a:r>
            <a:r>
              <a:rPr lang="en-ID" dirty="0" err="1">
                <a:sym typeface="Wingdings" pitchFamily="2" charset="2"/>
              </a:rPr>
              <a:t>akan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muncul</a:t>
            </a:r>
            <a:r>
              <a:rPr lang="en-ID" dirty="0">
                <a:sym typeface="Wingdings" pitchFamily="2" charset="2"/>
              </a:rPr>
              <a:t> ‘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’</a:t>
            </a:r>
          </a:p>
          <a:p>
            <a:r>
              <a:rPr lang="en-ID" dirty="0" err="1">
                <a:sym typeface="Wingdings" pitchFamily="2" charset="2"/>
              </a:rPr>
              <a:t>Letakkan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kursor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‘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’</a:t>
            </a:r>
          </a:p>
          <a:p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memulai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digitasi</a:t>
            </a:r>
            <a:r>
              <a:rPr lang="en-ID" dirty="0">
                <a:sym typeface="Wingdings" pitchFamily="2" charset="2"/>
              </a:rPr>
              <a:t> point, </a:t>
            </a:r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icon toggle editing  add feature</a:t>
            </a:r>
          </a:p>
          <a:p>
            <a:r>
              <a:rPr lang="en-ID" dirty="0" err="1">
                <a:sym typeface="Wingdings" pitchFamily="2" charset="2"/>
              </a:rPr>
              <a:t>Mulailah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mendigitasi</a:t>
            </a:r>
            <a:r>
              <a:rPr lang="en-ID" dirty="0">
                <a:sym typeface="Wingdings" pitchFamily="2" charset="2"/>
              </a:rPr>
              <a:t> area 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dengan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meng’klik</a:t>
            </a:r>
            <a:r>
              <a:rPr lang="en-ID" dirty="0">
                <a:sym typeface="Wingdings" pitchFamily="2" charset="2"/>
              </a:rPr>
              <a:t>’ </a:t>
            </a:r>
            <a:r>
              <a:rPr lang="en-ID" dirty="0" err="1">
                <a:sym typeface="Wingdings" pitchFamily="2" charset="2"/>
              </a:rPr>
              <a:t>satu</a:t>
            </a:r>
            <a:r>
              <a:rPr lang="en-ID" dirty="0">
                <a:sym typeface="Wingdings" pitchFamily="2" charset="2"/>
              </a:rPr>
              <a:t> kali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bangunan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yg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ada</a:t>
            </a:r>
            <a:r>
              <a:rPr lang="en-ID" dirty="0">
                <a:sym typeface="Wingdings" pitchFamily="2" charset="2"/>
              </a:rPr>
              <a:t> di </a:t>
            </a:r>
            <a:r>
              <a:rPr lang="en-ID" dirty="0" err="1">
                <a:sym typeface="Wingdings" pitchFamily="2" charset="2"/>
              </a:rPr>
              <a:t>peta</a:t>
            </a:r>
            <a:r>
              <a:rPr lang="en-ID" dirty="0">
                <a:sym typeface="Wingdings" pitchFamily="2" charset="2"/>
              </a:rPr>
              <a:t>, </a:t>
            </a:r>
            <a:r>
              <a:rPr lang="en-ID" dirty="0" err="1">
                <a:sym typeface="Wingdings" pitchFamily="2" charset="2"/>
              </a:rPr>
              <a:t>disini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semua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bangunan</a:t>
            </a:r>
            <a:r>
              <a:rPr lang="en-ID" dirty="0">
                <a:sym typeface="Wingdings" pitchFamily="2" charset="2"/>
              </a:rPr>
              <a:t> yang </a:t>
            </a:r>
            <a:r>
              <a:rPr lang="en-ID" dirty="0" err="1">
                <a:sym typeface="Wingdings" pitchFamily="2" charset="2"/>
              </a:rPr>
              <a:t>ada</a:t>
            </a:r>
            <a:r>
              <a:rPr lang="en-ID" dirty="0">
                <a:sym typeface="Wingdings" pitchFamily="2" charset="2"/>
              </a:rPr>
              <a:t> di </a:t>
            </a:r>
            <a:r>
              <a:rPr lang="en-ID" dirty="0" err="1">
                <a:sym typeface="Wingdings" pitchFamily="2" charset="2"/>
              </a:rPr>
              <a:t>peta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semarang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tengah</a:t>
            </a:r>
            <a:r>
              <a:rPr lang="en-ID" dirty="0">
                <a:sym typeface="Wingdings" pitchFamily="2" charset="2"/>
              </a:rPr>
              <a:t>, </a:t>
            </a:r>
            <a:r>
              <a:rPr lang="en-ID" dirty="0" err="1">
                <a:sym typeface="Wingdings" pitchFamily="2" charset="2"/>
              </a:rPr>
              <a:t>dianggap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sebagai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.</a:t>
            </a:r>
          </a:p>
          <a:p>
            <a:r>
              <a:rPr lang="en-ID" dirty="0" err="1">
                <a:sym typeface="Wingdings" pitchFamily="2" charset="2"/>
              </a:rPr>
              <a:t>Setiap</a:t>
            </a:r>
            <a:r>
              <a:rPr lang="en-ID" dirty="0">
                <a:sym typeface="Wingdings" pitchFamily="2" charset="2"/>
              </a:rPr>
              <a:t> kali </a:t>
            </a:r>
            <a:r>
              <a:rPr lang="en-ID" dirty="0" err="1">
                <a:sym typeface="Wingdings" pitchFamily="2" charset="2"/>
              </a:rPr>
              <a:t>meng’klik</a:t>
            </a:r>
            <a:r>
              <a:rPr lang="en-ID" dirty="0">
                <a:sym typeface="Wingdings" pitchFamily="2" charset="2"/>
              </a:rPr>
              <a:t>’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peta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akan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muncul</a:t>
            </a:r>
            <a:r>
              <a:rPr lang="en-ID" dirty="0">
                <a:sym typeface="Wingdings" pitchFamily="2" charset="2"/>
              </a:rPr>
              <a:t> id </a:t>
            </a:r>
            <a:r>
              <a:rPr lang="en-ID" dirty="0" err="1">
                <a:sym typeface="Wingdings" pitchFamily="2" charset="2"/>
              </a:rPr>
              <a:t>dan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puskesmas</a:t>
            </a:r>
            <a:endParaRPr lang="en-ID" dirty="0">
              <a:sym typeface="Wingdings" pitchFamily="2" charset="2"/>
            </a:endParaRPr>
          </a:p>
          <a:p>
            <a:r>
              <a:rPr lang="en-ID" dirty="0" err="1">
                <a:sym typeface="Wingdings" pitchFamily="2" charset="2"/>
              </a:rPr>
              <a:t>Tuliskan</a:t>
            </a:r>
            <a:r>
              <a:rPr lang="en-ID" dirty="0">
                <a:sym typeface="Wingdings" pitchFamily="2" charset="2"/>
              </a:rPr>
              <a:t> id= 1, 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 = </a:t>
            </a:r>
            <a:r>
              <a:rPr lang="en-ID" dirty="0" err="1">
                <a:sym typeface="Wingdings" pitchFamily="2" charset="2"/>
              </a:rPr>
              <a:t>nama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puskesmas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tsb</a:t>
            </a:r>
            <a:r>
              <a:rPr lang="en-ID" dirty="0">
                <a:sym typeface="Wingdings" pitchFamily="2" charset="2"/>
              </a:rPr>
              <a:t> (</a:t>
            </a:r>
            <a:r>
              <a:rPr lang="en-ID" dirty="0" err="1">
                <a:sym typeface="Wingdings" pitchFamily="2" charset="2"/>
              </a:rPr>
              <a:t>bebas</a:t>
            </a:r>
            <a:r>
              <a:rPr lang="en-ID" dirty="0" smtClean="0">
                <a:sym typeface="Wingdings" pitchFamily="2" charset="2"/>
              </a:rPr>
              <a:t>)</a:t>
            </a:r>
            <a:endParaRPr lang="en-ID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232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Digitasi</a:t>
            </a:r>
            <a:r>
              <a:rPr lang="en-ID" dirty="0" smtClean="0"/>
              <a:t>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digitasi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menubar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layercreate</a:t>
            </a:r>
            <a:r>
              <a:rPr lang="en-ID" dirty="0">
                <a:sym typeface="Wingdings" pitchFamily="2" charset="2"/>
              </a:rPr>
              <a:t> layer  new </a:t>
            </a:r>
            <a:r>
              <a:rPr lang="en-ID" dirty="0" err="1">
                <a:sym typeface="Wingdings" pitchFamily="2" charset="2"/>
              </a:rPr>
              <a:t>shapefile</a:t>
            </a:r>
            <a:r>
              <a:rPr lang="en-ID" dirty="0">
                <a:sym typeface="Wingdings" pitchFamily="2" charset="2"/>
              </a:rPr>
              <a:t> layer, </a:t>
            </a:r>
            <a:r>
              <a:rPr lang="en-ID" dirty="0" err="1">
                <a:sym typeface="Wingdings" pitchFamily="2" charset="2"/>
              </a:rPr>
              <a:t>akan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muncul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jendela</a:t>
            </a:r>
            <a:r>
              <a:rPr lang="en-ID" dirty="0">
                <a:sym typeface="Wingdings" pitchFamily="2" charset="2"/>
              </a:rPr>
              <a:t> ‘new vector layer’, </a:t>
            </a:r>
            <a:r>
              <a:rPr lang="en-ID" dirty="0" err="1">
                <a:sym typeface="Wingdings" pitchFamily="2" charset="2"/>
              </a:rPr>
              <a:t>pilih</a:t>
            </a:r>
            <a:r>
              <a:rPr lang="en-ID" dirty="0">
                <a:sym typeface="Wingdings" pitchFamily="2" charset="2"/>
              </a:rPr>
              <a:t> type </a:t>
            </a:r>
            <a:r>
              <a:rPr lang="en-ID" dirty="0" smtClean="0">
                <a:sym typeface="Wingdings" pitchFamily="2" charset="2"/>
              </a:rPr>
              <a:t>‘line’</a:t>
            </a:r>
            <a:endParaRPr lang="en-ID" dirty="0">
              <a:sym typeface="Wingdings" pitchFamily="2" charset="2"/>
            </a:endParaRPr>
          </a:p>
          <a:p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kolom</a:t>
            </a:r>
            <a:r>
              <a:rPr lang="en-ID" dirty="0">
                <a:sym typeface="Wingdings" pitchFamily="2" charset="2"/>
              </a:rPr>
              <a:t> file encoding </a:t>
            </a:r>
            <a:r>
              <a:rPr lang="en-ID" dirty="0" err="1">
                <a:sym typeface="Wingdings" pitchFamily="2" charset="2"/>
              </a:rPr>
              <a:t>pilih</a:t>
            </a:r>
            <a:r>
              <a:rPr lang="en-ID" dirty="0">
                <a:sym typeface="Wingdings" pitchFamily="2" charset="2"/>
              </a:rPr>
              <a:t> UTF-8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selected CRS(EPSG4326,WGS84)</a:t>
            </a:r>
          </a:p>
          <a:p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new attributes </a:t>
            </a:r>
            <a:r>
              <a:rPr lang="en-ID" dirty="0" err="1">
                <a:sym typeface="Wingdings" pitchFamily="2" charset="2"/>
              </a:rPr>
              <a:t>isikan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kolom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nama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smtClean="0">
                <a:sym typeface="Wingdings" pitchFamily="2" charset="2"/>
              </a:rPr>
              <a:t>‘</a:t>
            </a:r>
            <a:r>
              <a:rPr lang="en-ID" dirty="0" err="1" smtClean="0">
                <a:sym typeface="Wingdings" pitchFamily="2" charset="2"/>
              </a:rPr>
              <a:t>jalan</a:t>
            </a:r>
            <a:r>
              <a:rPr lang="en-ID" dirty="0" smtClean="0">
                <a:sym typeface="Wingdings" pitchFamily="2" charset="2"/>
              </a:rPr>
              <a:t>’</a:t>
            </a:r>
            <a:endParaRPr lang="en-ID" dirty="0">
              <a:sym typeface="Wingdings" pitchFamily="2" charset="2"/>
            </a:endParaRPr>
          </a:p>
          <a:p>
            <a:r>
              <a:rPr lang="en-ID" dirty="0" err="1">
                <a:sym typeface="Wingdings" pitchFamily="2" charset="2"/>
              </a:rPr>
              <a:t>Pilih</a:t>
            </a:r>
            <a:r>
              <a:rPr lang="en-ID" dirty="0">
                <a:sym typeface="Wingdings" pitchFamily="2" charset="2"/>
              </a:rPr>
              <a:t> type text data</a:t>
            </a:r>
          </a:p>
          <a:p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add to </a:t>
            </a:r>
            <a:r>
              <a:rPr lang="en-ID" dirty="0" err="1">
                <a:sym typeface="Wingdings" pitchFamily="2" charset="2"/>
              </a:rPr>
              <a:t>atributes</a:t>
            </a:r>
            <a:r>
              <a:rPr lang="en-ID" dirty="0">
                <a:sym typeface="Wingdings" pitchFamily="2" charset="2"/>
              </a:rPr>
              <a:t> list  </a:t>
            </a:r>
            <a:r>
              <a:rPr lang="en-ID" dirty="0" smtClean="0">
                <a:sym typeface="Wingdings" pitchFamily="2" charset="2"/>
              </a:rPr>
              <a:t>OK</a:t>
            </a:r>
            <a:endParaRPr lang="en-ID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977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kolom</a:t>
            </a:r>
            <a:r>
              <a:rPr lang="en-ID" dirty="0">
                <a:sym typeface="Wingdings" pitchFamily="2" charset="2"/>
              </a:rPr>
              <a:t> TOC </a:t>
            </a:r>
            <a:r>
              <a:rPr lang="en-ID" dirty="0" err="1">
                <a:sym typeface="Wingdings" pitchFamily="2" charset="2"/>
              </a:rPr>
              <a:t>akan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muncul</a:t>
            </a:r>
            <a:r>
              <a:rPr lang="en-ID" dirty="0">
                <a:sym typeface="Wingdings" pitchFamily="2" charset="2"/>
              </a:rPr>
              <a:t> ‘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’</a:t>
            </a:r>
          </a:p>
          <a:p>
            <a:r>
              <a:rPr lang="en-ID" dirty="0" err="1">
                <a:sym typeface="Wingdings" pitchFamily="2" charset="2"/>
              </a:rPr>
              <a:t>Letakkan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kursor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‘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’</a:t>
            </a:r>
          </a:p>
          <a:p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memulai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digitasi</a:t>
            </a:r>
            <a:r>
              <a:rPr lang="en-ID" dirty="0">
                <a:sym typeface="Wingdings" pitchFamily="2" charset="2"/>
              </a:rPr>
              <a:t> line, </a:t>
            </a:r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icon toggle editing  add feature</a:t>
            </a:r>
          </a:p>
          <a:p>
            <a:r>
              <a:rPr lang="en-ID" dirty="0" err="1">
                <a:sym typeface="Wingdings" pitchFamily="2" charset="2"/>
              </a:rPr>
              <a:t>Mulailah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mendigitasi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dengan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meng’klik</a:t>
            </a:r>
            <a:r>
              <a:rPr lang="en-ID" dirty="0">
                <a:sym typeface="Wingdings" pitchFamily="2" charset="2"/>
              </a:rPr>
              <a:t>’ </a:t>
            </a:r>
            <a:r>
              <a:rPr lang="en-ID" dirty="0" err="1">
                <a:sym typeface="Wingdings" pitchFamily="2" charset="2"/>
              </a:rPr>
              <a:t>satu</a:t>
            </a:r>
            <a:r>
              <a:rPr lang="en-ID" dirty="0">
                <a:sym typeface="Wingdings" pitchFamily="2" charset="2"/>
              </a:rPr>
              <a:t> kali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satu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sisi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lalu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ditarik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sampai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sisi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 yang lain, </a:t>
            </a:r>
            <a:r>
              <a:rPr lang="en-ID" dirty="0" err="1">
                <a:sym typeface="Wingdings" pitchFamily="2" charset="2"/>
              </a:rPr>
              <a:t>untuk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mengakhiri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digitasi</a:t>
            </a:r>
            <a:r>
              <a:rPr lang="en-ID" dirty="0">
                <a:sym typeface="Wingdings" pitchFamily="2" charset="2"/>
              </a:rPr>
              <a:t> line, </a:t>
            </a:r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kiri</a:t>
            </a:r>
            <a:r>
              <a:rPr lang="en-ID" dirty="0">
                <a:sym typeface="Wingdings" pitchFamily="2" charset="2"/>
              </a:rPr>
              <a:t> 1x </a:t>
            </a:r>
            <a:r>
              <a:rPr lang="en-ID" dirty="0" err="1">
                <a:sym typeface="Wingdings" pitchFamily="2" charset="2"/>
              </a:rPr>
              <a:t>pd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kursor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lalu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klik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kanan</a:t>
            </a:r>
            <a:r>
              <a:rPr lang="en-ID" dirty="0">
                <a:sym typeface="Wingdings" pitchFamily="2" charset="2"/>
              </a:rPr>
              <a:t> 1x., </a:t>
            </a:r>
            <a:r>
              <a:rPr lang="en-ID" dirty="0" err="1">
                <a:sym typeface="Wingdings" pitchFamily="2" charset="2"/>
              </a:rPr>
              <a:t>disini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digitasi</a:t>
            </a:r>
            <a:r>
              <a:rPr lang="en-ID" dirty="0">
                <a:sym typeface="Wingdings" pitchFamily="2" charset="2"/>
              </a:rPr>
              <a:t> 10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 yang </a:t>
            </a:r>
            <a:r>
              <a:rPr lang="en-ID" dirty="0" err="1">
                <a:sym typeface="Wingdings" pitchFamily="2" charset="2"/>
              </a:rPr>
              <a:t>ada</a:t>
            </a:r>
            <a:r>
              <a:rPr lang="en-ID" dirty="0">
                <a:sym typeface="Wingdings" pitchFamily="2" charset="2"/>
              </a:rPr>
              <a:t> di </a:t>
            </a:r>
            <a:r>
              <a:rPr lang="en-ID" dirty="0" err="1">
                <a:sym typeface="Wingdings" pitchFamily="2" charset="2"/>
              </a:rPr>
              <a:t>peta</a:t>
            </a:r>
            <a:endParaRPr lang="en-ID" dirty="0">
              <a:sym typeface="Wingdings" pitchFamily="2" charset="2"/>
            </a:endParaRPr>
          </a:p>
          <a:p>
            <a:r>
              <a:rPr lang="en-ID" dirty="0" err="1">
                <a:sym typeface="Wingdings" pitchFamily="2" charset="2"/>
              </a:rPr>
              <a:t>Setiap</a:t>
            </a:r>
            <a:r>
              <a:rPr lang="en-ID" dirty="0">
                <a:sym typeface="Wingdings" pitchFamily="2" charset="2"/>
              </a:rPr>
              <a:t> kali </a:t>
            </a:r>
            <a:r>
              <a:rPr lang="en-ID" dirty="0" err="1">
                <a:sym typeface="Wingdings" pitchFamily="2" charset="2"/>
              </a:rPr>
              <a:t>meng’klik</a:t>
            </a:r>
            <a:r>
              <a:rPr lang="en-ID" dirty="0">
                <a:sym typeface="Wingdings" pitchFamily="2" charset="2"/>
              </a:rPr>
              <a:t>’ </a:t>
            </a:r>
            <a:r>
              <a:rPr lang="en-ID" dirty="0" err="1">
                <a:sym typeface="Wingdings" pitchFamily="2" charset="2"/>
              </a:rPr>
              <a:t>pada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peta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akan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muncul</a:t>
            </a:r>
            <a:r>
              <a:rPr lang="en-ID" dirty="0">
                <a:sym typeface="Wingdings" pitchFamily="2" charset="2"/>
              </a:rPr>
              <a:t> id </a:t>
            </a:r>
            <a:r>
              <a:rPr lang="en-ID" dirty="0" err="1">
                <a:sym typeface="Wingdings" pitchFamily="2" charset="2"/>
              </a:rPr>
              <a:t>dan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jalan</a:t>
            </a:r>
            <a:endParaRPr lang="en-ID" dirty="0">
              <a:sym typeface="Wingdings" pitchFamily="2" charset="2"/>
            </a:endParaRPr>
          </a:p>
          <a:p>
            <a:r>
              <a:rPr lang="en-ID" dirty="0" err="1">
                <a:sym typeface="Wingdings" pitchFamily="2" charset="2"/>
              </a:rPr>
              <a:t>Tuliskan</a:t>
            </a:r>
            <a:r>
              <a:rPr lang="en-ID" dirty="0">
                <a:sym typeface="Wingdings" pitchFamily="2" charset="2"/>
              </a:rPr>
              <a:t> id= 1,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= </a:t>
            </a:r>
            <a:r>
              <a:rPr lang="en-ID" dirty="0" err="1">
                <a:sym typeface="Wingdings" pitchFamily="2" charset="2"/>
              </a:rPr>
              <a:t>nama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jalan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tsb</a:t>
            </a:r>
            <a:r>
              <a:rPr lang="en-ID" dirty="0">
                <a:sym typeface="Wingdings" pitchFamily="2" charset="2"/>
              </a:rPr>
              <a:t> (</a:t>
            </a:r>
            <a:r>
              <a:rPr lang="en-ID" dirty="0" err="1">
                <a:sym typeface="Wingdings" pitchFamily="2" charset="2"/>
              </a:rPr>
              <a:t>bebas</a:t>
            </a:r>
            <a:r>
              <a:rPr lang="en-ID" dirty="0" smtClean="0">
                <a:sym typeface="Wingdings" pitchFamily="2" charset="2"/>
              </a:rPr>
              <a:t>)</a:t>
            </a:r>
            <a:endParaRPr lang="en-ID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0376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</TotalTime>
  <Words>413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SIG-QUANTUM GIS</vt:lpstr>
      <vt:lpstr>TEKNIK GEOREFERENSI PETA</vt:lpstr>
      <vt:lpstr>Lanjutan…</vt:lpstr>
      <vt:lpstr>Digitasi point</vt:lpstr>
      <vt:lpstr>Lanjutan…</vt:lpstr>
      <vt:lpstr>Digitasi line</vt:lpstr>
      <vt:lpstr>Lanjutan…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SIG-QUANTUM GIS</dc:title>
  <dc:creator>ratih</dc:creator>
  <cp:lastModifiedBy>ratih</cp:lastModifiedBy>
  <cp:revision>10</cp:revision>
  <dcterms:created xsi:type="dcterms:W3CDTF">2017-10-26T09:52:12Z</dcterms:created>
  <dcterms:modified xsi:type="dcterms:W3CDTF">2017-10-26T10:28:27Z</dcterms:modified>
</cp:coreProperties>
</file>