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484-90D9-4ABD-B7B1-003EE8AAF14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41E2-BC8C-4EAB-A5E8-9FF65E053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484-90D9-4ABD-B7B1-003EE8AAF14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41E2-BC8C-4EAB-A5E8-9FF65E053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484-90D9-4ABD-B7B1-003EE8AAF14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41E2-BC8C-4EAB-A5E8-9FF65E053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484-90D9-4ABD-B7B1-003EE8AAF14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41E2-BC8C-4EAB-A5E8-9FF65E053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484-90D9-4ABD-B7B1-003EE8AAF14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41E2-BC8C-4EAB-A5E8-9FF65E053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484-90D9-4ABD-B7B1-003EE8AAF14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41E2-BC8C-4EAB-A5E8-9FF65E053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484-90D9-4ABD-B7B1-003EE8AAF14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41E2-BC8C-4EAB-A5E8-9FF65E053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484-90D9-4ABD-B7B1-003EE8AAF14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41E2-BC8C-4EAB-A5E8-9FF65E053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484-90D9-4ABD-B7B1-003EE8AAF14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41E2-BC8C-4EAB-A5E8-9FF65E053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484-90D9-4ABD-B7B1-003EE8AAF14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41E2-BC8C-4EAB-A5E8-9FF65E053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B484-90D9-4ABD-B7B1-003EE8AAF14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A41E2-BC8C-4EAB-A5E8-9FF65E0533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4B484-90D9-4ABD-B7B1-003EE8AAF14E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A41E2-BC8C-4EAB-A5E8-9FF65E0533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PUSKESMAS: </a:t>
            </a:r>
            <a:r>
              <a:rPr lang="en-US" dirty="0" err="1" smtClean="0">
                <a:solidFill>
                  <a:srgbClr val="FF0000"/>
                </a:solidFill>
              </a:rPr>
              <a:t>Rancangan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kewenangan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wajib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SPM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 marL="2800350" lvl="5" indent="-514350" algn="l">
              <a:buAutoNum type="romanUcPeriod"/>
            </a:pPr>
            <a:r>
              <a:rPr lang="en-US" sz="2400" b="1" dirty="0" err="1" smtClean="0">
                <a:solidFill>
                  <a:schemeClr val="tx1"/>
                </a:solidFill>
              </a:rPr>
              <a:t>Penyelenggaraan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Pelayanan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Kesehatan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Dasar</a:t>
            </a:r>
            <a:r>
              <a:rPr lang="en-US" sz="2400" b="1" dirty="0" smtClean="0">
                <a:solidFill>
                  <a:schemeClr val="tx1"/>
                </a:solidFill>
              </a:rPr>
              <a:t>:</a:t>
            </a:r>
          </a:p>
          <a:p>
            <a:pPr marL="2800350" lvl="5" indent="-514350" algn="l">
              <a:buAutoNum type="romanUcPeriod"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a. </a:t>
            </a:r>
            <a:r>
              <a:rPr lang="en-US" sz="2400" dirty="0" err="1" smtClean="0">
                <a:solidFill>
                  <a:schemeClr val="tx1"/>
                </a:solidFill>
              </a:rPr>
              <a:t>pelayanan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ibu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bayi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baru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lahir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b. </a:t>
            </a:r>
            <a:r>
              <a:rPr lang="en-US" sz="2400" dirty="0" err="1" smtClean="0">
                <a:solidFill>
                  <a:schemeClr val="tx1"/>
                </a:solidFill>
              </a:rPr>
              <a:t>pelay</a:t>
            </a:r>
            <a:r>
              <a:rPr lang="en-US" sz="2400" dirty="0" smtClean="0">
                <a:solidFill>
                  <a:schemeClr val="tx1"/>
                </a:solidFill>
              </a:rPr>
              <a:t> .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Bayi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anak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sekolah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c. </a:t>
            </a:r>
            <a:r>
              <a:rPr lang="en-US" sz="2400" dirty="0" err="1" smtClean="0">
                <a:solidFill>
                  <a:schemeClr val="tx1"/>
                </a:solidFill>
              </a:rPr>
              <a:t>pelay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Anak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sekolah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remaja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d. </a:t>
            </a:r>
            <a:r>
              <a:rPr lang="en-US" sz="2400" dirty="0" err="1" smtClean="0">
                <a:solidFill>
                  <a:schemeClr val="tx1"/>
                </a:solidFill>
              </a:rPr>
              <a:t>pelay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Usia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subur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e. </a:t>
            </a:r>
            <a:r>
              <a:rPr lang="en-US" sz="2400" dirty="0" err="1" smtClean="0">
                <a:solidFill>
                  <a:schemeClr val="tx1"/>
                </a:solidFill>
              </a:rPr>
              <a:t>pelay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Usia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lanjut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g. </a:t>
            </a:r>
            <a:r>
              <a:rPr lang="en-US" sz="2400" dirty="0" err="1" smtClean="0">
                <a:solidFill>
                  <a:schemeClr val="tx1"/>
                </a:solidFill>
              </a:rPr>
              <a:t>pelay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imunisasi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h. </a:t>
            </a:r>
            <a:r>
              <a:rPr lang="en-US" sz="2400" dirty="0" err="1" smtClean="0">
                <a:solidFill>
                  <a:schemeClr val="tx1"/>
                </a:solidFill>
              </a:rPr>
              <a:t>pelay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jiwa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masyarakat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pengobatan</a:t>
            </a:r>
            <a:r>
              <a:rPr lang="en-US" sz="2400" dirty="0" smtClean="0">
                <a:solidFill>
                  <a:schemeClr val="tx1"/>
                </a:solidFill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</a:rPr>
              <a:t>perawatan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534400" cy="6172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II. </a:t>
            </a:r>
            <a:r>
              <a:rPr lang="en-US" sz="2400" b="1" dirty="0" err="1" smtClean="0">
                <a:solidFill>
                  <a:schemeClr val="tx1"/>
                </a:solidFill>
              </a:rPr>
              <a:t>Penyelenggaraan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Pelay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Rujukan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Penunjang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a. </a:t>
            </a:r>
            <a:r>
              <a:rPr lang="en-US" sz="2400" dirty="0" err="1" smtClean="0">
                <a:solidFill>
                  <a:schemeClr val="tx1"/>
                </a:solidFill>
              </a:rPr>
              <a:t>Pelayanan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dgn</a:t>
            </a:r>
            <a:r>
              <a:rPr lang="en-US" sz="2400" dirty="0" smtClean="0">
                <a:solidFill>
                  <a:schemeClr val="tx1"/>
                </a:solidFill>
              </a:rPr>
              <a:t> 4 </a:t>
            </a:r>
            <a:r>
              <a:rPr lang="en-US" sz="2400" dirty="0" err="1" smtClean="0">
                <a:solidFill>
                  <a:schemeClr val="tx1"/>
                </a:solidFill>
              </a:rPr>
              <a:t>kompetensi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dasar</a:t>
            </a:r>
            <a:r>
              <a:rPr lang="en-US" sz="2400" dirty="0" smtClean="0">
                <a:solidFill>
                  <a:schemeClr val="tx1"/>
                </a:solidFill>
              </a:rPr>
              <a:t> ( </a:t>
            </a:r>
            <a:r>
              <a:rPr lang="en-US" sz="2400" dirty="0" err="1" smtClean="0">
                <a:solidFill>
                  <a:schemeClr val="tx1"/>
                </a:solidFill>
              </a:rPr>
              <a:t>kebid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bedah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peny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dlm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anak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b. </a:t>
            </a:r>
            <a:r>
              <a:rPr lang="en-US" sz="2400" dirty="0" err="1" smtClean="0">
                <a:solidFill>
                  <a:schemeClr val="tx1"/>
                </a:solidFill>
              </a:rPr>
              <a:t>Pelayanan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kegawat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daruratan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c. </a:t>
            </a:r>
            <a:r>
              <a:rPr lang="en-US" sz="2400" dirty="0" err="1" smtClean="0">
                <a:solidFill>
                  <a:schemeClr val="tx1"/>
                </a:solidFill>
              </a:rPr>
              <a:t>Pelay</a:t>
            </a:r>
            <a:r>
              <a:rPr lang="en-US" sz="2400" dirty="0" smtClean="0">
                <a:solidFill>
                  <a:schemeClr val="tx1"/>
                </a:solidFill>
              </a:rPr>
              <a:t>. Lab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yg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mendukung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upaya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perorangan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masy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d. </a:t>
            </a:r>
            <a:r>
              <a:rPr lang="en-US" sz="2400" dirty="0" err="1" smtClean="0">
                <a:solidFill>
                  <a:schemeClr val="tx1"/>
                </a:solidFill>
              </a:rPr>
              <a:t>penyediaan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pembiayaan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jaminan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III. </a:t>
            </a:r>
            <a:r>
              <a:rPr lang="en-US" sz="2400" b="1" dirty="0" err="1" smtClean="0">
                <a:solidFill>
                  <a:schemeClr val="tx1"/>
                </a:solidFill>
              </a:rPr>
              <a:t>Peyelenggaraan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Pemberantasan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Peny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Menular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a. </a:t>
            </a:r>
            <a:r>
              <a:rPr lang="en-US" sz="2400" dirty="0" err="1" smtClean="0">
                <a:solidFill>
                  <a:schemeClr val="tx1"/>
                </a:solidFill>
              </a:rPr>
              <a:t>Penyelenggaraan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Penyelidikan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Epidemiologi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penanggulangan</a:t>
            </a:r>
            <a:r>
              <a:rPr lang="en-US" sz="2400" dirty="0" smtClean="0">
                <a:solidFill>
                  <a:schemeClr val="tx1"/>
                </a:solidFill>
              </a:rPr>
              <a:t> KLB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b. </a:t>
            </a:r>
            <a:r>
              <a:rPr lang="en-US" sz="2400" dirty="0" err="1" smtClean="0">
                <a:solidFill>
                  <a:schemeClr val="tx1"/>
                </a:solidFill>
              </a:rPr>
              <a:t>Pencegahan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Pemberantasan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Peny</a:t>
            </a:r>
            <a:r>
              <a:rPr lang="en-US" sz="2400" dirty="0" smtClean="0">
                <a:solidFill>
                  <a:schemeClr val="tx1"/>
                </a:solidFill>
              </a:rPr>
              <a:t> Polio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c.      ,,                                 ,,                    ,,      TB </a:t>
            </a:r>
            <a:r>
              <a:rPr lang="en-US" sz="2400" dirty="0" err="1" smtClean="0">
                <a:solidFill>
                  <a:schemeClr val="tx1"/>
                </a:solidFill>
              </a:rPr>
              <a:t>paru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d.      ,,                                ,,                     ,,       malaria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e.      ,,                                ,,                      ,,       </a:t>
            </a:r>
            <a:r>
              <a:rPr lang="en-US" sz="2400" dirty="0" err="1" smtClean="0">
                <a:solidFill>
                  <a:schemeClr val="tx1"/>
                </a:solidFill>
              </a:rPr>
              <a:t>kusta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f.       ,,                                ,,                      ,,       ISPA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g.      ,,                                ,,                      ,,       HIV/AIDS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h.      ,,                                ,,                      ,,       DBD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.       ,,                                 ,,                     ,,        </a:t>
            </a:r>
            <a:r>
              <a:rPr lang="en-US" sz="2400" dirty="0" err="1" smtClean="0">
                <a:solidFill>
                  <a:schemeClr val="tx1"/>
                </a:solidFill>
              </a:rPr>
              <a:t>Diare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j.        ,,                                ,,                      ,,        </a:t>
            </a:r>
            <a:r>
              <a:rPr lang="en-US" sz="2400" dirty="0" err="1" smtClean="0">
                <a:solidFill>
                  <a:schemeClr val="tx1"/>
                </a:solidFill>
              </a:rPr>
              <a:t>Filariasis</a:t>
            </a:r>
            <a:r>
              <a:rPr lang="en-US" sz="2400" dirty="0" smtClean="0">
                <a:solidFill>
                  <a:schemeClr val="tx1"/>
                </a:solidFill>
              </a:rPr>
              <a:t>   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458200" cy="5943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IV. </a:t>
            </a:r>
            <a:r>
              <a:rPr lang="en-US" sz="2400" b="1" dirty="0" err="1" smtClean="0">
                <a:solidFill>
                  <a:schemeClr val="tx1"/>
                </a:solidFill>
              </a:rPr>
              <a:t>Penyelenggaraan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Perbaikan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Gizi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Masyarakat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a. </a:t>
            </a:r>
            <a:r>
              <a:rPr lang="en-US" sz="2400" dirty="0" err="1" smtClean="0">
                <a:solidFill>
                  <a:schemeClr val="tx1"/>
                </a:solidFill>
              </a:rPr>
              <a:t>Pemantauan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pertumb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Balita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b. </a:t>
            </a:r>
            <a:r>
              <a:rPr lang="en-US" sz="2400" dirty="0" err="1" smtClean="0">
                <a:solidFill>
                  <a:schemeClr val="tx1"/>
                </a:solidFill>
              </a:rPr>
              <a:t>Pemberian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suplemen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Gizi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c. </a:t>
            </a:r>
            <a:r>
              <a:rPr lang="en-US" sz="2400" dirty="0" err="1" smtClean="0">
                <a:solidFill>
                  <a:schemeClr val="tx1"/>
                </a:solidFill>
              </a:rPr>
              <a:t>Pelayanan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gizi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d. </a:t>
            </a:r>
            <a:r>
              <a:rPr lang="en-US" sz="2400" dirty="0" err="1" smtClean="0">
                <a:solidFill>
                  <a:schemeClr val="tx1"/>
                </a:solidFill>
              </a:rPr>
              <a:t>Penyul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gizi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seimbang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e. </a:t>
            </a:r>
            <a:r>
              <a:rPr lang="en-US" sz="2400" dirty="0" err="1" smtClean="0">
                <a:solidFill>
                  <a:schemeClr val="tx1"/>
                </a:solidFill>
              </a:rPr>
              <a:t>Penyelenggaraan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kewaspadaan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gizi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V. </a:t>
            </a:r>
            <a:r>
              <a:rPr lang="en-US" sz="2400" b="1" dirty="0" err="1" smtClean="0">
                <a:solidFill>
                  <a:schemeClr val="tx1"/>
                </a:solidFill>
              </a:rPr>
              <a:t>Penyelenggaraan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Promosi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Gizi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a. </a:t>
            </a:r>
            <a:r>
              <a:rPr lang="en-US" sz="2400" dirty="0" err="1" smtClean="0">
                <a:solidFill>
                  <a:schemeClr val="tx1"/>
                </a:solidFill>
              </a:rPr>
              <a:t>Penyul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perilaku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sehat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b. </a:t>
            </a:r>
            <a:r>
              <a:rPr lang="en-US" sz="2400" dirty="0" err="1" smtClean="0">
                <a:solidFill>
                  <a:schemeClr val="tx1"/>
                </a:solidFill>
              </a:rPr>
              <a:t>Penyul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Pemberdayaan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dlm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upaya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382000" cy="59436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VI. </a:t>
            </a:r>
            <a:r>
              <a:rPr lang="en-US" sz="2400" b="1" dirty="0" err="1" smtClean="0">
                <a:solidFill>
                  <a:schemeClr val="tx1"/>
                </a:solidFill>
              </a:rPr>
              <a:t>Penyelenggaraan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Kes</a:t>
            </a:r>
            <a:r>
              <a:rPr lang="en-US" sz="2400" b="1" dirty="0" smtClean="0">
                <a:solidFill>
                  <a:schemeClr val="tx1"/>
                </a:solidFill>
              </a:rPr>
              <a:t> Ling. Dan </a:t>
            </a:r>
            <a:r>
              <a:rPr lang="en-US" sz="2400" b="1" dirty="0" err="1" smtClean="0">
                <a:solidFill>
                  <a:schemeClr val="tx1"/>
                </a:solidFill>
              </a:rPr>
              <a:t>Sanitasi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dasar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a. </a:t>
            </a:r>
            <a:r>
              <a:rPr lang="en-US" sz="2400" dirty="0" err="1" smtClean="0">
                <a:solidFill>
                  <a:schemeClr val="tx1"/>
                </a:solidFill>
              </a:rPr>
              <a:t>Pemeliharaan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kualitas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lingk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fisik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kimia</a:t>
            </a:r>
            <a:r>
              <a:rPr lang="en-US" sz="2400" dirty="0" smtClean="0">
                <a:solidFill>
                  <a:schemeClr val="tx1"/>
                </a:solidFill>
              </a:rPr>
              <a:t>, &amp; </a:t>
            </a:r>
            <a:r>
              <a:rPr lang="en-US" sz="2400" dirty="0" err="1" smtClean="0">
                <a:solidFill>
                  <a:schemeClr val="tx1"/>
                </a:solidFill>
              </a:rPr>
              <a:t>biologi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b. </a:t>
            </a:r>
            <a:r>
              <a:rPr lang="en-US" sz="2400" dirty="0" err="1" smtClean="0">
                <a:solidFill>
                  <a:schemeClr val="tx1"/>
                </a:solidFill>
              </a:rPr>
              <a:t>Pengendalian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vektor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c. </a:t>
            </a:r>
            <a:r>
              <a:rPr lang="en-US" sz="2400" dirty="0" err="1" smtClean="0">
                <a:solidFill>
                  <a:schemeClr val="tx1"/>
                </a:solidFill>
              </a:rPr>
              <a:t>Pelayanan</a:t>
            </a:r>
            <a:r>
              <a:rPr lang="en-US" sz="2400" dirty="0" smtClean="0">
                <a:solidFill>
                  <a:schemeClr val="tx1"/>
                </a:solidFill>
              </a:rPr>
              <a:t> hygiene </a:t>
            </a:r>
            <a:r>
              <a:rPr lang="en-US" sz="2400" dirty="0" err="1" smtClean="0">
                <a:solidFill>
                  <a:schemeClr val="tx1"/>
                </a:solidFill>
              </a:rPr>
              <a:t>Sanitasi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tempat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umum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VII. </a:t>
            </a:r>
            <a:r>
              <a:rPr lang="en-US" sz="2400" b="1" dirty="0" err="1" smtClean="0">
                <a:solidFill>
                  <a:schemeClr val="tx1"/>
                </a:solidFill>
              </a:rPr>
              <a:t>Pencegahan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Penanggulangan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Penyalahgunaan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en-US" sz="2400" dirty="0" err="1" smtClean="0">
                <a:solidFill>
                  <a:schemeClr val="tx1"/>
                </a:solidFill>
              </a:rPr>
              <a:t>Narkotika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Psikotropika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Zat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Adiktif</a:t>
            </a:r>
            <a:r>
              <a:rPr lang="en-US" sz="2400" dirty="0" smtClean="0">
                <a:solidFill>
                  <a:schemeClr val="tx1"/>
                </a:solidFill>
              </a:rPr>
              <a:t> lain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a. </a:t>
            </a:r>
            <a:r>
              <a:rPr lang="en-US" sz="2400" dirty="0" err="1" smtClean="0">
                <a:solidFill>
                  <a:schemeClr val="tx1"/>
                </a:solidFill>
              </a:rPr>
              <a:t>Pencegahan</a:t>
            </a:r>
            <a:r>
              <a:rPr lang="en-US" sz="2400" dirty="0" smtClean="0">
                <a:solidFill>
                  <a:schemeClr val="tx1"/>
                </a:solidFill>
              </a:rPr>
              <a:t> P3 NAPZA ( </a:t>
            </a:r>
            <a:r>
              <a:rPr lang="en-US" sz="2400" dirty="0" err="1" smtClean="0">
                <a:solidFill>
                  <a:schemeClr val="tx1"/>
                </a:solidFill>
              </a:rPr>
              <a:t>Pencegahan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Penanggulangan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Penyalahgunaan</a:t>
            </a:r>
            <a:r>
              <a:rPr lang="en-US" sz="2400" dirty="0" smtClean="0">
                <a:solidFill>
                  <a:schemeClr val="tx1"/>
                </a:solidFill>
              </a:rPr>
              <a:t> NAPZA)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yg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berbasis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masyarakat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229600" cy="58674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VIII. </a:t>
            </a:r>
            <a:r>
              <a:rPr lang="en-US" sz="2400" b="1" dirty="0" err="1" smtClean="0">
                <a:solidFill>
                  <a:schemeClr val="tx1"/>
                </a:solidFill>
              </a:rPr>
              <a:t>Penyelenggaraan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Pelayanan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Kefarmasian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Pengamanan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sediaan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farmasi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alkes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serta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mk.an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minuman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a. </a:t>
            </a:r>
            <a:r>
              <a:rPr lang="en-US" sz="2400" dirty="0" err="1" smtClean="0">
                <a:solidFill>
                  <a:schemeClr val="tx1"/>
                </a:solidFill>
              </a:rPr>
              <a:t>Penyediaan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Obat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perbekalan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utk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pelayanan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kes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dasar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b. </a:t>
            </a:r>
            <a:r>
              <a:rPr lang="en-US" sz="2400" dirty="0" err="1" smtClean="0">
                <a:solidFill>
                  <a:schemeClr val="tx1"/>
                </a:solidFill>
              </a:rPr>
              <a:t>Penyediaan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pemerataan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pelayanan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kefarmasian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sarana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pelayanan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kesehatan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c. </a:t>
            </a:r>
            <a:r>
              <a:rPr lang="en-US" sz="2400" dirty="0" err="1" smtClean="0">
                <a:solidFill>
                  <a:schemeClr val="tx1"/>
                </a:solidFill>
              </a:rPr>
              <a:t>Pelayanan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Pengamanan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Farmasi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Al.Kes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56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PUSKESMAS: Rancangan kewenangan wajib dan SPM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PUSKESMAS: Rancangan kewenangan wajib dan SPM</dc:title>
  <dc:creator>HP</dc:creator>
  <cp:lastModifiedBy>HP</cp:lastModifiedBy>
  <cp:revision>16</cp:revision>
  <dcterms:created xsi:type="dcterms:W3CDTF">2014-10-28T01:39:11Z</dcterms:created>
  <dcterms:modified xsi:type="dcterms:W3CDTF">2014-10-28T03:59:54Z</dcterms:modified>
</cp:coreProperties>
</file>