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hyperlink" Target="http://sehat-secara-alami.blogspot.com/2013/01/5-manfaat-air-kelapa-di-bawah.html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hyperlink" Target="http://sehat-secara-alami.blogspot.com/2013/01/5-manfaat-air-kelapa-di-bawah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09C61-08CB-4128-93C2-1EDE72F09E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CFB9B70-9FCB-43DC-BEDB-CB936664B4D0}">
      <dgm:prSet phldrT="[Text]"/>
      <dgm:spPr/>
      <dgm:t>
        <a:bodyPr/>
        <a:lstStyle/>
        <a:p>
          <a:r>
            <a:rPr lang="id-ID" dirty="0" smtClean="0"/>
            <a:t>Patologi</a:t>
          </a:r>
          <a:endParaRPr lang="id-ID" dirty="0"/>
        </a:p>
      </dgm:t>
    </dgm:pt>
    <dgm:pt modelId="{39FA5E56-D203-4C79-80B5-733293F74224}" type="parTrans" cxnId="{EAA3DDD3-5AF2-4734-BA82-B72B044DBD1A}">
      <dgm:prSet/>
      <dgm:spPr/>
      <dgm:t>
        <a:bodyPr/>
        <a:lstStyle/>
        <a:p>
          <a:endParaRPr lang="id-ID"/>
        </a:p>
      </dgm:t>
    </dgm:pt>
    <dgm:pt modelId="{279A0ACE-177A-4526-A274-230DDC7972A9}" type="sibTrans" cxnId="{EAA3DDD3-5AF2-4734-BA82-B72B044DBD1A}">
      <dgm:prSet/>
      <dgm:spPr/>
      <dgm:t>
        <a:bodyPr/>
        <a:lstStyle/>
        <a:p>
          <a:endParaRPr lang="id-ID"/>
        </a:p>
      </dgm:t>
    </dgm:pt>
    <dgm:pt modelId="{9B4B3612-C781-4111-9E6B-86CBAA75D2D9}">
      <dgm:prSet phldrT="[Text]"/>
      <dgm:spPr/>
      <dgm:t>
        <a:bodyPr/>
        <a:lstStyle/>
        <a:p>
          <a:r>
            <a:rPr lang="en-US" dirty="0" err="1" smtClean="0"/>
            <a:t>Ilmu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mempelajari</a:t>
          </a:r>
          <a:r>
            <a:rPr lang="en-US" dirty="0" smtClean="0"/>
            <a:t> t</a:t>
          </a:r>
          <a:r>
            <a:rPr lang="id-ID" dirty="0" smtClean="0"/>
            <a:t>tg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,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, </a:t>
          </a:r>
          <a:r>
            <a:rPr lang="en-US" dirty="0" err="1" smtClean="0"/>
            <a:t>jaringan</a:t>
          </a:r>
          <a:r>
            <a:rPr lang="en-US" dirty="0" smtClean="0"/>
            <a:t>, organ </a:t>
          </a:r>
          <a:r>
            <a:rPr lang="en-US" dirty="0" err="1" smtClean="0"/>
            <a:t>maupun</a:t>
          </a:r>
          <a:r>
            <a:rPr lang="en-US" dirty="0" smtClean="0"/>
            <a:t> system – </a:t>
          </a:r>
          <a:r>
            <a:rPr lang="en-US" dirty="0" err="1" smtClean="0"/>
            <a:t>systemnya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normal</a:t>
          </a:r>
          <a:endParaRPr lang="id-ID" dirty="0"/>
        </a:p>
      </dgm:t>
    </dgm:pt>
    <dgm:pt modelId="{756A721E-5CBD-47D9-AE94-E23AC75C0A38}" type="parTrans" cxnId="{FD509DD2-C561-499B-96E2-A2B05EBEC3F2}">
      <dgm:prSet/>
      <dgm:spPr/>
      <dgm:t>
        <a:bodyPr/>
        <a:lstStyle/>
        <a:p>
          <a:endParaRPr lang="id-ID"/>
        </a:p>
      </dgm:t>
    </dgm:pt>
    <dgm:pt modelId="{56EE05F7-9491-4E98-AD8C-E8B91F34CA03}" type="sibTrans" cxnId="{FD509DD2-C561-499B-96E2-A2B05EBEC3F2}">
      <dgm:prSet/>
      <dgm:spPr/>
      <dgm:t>
        <a:bodyPr/>
        <a:lstStyle/>
        <a:p>
          <a:endParaRPr lang="id-ID"/>
        </a:p>
      </dgm:t>
    </dgm:pt>
    <dgm:pt modelId="{EB50A998-A0DA-47F7-94D0-F268F4D148FE}">
      <dgm:prSet phldrT="[Text]"/>
      <dgm:spPr/>
      <dgm:t>
        <a:bodyPr/>
        <a:lstStyle/>
        <a:p>
          <a:r>
            <a:rPr lang="id-ID" dirty="0" smtClean="0"/>
            <a:t>Patofisiologi</a:t>
          </a:r>
          <a:endParaRPr lang="id-ID" dirty="0"/>
        </a:p>
      </dgm:t>
    </dgm:pt>
    <dgm:pt modelId="{552D83DB-0EDC-4924-B37E-7CD827E2FFEE}" type="parTrans" cxnId="{9D4F0432-A9B0-4AC8-98EA-F3D5CB247998}">
      <dgm:prSet/>
      <dgm:spPr/>
      <dgm:t>
        <a:bodyPr/>
        <a:lstStyle/>
        <a:p>
          <a:endParaRPr lang="id-ID"/>
        </a:p>
      </dgm:t>
    </dgm:pt>
    <dgm:pt modelId="{F31674E0-8C91-4961-8621-A3DEB6BB6DB0}" type="sibTrans" cxnId="{9D4F0432-A9B0-4AC8-98EA-F3D5CB247998}">
      <dgm:prSet/>
      <dgm:spPr/>
      <dgm:t>
        <a:bodyPr/>
        <a:lstStyle/>
        <a:p>
          <a:endParaRPr lang="id-ID"/>
        </a:p>
      </dgm:t>
    </dgm:pt>
    <dgm:pt modelId="{7F0CDA8D-E4A7-4D10-942A-73A29FA90983}">
      <dgm:prSet phldrT="[Text]"/>
      <dgm:spPr/>
      <dgm:t>
        <a:bodyPr/>
        <a:lstStyle/>
        <a:p>
          <a:r>
            <a:rPr lang="en-US" b="1" dirty="0" err="1" smtClean="0"/>
            <a:t>Gangguan</a:t>
          </a:r>
          <a:r>
            <a:rPr lang="en-US" b="1" dirty="0" smtClean="0"/>
            <a:t> </a:t>
          </a:r>
          <a:r>
            <a:rPr lang="en-US" b="1" dirty="0" err="1" smtClean="0"/>
            <a:t>dalam</a:t>
          </a:r>
          <a:r>
            <a:rPr lang="en-US" b="1" dirty="0" smtClean="0"/>
            <a:t> proses </a:t>
          </a:r>
          <a:r>
            <a:rPr lang="en-US" b="1" dirty="0" err="1" smtClean="0"/>
            <a:t>seluler</a:t>
          </a:r>
          <a:r>
            <a:rPr lang="en-US" b="1" dirty="0" smtClean="0"/>
            <a:t> normal </a:t>
          </a:r>
          <a:r>
            <a:rPr lang="en-US" b="1" dirty="0" err="1" smtClean="0"/>
            <a:t>mengakibatkan</a:t>
          </a:r>
          <a:r>
            <a:rPr lang="en-US" b="1" dirty="0" smtClean="0"/>
            <a:t> </a:t>
          </a:r>
          <a:r>
            <a:rPr lang="en-US" b="1" dirty="0" err="1" smtClean="0"/>
            <a:t>terjadinya</a:t>
          </a:r>
          <a:r>
            <a:rPr lang="en-US" b="1" dirty="0" smtClean="0"/>
            <a:t> </a:t>
          </a:r>
          <a:r>
            <a:rPr lang="en-US" b="1" dirty="0" err="1" smtClean="0"/>
            <a:t>perubah</a:t>
          </a:r>
          <a:r>
            <a:rPr lang="id-ID" b="1" dirty="0" smtClean="0"/>
            <a:t>a</a:t>
          </a:r>
          <a:r>
            <a:rPr lang="en-US" b="1" dirty="0" smtClean="0"/>
            <a:t>n </a:t>
          </a:r>
          <a:r>
            <a:rPr lang="en-US" b="1" dirty="0" err="1" smtClean="0"/>
            <a:t>adaptif</a:t>
          </a:r>
          <a:r>
            <a:rPr lang="en-US" b="1" dirty="0" smtClean="0"/>
            <a:t> </a:t>
          </a:r>
          <a:endParaRPr lang="id-ID" dirty="0"/>
        </a:p>
      </dgm:t>
    </dgm:pt>
    <dgm:pt modelId="{709F6FCB-8570-4555-AAE4-D9F4BD581E01}" type="parTrans" cxnId="{68865A79-BCFF-4038-9A6E-5B029FE8190C}">
      <dgm:prSet/>
      <dgm:spPr/>
      <dgm:t>
        <a:bodyPr/>
        <a:lstStyle/>
        <a:p>
          <a:endParaRPr lang="id-ID"/>
        </a:p>
      </dgm:t>
    </dgm:pt>
    <dgm:pt modelId="{A04509BD-E655-41EB-A3BB-EEC430CEB884}" type="sibTrans" cxnId="{68865A79-BCFF-4038-9A6E-5B029FE8190C}">
      <dgm:prSet/>
      <dgm:spPr/>
      <dgm:t>
        <a:bodyPr/>
        <a:lstStyle/>
        <a:p>
          <a:endParaRPr lang="id-ID"/>
        </a:p>
      </dgm:t>
    </dgm:pt>
    <dgm:pt modelId="{0B0A8DC0-2A1A-4C3B-AC5D-9D8AEF27B493}">
      <dgm:prSet phldrT="[Text]"/>
      <dgm:spPr/>
      <dgm:t>
        <a:bodyPr/>
        <a:lstStyle/>
        <a:p>
          <a:r>
            <a:rPr lang="en-US" b="1" dirty="0" err="1" smtClean="0"/>
            <a:t>ilmu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mempelajari</a:t>
          </a:r>
          <a:r>
            <a:rPr lang="en-US" b="1" dirty="0" smtClean="0"/>
            <a:t> </a:t>
          </a:r>
          <a:r>
            <a:rPr lang="en-US" b="1" dirty="0" err="1" smtClean="0"/>
            <a:t>perubahan</a:t>
          </a:r>
          <a:r>
            <a:rPr lang="en-US" b="1" dirty="0" smtClean="0"/>
            <a:t> </a:t>
          </a:r>
          <a:r>
            <a:rPr lang="en-US" b="1" dirty="0" err="1" smtClean="0"/>
            <a:t>fisiologis</a:t>
          </a:r>
          <a:r>
            <a:rPr lang="en-US" b="1" dirty="0" smtClean="0"/>
            <a:t> </a:t>
          </a:r>
          <a:r>
            <a:rPr lang="en-US" b="1" dirty="0" err="1" smtClean="0"/>
            <a:t>yg</a:t>
          </a:r>
          <a:r>
            <a:rPr lang="en-US" b="1" dirty="0" smtClean="0"/>
            <a:t> </a:t>
          </a:r>
          <a:r>
            <a:rPr lang="en-US" b="1" dirty="0" err="1" smtClean="0"/>
            <a:t>diakibatkan</a:t>
          </a:r>
          <a:r>
            <a:rPr lang="en-US" b="1" dirty="0" smtClean="0"/>
            <a:t> </a:t>
          </a:r>
          <a:r>
            <a:rPr lang="en-US" b="1" dirty="0" err="1" smtClean="0"/>
            <a:t>oleh</a:t>
          </a:r>
          <a:r>
            <a:rPr lang="en-US" b="1" dirty="0" smtClean="0"/>
            <a:t> proses </a:t>
          </a:r>
          <a:r>
            <a:rPr lang="en-US" b="1" dirty="0" err="1" smtClean="0"/>
            <a:t>patologis</a:t>
          </a:r>
          <a:endParaRPr lang="id-ID" dirty="0"/>
        </a:p>
      </dgm:t>
    </dgm:pt>
    <dgm:pt modelId="{DE1AE407-0AE5-44FA-85E7-A3E01D8344BF}" type="parTrans" cxnId="{74F8272F-7039-4CCB-B1C1-05F180C05096}">
      <dgm:prSet/>
      <dgm:spPr/>
    </dgm:pt>
    <dgm:pt modelId="{3ADD6F89-688F-42A4-B1B9-60C6B0D4C05C}" type="sibTrans" cxnId="{74F8272F-7039-4CCB-B1C1-05F180C05096}">
      <dgm:prSet/>
      <dgm:spPr/>
    </dgm:pt>
    <dgm:pt modelId="{C9279ACB-41E5-4ADB-A164-EF50F812FAA8}">
      <dgm:prSet phldrT="[Text]"/>
      <dgm:spPr/>
      <dgm:t>
        <a:bodyPr/>
        <a:lstStyle/>
        <a:p>
          <a:r>
            <a:rPr lang="id-ID" dirty="0" smtClean="0"/>
            <a:t>Perubahan letal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Kondisi mati / sakit (patolo)</a:t>
          </a:r>
          <a:endParaRPr lang="id-ID" dirty="0"/>
        </a:p>
      </dgm:t>
    </dgm:pt>
    <dgm:pt modelId="{0A2FCF51-5E82-4060-AA10-24C28C041C83}" type="parTrans" cxnId="{CB1877F7-5460-42AA-BE08-0047D96766B5}">
      <dgm:prSet/>
      <dgm:spPr/>
    </dgm:pt>
    <dgm:pt modelId="{83AF2E13-82F6-4DDF-94AC-261442C0CAF5}" type="sibTrans" cxnId="{CB1877F7-5460-42AA-BE08-0047D96766B5}">
      <dgm:prSet/>
      <dgm:spPr/>
    </dgm:pt>
    <dgm:pt modelId="{9DB9A490-2B4B-4B47-A91A-B286AD3CF5CE}" type="pres">
      <dgm:prSet presAssocID="{D0709C61-08CB-4128-93C2-1EDE72F09EF2}" presName="linear" presStyleCnt="0">
        <dgm:presLayoutVars>
          <dgm:animLvl val="lvl"/>
          <dgm:resizeHandles val="exact"/>
        </dgm:presLayoutVars>
      </dgm:prSet>
      <dgm:spPr/>
    </dgm:pt>
    <dgm:pt modelId="{7544107C-C8DD-43A2-B3B7-1515173C1E4A}" type="pres">
      <dgm:prSet presAssocID="{1CFB9B70-9FCB-43DC-BEDB-CB936664B4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D849FC-922F-4DE0-AAC7-302D3E4DD56D}" type="pres">
      <dgm:prSet presAssocID="{1CFB9B70-9FCB-43DC-BEDB-CB936664B4D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F3BDA3-F70F-4784-8E8F-D5D967689EA4}" type="pres">
      <dgm:prSet presAssocID="{EB50A998-A0DA-47F7-94D0-F268F4D148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2C581C-80F1-4303-AEB6-B67240F90F2B}" type="pres">
      <dgm:prSet presAssocID="{EB50A998-A0DA-47F7-94D0-F268F4D148F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0964E9-2BAB-49A2-8F0D-FCAC4D76554E}" type="pres">
      <dgm:prSet presAssocID="{C9279ACB-41E5-4ADB-A164-EF50F812FA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CC0660-230B-447F-82B2-9810B27A4076}" type="pres">
      <dgm:prSet presAssocID="{C9279ACB-41E5-4ADB-A164-EF50F812FAA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A288D21-C83A-405F-8E2D-A9AF24B22C9C}" type="presOf" srcId="{EB50A998-A0DA-47F7-94D0-F268F4D148FE}" destId="{4CF3BDA3-F70F-4784-8E8F-D5D967689EA4}" srcOrd="0" destOrd="0" presId="urn:microsoft.com/office/officeart/2005/8/layout/vList2"/>
    <dgm:cxn modelId="{02068B94-DFAB-4FA2-885A-C8859643997A}" type="presOf" srcId="{7F0CDA8D-E4A7-4D10-942A-73A29FA90983}" destId="{37CC0660-230B-447F-82B2-9810B27A4076}" srcOrd="0" destOrd="0" presId="urn:microsoft.com/office/officeart/2005/8/layout/vList2"/>
    <dgm:cxn modelId="{C24DAC73-97ED-442B-A945-0A442A442C03}" type="presOf" srcId="{9B4B3612-C781-4111-9E6B-86CBAA75D2D9}" destId="{8BD849FC-922F-4DE0-AAC7-302D3E4DD56D}" srcOrd="0" destOrd="0" presId="urn:microsoft.com/office/officeart/2005/8/layout/vList2"/>
    <dgm:cxn modelId="{74F8272F-7039-4CCB-B1C1-05F180C05096}" srcId="{EB50A998-A0DA-47F7-94D0-F268F4D148FE}" destId="{0B0A8DC0-2A1A-4C3B-AC5D-9D8AEF27B493}" srcOrd="0" destOrd="0" parTransId="{DE1AE407-0AE5-44FA-85E7-A3E01D8344BF}" sibTransId="{3ADD6F89-688F-42A4-B1B9-60C6B0D4C05C}"/>
    <dgm:cxn modelId="{8369C80B-D430-4525-8F2E-60A067BA2083}" type="presOf" srcId="{D0709C61-08CB-4128-93C2-1EDE72F09EF2}" destId="{9DB9A490-2B4B-4B47-A91A-B286AD3CF5CE}" srcOrd="0" destOrd="0" presId="urn:microsoft.com/office/officeart/2005/8/layout/vList2"/>
    <dgm:cxn modelId="{EAA3DDD3-5AF2-4734-BA82-B72B044DBD1A}" srcId="{D0709C61-08CB-4128-93C2-1EDE72F09EF2}" destId="{1CFB9B70-9FCB-43DC-BEDB-CB936664B4D0}" srcOrd="0" destOrd="0" parTransId="{39FA5E56-D203-4C79-80B5-733293F74224}" sibTransId="{279A0ACE-177A-4526-A274-230DDC7972A9}"/>
    <dgm:cxn modelId="{68865A79-BCFF-4038-9A6E-5B029FE8190C}" srcId="{C9279ACB-41E5-4ADB-A164-EF50F812FAA8}" destId="{7F0CDA8D-E4A7-4D10-942A-73A29FA90983}" srcOrd="0" destOrd="0" parTransId="{709F6FCB-8570-4555-AAE4-D9F4BD581E01}" sibTransId="{A04509BD-E655-41EB-A3BB-EEC430CEB884}"/>
    <dgm:cxn modelId="{FC47BD90-B7D8-41BD-9C9A-3073ADDB5F35}" type="presOf" srcId="{0B0A8DC0-2A1A-4C3B-AC5D-9D8AEF27B493}" destId="{282C581C-80F1-4303-AEB6-B67240F90F2B}" srcOrd="0" destOrd="0" presId="urn:microsoft.com/office/officeart/2005/8/layout/vList2"/>
    <dgm:cxn modelId="{9BD4AB3D-C8C8-4F87-ABCD-FAC56FA8AAA0}" type="presOf" srcId="{1CFB9B70-9FCB-43DC-BEDB-CB936664B4D0}" destId="{7544107C-C8DD-43A2-B3B7-1515173C1E4A}" srcOrd="0" destOrd="0" presId="urn:microsoft.com/office/officeart/2005/8/layout/vList2"/>
    <dgm:cxn modelId="{AD238E69-5677-4736-86EB-812D2A9B9F01}" type="presOf" srcId="{C9279ACB-41E5-4ADB-A164-EF50F812FAA8}" destId="{400964E9-2BAB-49A2-8F0D-FCAC4D76554E}" srcOrd="0" destOrd="0" presId="urn:microsoft.com/office/officeart/2005/8/layout/vList2"/>
    <dgm:cxn modelId="{9D4F0432-A9B0-4AC8-98EA-F3D5CB247998}" srcId="{D0709C61-08CB-4128-93C2-1EDE72F09EF2}" destId="{EB50A998-A0DA-47F7-94D0-F268F4D148FE}" srcOrd="1" destOrd="0" parTransId="{552D83DB-0EDC-4924-B37E-7CD827E2FFEE}" sibTransId="{F31674E0-8C91-4961-8621-A3DEB6BB6DB0}"/>
    <dgm:cxn modelId="{FD509DD2-C561-499B-96E2-A2B05EBEC3F2}" srcId="{1CFB9B70-9FCB-43DC-BEDB-CB936664B4D0}" destId="{9B4B3612-C781-4111-9E6B-86CBAA75D2D9}" srcOrd="0" destOrd="0" parTransId="{756A721E-5CBD-47D9-AE94-E23AC75C0A38}" sibTransId="{56EE05F7-9491-4E98-AD8C-E8B91F34CA03}"/>
    <dgm:cxn modelId="{CB1877F7-5460-42AA-BE08-0047D96766B5}" srcId="{D0709C61-08CB-4128-93C2-1EDE72F09EF2}" destId="{C9279ACB-41E5-4ADB-A164-EF50F812FAA8}" srcOrd="2" destOrd="0" parTransId="{0A2FCF51-5E82-4060-AA10-24C28C041C83}" sibTransId="{83AF2E13-82F6-4DDF-94AC-261442C0CAF5}"/>
    <dgm:cxn modelId="{6B00D677-C074-4E27-B1F4-02EB4472EDFE}" type="presParOf" srcId="{9DB9A490-2B4B-4B47-A91A-B286AD3CF5CE}" destId="{7544107C-C8DD-43A2-B3B7-1515173C1E4A}" srcOrd="0" destOrd="0" presId="urn:microsoft.com/office/officeart/2005/8/layout/vList2"/>
    <dgm:cxn modelId="{08B84E12-E295-42D1-975D-8CFB3C68E61F}" type="presParOf" srcId="{9DB9A490-2B4B-4B47-A91A-B286AD3CF5CE}" destId="{8BD849FC-922F-4DE0-AAC7-302D3E4DD56D}" srcOrd="1" destOrd="0" presId="urn:microsoft.com/office/officeart/2005/8/layout/vList2"/>
    <dgm:cxn modelId="{93A89A04-F739-4A29-AB30-58D07C6018BD}" type="presParOf" srcId="{9DB9A490-2B4B-4B47-A91A-B286AD3CF5CE}" destId="{4CF3BDA3-F70F-4784-8E8F-D5D967689EA4}" srcOrd="2" destOrd="0" presId="urn:microsoft.com/office/officeart/2005/8/layout/vList2"/>
    <dgm:cxn modelId="{933A24F8-8FD9-4619-A4A2-BBD93031A53C}" type="presParOf" srcId="{9DB9A490-2B4B-4B47-A91A-B286AD3CF5CE}" destId="{282C581C-80F1-4303-AEB6-B67240F90F2B}" srcOrd="3" destOrd="0" presId="urn:microsoft.com/office/officeart/2005/8/layout/vList2"/>
    <dgm:cxn modelId="{41556B19-CE1A-4B96-A6A2-6223950168D0}" type="presParOf" srcId="{9DB9A490-2B4B-4B47-A91A-B286AD3CF5CE}" destId="{400964E9-2BAB-49A2-8F0D-FCAC4D76554E}" srcOrd="4" destOrd="0" presId="urn:microsoft.com/office/officeart/2005/8/layout/vList2"/>
    <dgm:cxn modelId="{D538E1FF-45D6-44CF-931C-931B6B019E68}" type="presParOf" srcId="{9DB9A490-2B4B-4B47-A91A-B286AD3CF5CE}" destId="{37CC0660-230B-447F-82B2-9810B27A407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9E55B-CDBD-4267-B4D7-A326D22779E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9287C12-D41A-4E43-BDAD-D8701D5FB53C}">
      <dgm:prSet phldrT="[Text]" custT="1"/>
      <dgm:spPr/>
      <dgm:t>
        <a:bodyPr/>
        <a:lstStyle/>
        <a:p>
          <a:r>
            <a:rPr lang="en-US" sz="2800" dirty="0" err="1" smtClean="0"/>
            <a:t>Pembengkakan</a:t>
          </a:r>
          <a:r>
            <a:rPr lang="id-ID" sz="2800" dirty="0" smtClean="0"/>
            <a:t>, k</a:t>
          </a:r>
          <a:r>
            <a:rPr lang="en-US" sz="2800" dirty="0" err="1" smtClean="0"/>
            <a:t>ecuali</a:t>
          </a:r>
          <a:r>
            <a:rPr lang="en-US" sz="2800" dirty="0" smtClean="0"/>
            <a:t> </a:t>
          </a:r>
          <a:r>
            <a:rPr lang="en-US" sz="2800" dirty="0" err="1" smtClean="0"/>
            <a:t>frakturnya</a:t>
          </a:r>
          <a:r>
            <a:rPr lang="en-US" sz="2800" dirty="0" smtClean="0"/>
            <a:t> </a:t>
          </a:r>
          <a:r>
            <a:rPr lang="en-US" sz="2800" dirty="0" err="1" smtClean="0"/>
            <a:t>terjadi</a:t>
          </a:r>
          <a:r>
            <a:rPr lang="en-US" sz="2800" dirty="0" smtClean="0"/>
            <a:t> </a:t>
          </a:r>
          <a:r>
            <a:rPr lang="en-US" sz="2800" dirty="0" err="1" smtClean="0"/>
            <a:t>jauh</a:t>
          </a:r>
          <a:r>
            <a:rPr lang="en-US" sz="2800" dirty="0" smtClean="0"/>
            <a:t> </a:t>
          </a:r>
          <a:r>
            <a:rPr lang="en-US" sz="2800" dirty="0" err="1" smtClean="0"/>
            <a:t>didalam</a:t>
          </a:r>
          <a:r>
            <a:rPr lang="en-US" sz="2800" dirty="0" smtClean="0"/>
            <a:t> </a:t>
          </a:r>
          <a:r>
            <a:rPr lang="en-US" sz="2800" dirty="0" err="1" smtClean="0"/>
            <a:t>seperti</a:t>
          </a:r>
          <a:r>
            <a:rPr lang="en-US" sz="2800" dirty="0" smtClean="0"/>
            <a:t> </a:t>
          </a:r>
          <a:r>
            <a:rPr lang="en-US" sz="2800" dirty="0" err="1" smtClean="0"/>
            <a:t>pada</a:t>
          </a:r>
          <a:r>
            <a:rPr lang="en-US" sz="2800" dirty="0" smtClean="0"/>
            <a:t> </a:t>
          </a:r>
          <a:r>
            <a:rPr lang="en-US" sz="2800" dirty="0" err="1" smtClean="0"/>
            <a:t>tulang</a:t>
          </a:r>
          <a:r>
            <a:rPr lang="en-US" sz="2800" dirty="0" smtClean="0"/>
            <a:t> </a:t>
          </a:r>
          <a:r>
            <a:rPr lang="en-US" sz="2800" dirty="0" err="1" smtClean="0"/>
            <a:t>leher</a:t>
          </a:r>
          <a:r>
            <a:rPr lang="en-US" sz="2800" dirty="0" smtClean="0"/>
            <a:t> </a:t>
          </a:r>
          <a:r>
            <a:rPr lang="en-US" sz="2800" dirty="0" err="1" smtClean="0"/>
            <a:t>atau</a:t>
          </a:r>
          <a:r>
            <a:rPr lang="en-US" sz="2800" dirty="0" smtClean="0"/>
            <a:t> </a:t>
          </a:r>
          <a:r>
            <a:rPr lang="en-US" sz="2800" dirty="0" err="1" smtClean="0"/>
            <a:t>tulang</a:t>
          </a:r>
          <a:r>
            <a:rPr lang="en-US" sz="2800" dirty="0" smtClean="0"/>
            <a:t> </a:t>
          </a:r>
          <a:r>
            <a:rPr lang="en-US" sz="2800" dirty="0" err="1" smtClean="0"/>
            <a:t>paha</a:t>
          </a:r>
          <a:r>
            <a:rPr lang="en-US" sz="2800" dirty="0" smtClean="0"/>
            <a:t>.</a:t>
          </a:r>
          <a:endParaRPr lang="id-ID" sz="2800" dirty="0"/>
        </a:p>
      </dgm:t>
    </dgm:pt>
    <dgm:pt modelId="{A795FB70-BD40-4544-8654-8209B0802C0A}" type="parTrans" cxnId="{B831FA45-81F0-430A-89A9-7C5A5FCCCF52}">
      <dgm:prSet/>
      <dgm:spPr/>
      <dgm:t>
        <a:bodyPr/>
        <a:lstStyle/>
        <a:p>
          <a:endParaRPr lang="id-ID"/>
        </a:p>
      </dgm:t>
    </dgm:pt>
    <dgm:pt modelId="{381CBF35-581E-4DD8-84FF-E44685A889E3}" type="sibTrans" cxnId="{B831FA45-81F0-430A-89A9-7C5A5FCCCF52}">
      <dgm:prSet/>
      <dgm:spPr/>
      <dgm:t>
        <a:bodyPr/>
        <a:lstStyle/>
        <a:p>
          <a:endParaRPr lang="id-ID"/>
        </a:p>
      </dgm:t>
    </dgm:pt>
    <dgm:pt modelId="{4BE9118B-5FC4-4AF3-AB11-57B99B542396}">
      <dgm:prSet custT="1"/>
      <dgm:spPr/>
      <dgm:t>
        <a:bodyPr/>
        <a:lstStyle/>
        <a:p>
          <a:r>
            <a:rPr lang="en-US" sz="2400" smtClean="0"/>
            <a:t>Perubahan bentuk, dapat terjadi angulasi (terbentuk sudut), rotasi (terputar), atau pemendekan.</a:t>
          </a:r>
          <a:endParaRPr lang="id-ID" sz="2400" dirty="0" smtClean="0"/>
        </a:p>
      </dgm:t>
    </dgm:pt>
    <dgm:pt modelId="{4ECA2B45-EE62-46BB-9221-DBD4210F5381}" type="parTrans" cxnId="{6680ACF5-92E4-4D6D-B698-B5C67C025A86}">
      <dgm:prSet/>
      <dgm:spPr/>
      <dgm:t>
        <a:bodyPr/>
        <a:lstStyle/>
        <a:p>
          <a:endParaRPr lang="id-ID"/>
        </a:p>
      </dgm:t>
    </dgm:pt>
    <dgm:pt modelId="{4433DCA6-9CBD-4635-B005-1AFA1E01ACC8}" type="sibTrans" cxnId="{6680ACF5-92E4-4D6D-B698-B5C67C025A86}">
      <dgm:prSet/>
      <dgm:spPr/>
      <dgm:t>
        <a:bodyPr/>
        <a:lstStyle/>
        <a:p>
          <a:endParaRPr lang="id-ID"/>
        </a:p>
      </dgm:t>
    </dgm:pt>
    <dgm:pt modelId="{C19C787A-8A0E-46C8-B3E6-B76B6F611F6C}">
      <dgm:prSet custT="1"/>
      <dgm:spPr/>
      <dgm:t>
        <a:bodyPr/>
        <a:lstStyle/>
        <a:p>
          <a:r>
            <a:rPr lang="en-US" sz="2400" smtClean="0"/>
            <a:t>Terdapat rasa nyeri yg sangat pd daerah fraktur</a:t>
          </a:r>
          <a:r>
            <a:rPr lang="id-ID" sz="2400" smtClean="0"/>
            <a:t> karena luka jaringan sekitar tulang patah</a:t>
          </a:r>
          <a:endParaRPr lang="id-ID" sz="2400" dirty="0"/>
        </a:p>
      </dgm:t>
    </dgm:pt>
    <dgm:pt modelId="{37B25091-8A14-4006-B600-F52E3C6FF844}" type="parTrans" cxnId="{1A07F88E-CB11-41AB-B4FF-6631D091244E}">
      <dgm:prSet/>
      <dgm:spPr/>
      <dgm:t>
        <a:bodyPr/>
        <a:lstStyle/>
        <a:p>
          <a:endParaRPr lang="id-ID"/>
        </a:p>
      </dgm:t>
    </dgm:pt>
    <dgm:pt modelId="{F348A5B1-EC25-4AA9-93AA-8C60FBEC1D9B}" type="sibTrans" cxnId="{1A07F88E-CB11-41AB-B4FF-6631D091244E}">
      <dgm:prSet/>
      <dgm:spPr/>
      <dgm:t>
        <a:bodyPr/>
        <a:lstStyle/>
        <a:p>
          <a:endParaRPr lang="id-ID"/>
        </a:p>
      </dgm:t>
    </dgm:pt>
    <dgm:pt modelId="{B7D6C7FF-6F5F-4749-B0B0-0090B924C47F}" type="pres">
      <dgm:prSet presAssocID="{96F9E55B-CDBD-4267-B4D7-A326D22779E2}" presName="Name0" presStyleCnt="0">
        <dgm:presLayoutVars>
          <dgm:dir/>
          <dgm:resizeHandles val="exact"/>
        </dgm:presLayoutVars>
      </dgm:prSet>
      <dgm:spPr/>
    </dgm:pt>
    <dgm:pt modelId="{1E3BC747-2684-478F-8CE5-090835D53929}" type="pres">
      <dgm:prSet presAssocID="{59287C12-D41A-4E43-BDAD-D8701D5FB53C}" presName="node" presStyleLbl="node1" presStyleIdx="0" presStyleCnt="3" custScaleY="18733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B2E5B-3128-44DE-ACD1-18BBBD254CEB}" type="pres">
      <dgm:prSet presAssocID="{381CBF35-581E-4DD8-84FF-E44685A889E3}" presName="sibTrans" presStyleLbl="sibTrans2D1" presStyleIdx="0" presStyleCnt="2"/>
      <dgm:spPr/>
    </dgm:pt>
    <dgm:pt modelId="{4B0D8BC2-0B3C-4101-8EF5-AE28FE6CF59D}" type="pres">
      <dgm:prSet presAssocID="{381CBF35-581E-4DD8-84FF-E44685A889E3}" presName="connectorText" presStyleLbl="sibTrans2D1" presStyleIdx="0" presStyleCnt="2"/>
      <dgm:spPr/>
    </dgm:pt>
    <dgm:pt modelId="{5936FF16-5E38-4736-8A46-1DC81E329E24}" type="pres">
      <dgm:prSet presAssocID="{4BE9118B-5FC4-4AF3-AB11-57B99B542396}" presName="node" presStyleLbl="node1" presStyleIdx="1" presStyleCnt="3" custScaleY="187337">
        <dgm:presLayoutVars>
          <dgm:bulletEnabled val="1"/>
        </dgm:presLayoutVars>
      </dgm:prSet>
      <dgm:spPr/>
    </dgm:pt>
    <dgm:pt modelId="{DC4E7CA2-AE38-42D4-BD5D-8940A02445D9}" type="pres">
      <dgm:prSet presAssocID="{4433DCA6-9CBD-4635-B005-1AFA1E01ACC8}" presName="sibTrans" presStyleLbl="sibTrans2D1" presStyleIdx="1" presStyleCnt="2"/>
      <dgm:spPr/>
    </dgm:pt>
    <dgm:pt modelId="{3B36862E-1BE2-4C24-94F8-0D0FB8520E3A}" type="pres">
      <dgm:prSet presAssocID="{4433DCA6-9CBD-4635-B005-1AFA1E01ACC8}" presName="connectorText" presStyleLbl="sibTrans2D1" presStyleIdx="1" presStyleCnt="2"/>
      <dgm:spPr/>
    </dgm:pt>
    <dgm:pt modelId="{CB74ED73-7CAB-41E8-911D-9AE36A8707F8}" type="pres">
      <dgm:prSet presAssocID="{C19C787A-8A0E-46C8-B3E6-B76B6F611F6C}" presName="node" presStyleLbl="node1" presStyleIdx="2" presStyleCnt="3" custScaleY="187337">
        <dgm:presLayoutVars>
          <dgm:bulletEnabled val="1"/>
        </dgm:presLayoutVars>
      </dgm:prSet>
      <dgm:spPr/>
    </dgm:pt>
  </dgm:ptLst>
  <dgm:cxnLst>
    <dgm:cxn modelId="{DE6A5AF6-950E-4B61-AED4-99971E7D2649}" type="presOf" srcId="{381CBF35-581E-4DD8-84FF-E44685A889E3}" destId="{8BEB2E5B-3128-44DE-ACD1-18BBBD254CEB}" srcOrd="0" destOrd="0" presId="urn:microsoft.com/office/officeart/2005/8/layout/process1"/>
    <dgm:cxn modelId="{1A07F88E-CB11-41AB-B4FF-6631D091244E}" srcId="{96F9E55B-CDBD-4267-B4D7-A326D22779E2}" destId="{C19C787A-8A0E-46C8-B3E6-B76B6F611F6C}" srcOrd="2" destOrd="0" parTransId="{37B25091-8A14-4006-B600-F52E3C6FF844}" sibTransId="{F348A5B1-EC25-4AA9-93AA-8C60FBEC1D9B}"/>
    <dgm:cxn modelId="{5810E954-747A-449F-AC6C-88051B2D52C3}" type="presOf" srcId="{4BE9118B-5FC4-4AF3-AB11-57B99B542396}" destId="{5936FF16-5E38-4736-8A46-1DC81E329E24}" srcOrd="0" destOrd="0" presId="urn:microsoft.com/office/officeart/2005/8/layout/process1"/>
    <dgm:cxn modelId="{C022BFEE-DDA6-4BC0-97E0-23D543B26526}" type="presOf" srcId="{96F9E55B-CDBD-4267-B4D7-A326D22779E2}" destId="{B7D6C7FF-6F5F-4749-B0B0-0090B924C47F}" srcOrd="0" destOrd="0" presId="urn:microsoft.com/office/officeart/2005/8/layout/process1"/>
    <dgm:cxn modelId="{E5304D2F-7C65-410F-B508-777F447FC6B4}" type="presOf" srcId="{4433DCA6-9CBD-4635-B005-1AFA1E01ACC8}" destId="{DC4E7CA2-AE38-42D4-BD5D-8940A02445D9}" srcOrd="0" destOrd="0" presId="urn:microsoft.com/office/officeart/2005/8/layout/process1"/>
    <dgm:cxn modelId="{87AB9C1A-44B6-4268-BD26-A6C85FFA4A44}" type="presOf" srcId="{C19C787A-8A0E-46C8-B3E6-B76B6F611F6C}" destId="{CB74ED73-7CAB-41E8-911D-9AE36A8707F8}" srcOrd="0" destOrd="0" presId="urn:microsoft.com/office/officeart/2005/8/layout/process1"/>
    <dgm:cxn modelId="{B1703751-4522-408B-9F03-27C6B5453A69}" type="presOf" srcId="{4433DCA6-9CBD-4635-B005-1AFA1E01ACC8}" destId="{3B36862E-1BE2-4C24-94F8-0D0FB8520E3A}" srcOrd="1" destOrd="0" presId="urn:microsoft.com/office/officeart/2005/8/layout/process1"/>
    <dgm:cxn modelId="{A1A692DC-C492-46C4-9409-79F1912A5CFB}" type="presOf" srcId="{59287C12-D41A-4E43-BDAD-D8701D5FB53C}" destId="{1E3BC747-2684-478F-8CE5-090835D53929}" srcOrd="0" destOrd="0" presId="urn:microsoft.com/office/officeart/2005/8/layout/process1"/>
    <dgm:cxn modelId="{41576B57-6C7E-4D46-99CA-979F9835D6D3}" type="presOf" srcId="{381CBF35-581E-4DD8-84FF-E44685A889E3}" destId="{4B0D8BC2-0B3C-4101-8EF5-AE28FE6CF59D}" srcOrd="1" destOrd="0" presId="urn:microsoft.com/office/officeart/2005/8/layout/process1"/>
    <dgm:cxn modelId="{6680ACF5-92E4-4D6D-B698-B5C67C025A86}" srcId="{96F9E55B-CDBD-4267-B4D7-A326D22779E2}" destId="{4BE9118B-5FC4-4AF3-AB11-57B99B542396}" srcOrd="1" destOrd="0" parTransId="{4ECA2B45-EE62-46BB-9221-DBD4210F5381}" sibTransId="{4433DCA6-9CBD-4635-B005-1AFA1E01ACC8}"/>
    <dgm:cxn modelId="{B831FA45-81F0-430A-89A9-7C5A5FCCCF52}" srcId="{96F9E55B-CDBD-4267-B4D7-A326D22779E2}" destId="{59287C12-D41A-4E43-BDAD-D8701D5FB53C}" srcOrd="0" destOrd="0" parTransId="{A795FB70-BD40-4544-8654-8209B0802C0A}" sibTransId="{381CBF35-581E-4DD8-84FF-E44685A889E3}"/>
    <dgm:cxn modelId="{B6E6A190-0A70-4D69-B70E-3B38BEF653B1}" type="presParOf" srcId="{B7D6C7FF-6F5F-4749-B0B0-0090B924C47F}" destId="{1E3BC747-2684-478F-8CE5-090835D53929}" srcOrd="0" destOrd="0" presId="urn:microsoft.com/office/officeart/2005/8/layout/process1"/>
    <dgm:cxn modelId="{F982ACA5-01D5-4356-B761-E4DA3E3DFB4C}" type="presParOf" srcId="{B7D6C7FF-6F5F-4749-B0B0-0090B924C47F}" destId="{8BEB2E5B-3128-44DE-ACD1-18BBBD254CEB}" srcOrd="1" destOrd="0" presId="urn:microsoft.com/office/officeart/2005/8/layout/process1"/>
    <dgm:cxn modelId="{CB04406F-C478-4731-AA0E-62CD947CD576}" type="presParOf" srcId="{8BEB2E5B-3128-44DE-ACD1-18BBBD254CEB}" destId="{4B0D8BC2-0B3C-4101-8EF5-AE28FE6CF59D}" srcOrd="0" destOrd="0" presId="urn:microsoft.com/office/officeart/2005/8/layout/process1"/>
    <dgm:cxn modelId="{4F103F28-4A35-447E-B99C-0C3A479B24D9}" type="presParOf" srcId="{B7D6C7FF-6F5F-4749-B0B0-0090B924C47F}" destId="{5936FF16-5E38-4736-8A46-1DC81E329E24}" srcOrd="2" destOrd="0" presId="urn:microsoft.com/office/officeart/2005/8/layout/process1"/>
    <dgm:cxn modelId="{D646D690-7412-4C87-A2F0-24897C5D1809}" type="presParOf" srcId="{B7D6C7FF-6F5F-4749-B0B0-0090B924C47F}" destId="{DC4E7CA2-AE38-42D4-BD5D-8940A02445D9}" srcOrd="3" destOrd="0" presId="urn:microsoft.com/office/officeart/2005/8/layout/process1"/>
    <dgm:cxn modelId="{515FCE62-C9A9-45D5-BF22-95BD86A4B56A}" type="presParOf" srcId="{DC4E7CA2-AE38-42D4-BD5D-8940A02445D9}" destId="{3B36862E-1BE2-4C24-94F8-0D0FB8520E3A}" srcOrd="0" destOrd="0" presId="urn:microsoft.com/office/officeart/2005/8/layout/process1"/>
    <dgm:cxn modelId="{FE521786-925E-4B41-B9F5-038ACB678C4D}" type="presParOf" srcId="{B7D6C7FF-6F5F-4749-B0B0-0090B924C47F}" destId="{CB74ED73-7CAB-41E8-911D-9AE36A8707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161832-D88A-4A18-8F2F-E9BEC27987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D1B01F8-A85A-4C5B-9B8D-D6E9FD065E43}">
      <dgm:prSet phldrT="[Text]"/>
      <dgm:spPr/>
      <dgm:t>
        <a:bodyPr/>
        <a:lstStyle/>
        <a:p>
          <a:r>
            <a:rPr lang="id-ID" dirty="0" smtClean="0"/>
            <a:t>Hi</a:t>
          </a:r>
          <a:r>
            <a:rPr lang="en-US" dirty="0" err="1" smtClean="0"/>
            <a:t>langkan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endParaRPr lang="id-ID" dirty="0"/>
        </a:p>
      </dgm:t>
    </dgm:pt>
    <dgm:pt modelId="{9D20E5E2-AEF2-4203-B1C0-4080C1BF2C95}" type="parTrans" cxnId="{1A9BEF4E-027F-4928-8061-9C9D1664DDD8}">
      <dgm:prSet/>
      <dgm:spPr/>
      <dgm:t>
        <a:bodyPr/>
        <a:lstStyle/>
        <a:p>
          <a:endParaRPr lang="id-ID"/>
        </a:p>
      </dgm:t>
    </dgm:pt>
    <dgm:pt modelId="{67335394-894D-4A1D-B23B-00483A9350CC}" type="sibTrans" cxnId="{1A9BEF4E-027F-4928-8061-9C9D1664DDD8}">
      <dgm:prSet/>
      <dgm:spPr/>
      <dgm:t>
        <a:bodyPr/>
        <a:lstStyle/>
        <a:p>
          <a:endParaRPr lang="id-ID"/>
        </a:p>
      </dgm:t>
    </dgm:pt>
    <dgm:pt modelId="{C690C7E9-D18F-4C02-ACF9-153D301CFB16}">
      <dgm:prSet/>
      <dgm:spPr/>
      <dgm:t>
        <a:bodyPr/>
        <a:lstStyle/>
        <a:p>
          <a:r>
            <a:rPr lang="en-US" dirty="0" smtClean="0"/>
            <a:t>U</a:t>
          </a:r>
          <a:r>
            <a:rPr lang="id-ID" dirty="0" smtClean="0"/>
            <a:t>ntuk </a:t>
          </a:r>
          <a:r>
            <a:rPr lang="en-US" dirty="0" err="1" smtClean="0"/>
            <a:t>hasilkan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pertahankan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ideal</a:t>
          </a:r>
          <a:endParaRPr lang="id-ID" dirty="0" smtClean="0"/>
        </a:p>
      </dgm:t>
    </dgm:pt>
    <dgm:pt modelId="{2F3C823C-A31D-45EF-882E-262456B0F300}" type="parTrans" cxnId="{8DAABA65-F5CD-4B8C-BBC3-1BA940AF306A}">
      <dgm:prSet/>
      <dgm:spPr/>
      <dgm:t>
        <a:bodyPr/>
        <a:lstStyle/>
        <a:p>
          <a:endParaRPr lang="id-ID"/>
        </a:p>
      </dgm:t>
    </dgm:pt>
    <dgm:pt modelId="{D68E3DD8-17C9-41B2-A1BB-24E16353E98D}" type="sibTrans" cxnId="{8DAABA65-F5CD-4B8C-BBC3-1BA940AF306A}">
      <dgm:prSet/>
      <dgm:spPr/>
      <dgm:t>
        <a:bodyPr/>
        <a:lstStyle/>
        <a:p>
          <a:endParaRPr lang="id-ID"/>
        </a:p>
      </dgm:t>
    </dgm:pt>
    <dgm:pt modelId="{35743749-193A-4354-838E-8B276843D98A}">
      <dgm:prSet/>
      <dgm:spPr/>
      <dgm:t>
        <a:bodyPr/>
        <a:lstStyle/>
        <a:p>
          <a:r>
            <a:rPr lang="en-US" smtClean="0"/>
            <a:t>Penarikan (traksi) </a:t>
          </a:r>
          <a:r>
            <a:rPr lang="id-ID" smtClean="0"/>
            <a:t> = </a:t>
          </a:r>
          <a:r>
            <a:rPr lang="en-US" smtClean="0"/>
            <a:t>gunakan beban u</a:t>
          </a:r>
          <a:r>
            <a:rPr lang="id-ID" smtClean="0"/>
            <a:t>/</a:t>
          </a:r>
          <a:r>
            <a:rPr lang="en-US" smtClean="0"/>
            <a:t> nahan gerak</a:t>
          </a:r>
          <a:r>
            <a:rPr lang="id-ID" smtClean="0"/>
            <a:t> </a:t>
          </a:r>
          <a:endParaRPr lang="id-ID" dirty="0" smtClean="0">
            <a:sym typeface="Wingdings" pitchFamily="2" charset="2"/>
          </a:endParaRPr>
        </a:p>
      </dgm:t>
    </dgm:pt>
    <dgm:pt modelId="{26A9A4ED-241D-4638-A43E-529B0C9A8937}" type="parTrans" cxnId="{E6DDEBE1-C1C5-498E-9780-F112B415703F}">
      <dgm:prSet/>
      <dgm:spPr/>
      <dgm:t>
        <a:bodyPr/>
        <a:lstStyle/>
        <a:p>
          <a:endParaRPr lang="id-ID"/>
        </a:p>
      </dgm:t>
    </dgm:pt>
    <dgm:pt modelId="{DF2B55DD-08EB-4CCB-B0B1-CAB3ABC49028}" type="sibTrans" cxnId="{E6DDEBE1-C1C5-498E-9780-F112B415703F}">
      <dgm:prSet/>
      <dgm:spPr/>
      <dgm:t>
        <a:bodyPr/>
        <a:lstStyle/>
        <a:p>
          <a:endParaRPr lang="id-ID"/>
        </a:p>
      </dgm:t>
    </dgm:pt>
    <dgm:pt modelId="{3C4B286E-C34A-4A1C-ADCE-3D44062FA70D}">
      <dgm:prSet/>
      <dgm:spPr/>
      <dgm:t>
        <a:bodyPr/>
        <a:lstStyle/>
        <a:p>
          <a:r>
            <a:rPr lang="en-US" smtClean="0"/>
            <a:t>Fiksasi internal </a:t>
          </a:r>
          <a:r>
            <a:rPr lang="id-ID" smtClean="0"/>
            <a:t> = </a:t>
          </a:r>
          <a:r>
            <a:rPr lang="en-US" smtClean="0"/>
            <a:t>bedah</a:t>
          </a:r>
          <a:r>
            <a:rPr lang="id-ID" smtClean="0"/>
            <a:t> </a:t>
          </a:r>
          <a:r>
            <a:rPr lang="id-ID" smtClean="0">
              <a:sym typeface="Wingdings" pitchFamily="2" charset="2"/>
            </a:rPr>
            <a:t> pasang batang </a:t>
          </a:r>
          <a:r>
            <a:rPr lang="en-US" smtClean="0"/>
            <a:t>logam</a:t>
          </a:r>
          <a:r>
            <a:rPr lang="id-ID" smtClean="0"/>
            <a:t>.</a:t>
          </a:r>
          <a:endParaRPr lang="id-ID" dirty="0" smtClean="0"/>
        </a:p>
      </dgm:t>
    </dgm:pt>
    <dgm:pt modelId="{26B8FC03-BAA1-4196-AD6A-BA30E716118A}" type="parTrans" cxnId="{FB572F85-C0C1-4CBB-9B3B-7C47F084B6A6}">
      <dgm:prSet/>
      <dgm:spPr/>
      <dgm:t>
        <a:bodyPr/>
        <a:lstStyle/>
        <a:p>
          <a:endParaRPr lang="id-ID"/>
        </a:p>
      </dgm:t>
    </dgm:pt>
    <dgm:pt modelId="{5229D03F-AA64-4BBE-BDAB-56E7E2FD8488}" type="sibTrans" cxnId="{FB572F85-C0C1-4CBB-9B3B-7C47F084B6A6}">
      <dgm:prSet/>
      <dgm:spPr/>
      <dgm:t>
        <a:bodyPr/>
        <a:lstStyle/>
        <a:p>
          <a:endParaRPr lang="id-ID"/>
        </a:p>
      </dgm:t>
    </dgm:pt>
    <dgm:pt modelId="{81E9A485-1DF6-4549-8D80-5C9ED0A109E0}">
      <dgm:prSet/>
      <dgm:spPr/>
      <dgm:t>
        <a:bodyPr/>
        <a:lstStyle/>
        <a:p>
          <a:r>
            <a:rPr lang="en-US" dirty="0" smtClean="0"/>
            <a:t>Agar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penyatuan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menyatu</a:t>
          </a:r>
          <a:r>
            <a:rPr lang="en-US" dirty="0" smtClean="0"/>
            <a:t> 4 m</a:t>
          </a:r>
          <a:r>
            <a:rPr lang="id-ID" dirty="0" smtClean="0"/>
            <a:t>gg &amp; </a:t>
          </a:r>
          <a:r>
            <a:rPr lang="en-US" dirty="0" err="1" smtClean="0"/>
            <a:t>menyatu</a:t>
          </a:r>
          <a:r>
            <a:rPr lang="en-US" dirty="0" smtClean="0"/>
            <a:t> </a:t>
          </a:r>
          <a:r>
            <a:rPr lang="en-US" dirty="0" err="1" smtClean="0"/>
            <a:t>sempurna</a:t>
          </a:r>
          <a:r>
            <a:rPr lang="en-US" dirty="0" smtClean="0"/>
            <a:t> 6 </a:t>
          </a:r>
          <a:r>
            <a:rPr lang="en-US" dirty="0" err="1" smtClean="0"/>
            <a:t>bulan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adang</a:t>
          </a:r>
          <a:r>
            <a:rPr lang="en-US" dirty="0" smtClean="0"/>
            <a:t> </a:t>
          </a:r>
          <a:r>
            <a:rPr lang="id-ID" dirty="0" smtClean="0"/>
            <a:t>ada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penyatuan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err="1" smtClean="0"/>
            <a:t>dibutuhkan</a:t>
          </a:r>
          <a:r>
            <a:rPr lang="en-US" dirty="0" smtClean="0"/>
            <a:t> graft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endParaRPr lang="id-ID" dirty="0"/>
        </a:p>
      </dgm:t>
    </dgm:pt>
    <dgm:pt modelId="{A508DB41-6BA3-4447-95F9-13C22237CF4D}" type="parTrans" cxnId="{5B34C130-E552-42C1-9FBA-5699B6D55D0A}">
      <dgm:prSet/>
      <dgm:spPr/>
      <dgm:t>
        <a:bodyPr/>
        <a:lstStyle/>
        <a:p>
          <a:endParaRPr lang="id-ID"/>
        </a:p>
      </dgm:t>
    </dgm:pt>
    <dgm:pt modelId="{FD43894F-7142-42F1-B541-3ED49BF7D26A}" type="sibTrans" cxnId="{5B34C130-E552-42C1-9FBA-5699B6D55D0A}">
      <dgm:prSet/>
      <dgm:spPr/>
      <dgm:t>
        <a:bodyPr/>
        <a:lstStyle/>
        <a:p>
          <a:endParaRPr lang="id-ID"/>
        </a:p>
      </dgm:t>
    </dgm:pt>
    <dgm:pt modelId="{88A3FA8B-DA82-4D07-AE3A-B1C2E60E8C6A}">
      <dgm:prSet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mengembalikan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semula</a:t>
          </a:r>
          <a:r>
            <a:rPr lang="id-ID" dirty="0" smtClean="0">
              <a:sym typeface="Wingdings" pitchFamily="2" charset="2"/>
            </a:rPr>
            <a:t>. I</a:t>
          </a:r>
          <a:r>
            <a:rPr lang="en-US" dirty="0" err="1" smtClean="0"/>
            <a:t>mobilisasi</a:t>
          </a:r>
          <a:r>
            <a:rPr lang="en-US" dirty="0" smtClean="0"/>
            <a:t> </a:t>
          </a:r>
          <a:r>
            <a:rPr lang="id-ID" dirty="0" smtClean="0"/>
            <a:t>yg </a:t>
          </a:r>
          <a:r>
            <a:rPr lang="en-US" dirty="0" smtClean="0"/>
            <a:t>lama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mengecilnya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id-ID" dirty="0" smtClean="0"/>
            <a:t>&amp;</a:t>
          </a:r>
          <a:r>
            <a:rPr lang="en-US" dirty="0" smtClean="0"/>
            <a:t> </a:t>
          </a:r>
          <a:r>
            <a:rPr lang="en-US" dirty="0" err="1" smtClean="0"/>
            <a:t>kakunya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diperlukan</a:t>
          </a:r>
          <a:r>
            <a:rPr lang="en-US" dirty="0" smtClean="0"/>
            <a:t> </a:t>
          </a:r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mobilisasi</a:t>
          </a:r>
          <a:r>
            <a:rPr lang="en-US" dirty="0" smtClean="0"/>
            <a:t> </a:t>
          </a:r>
          <a:r>
            <a:rPr lang="en-US" dirty="0" err="1" smtClean="0"/>
            <a:t>secepat</a:t>
          </a:r>
          <a:r>
            <a:rPr lang="en-US" dirty="0" smtClean="0"/>
            <a:t> </a:t>
          </a:r>
          <a:r>
            <a:rPr lang="en-US" dirty="0" err="1" smtClean="0"/>
            <a:t>mungkin</a:t>
          </a:r>
          <a:endParaRPr lang="id-ID" dirty="0"/>
        </a:p>
      </dgm:t>
    </dgm:pt>
    <dgm:pt modelId="{DF8AA8C1-05A8-4BC0-B827-D8FC6F7F689E}" type="parTrans" cxnId="{4EFB4518-AE9F-4D30-9883-3DA1B29E2FF7}">
      <dgm:prSet/>
      <dgm:spPr/>
      <dgm:t>
        <a:bodyPr/>
        <a:lstStyle/>
        <a:p>
          <a:endParaRPr lang="id-ID"/>
        </a:p>
      </dgm:t>
    </dgm:pt>
    <dgm:pt modelId="{6E3BD2BA-B6C8-4563-B194-AB7AD210DD19}" type="sibTrans" cxnId="{4EFB4518-AE9F-4D30-9883-3DA1B29E2FF7}">
      <dgm:prSet/>
      <dgm:spPr/>
      <dgm:t>
        <a:bodyPr/>
        <a:lstStyle/>
        <a:p>
          <a:endParaRPr lang="id-ID"/>
        </a:p>
      </dgm:t>
    </dgm:pt>
    <dgm:pt modelId="{07566510-6B25-45C5-8331-E7DC2C60CA1F}">
      <dgm:prSet phldrT="[Text]"/>
      <dgm:spPr/>
      <dgm:t>
        <a:bodyPr/>
        <a:lstStyle/>
        <a:p>
          <a:r>
            <a:rPr lang="id-ID" dirty="0" smtClean="0"/>
            <a:t>Dgn cara memberikan </a:t>
          </a:r>
          <a:r>
            <a:rPr lang="en-US" dirty="0" err="1" smtClean="0"/>
            <a:t>obat</a:t>
          </a:r>
          <a:r>
            <a:rPr lang="en-US" dirty="0" smtClean="0"/>
            <a:t> </a:t>
          </a:r>
          <a:r>
            <a:rPr lang="en-US" dirty="0" err="1" smtClean="0"/>
            <a:t>penghilang</a:t>
          </a:r>
          <a:r>
            <a:rPr lang="en-US" dirty="0" smtClean="0"/>
            <a:t> rasa </a:t>
          </a:r>
          <a:r>
            <a:rPr lang="en-US" dirty="0" err="1" smtClean="0"/>
            <a:t>nyeri</a:t>
          </a:r>
          <a:r>
            <a:rPr lang="id-ID" dirty="0" smtClean="0"/>
            <a:t>, t</a:t>
          </a:r>
          <a:r>
            <a:rPr lang="en-US" dirty="0" smtClean="0"/>
            <a:t>e</a:t>
          </a:r>
          <a:r>
            <a:rPr lang="id-ID" dirty="0" smtClean="0"/>
            <a:t>k</a:t>
          </a:r>
          <a:r>
            <a:rPr lang="en-US" dirty="0" err="1" smtClean="0"/>
            <a:t>nik</a:t>
          </a:r>
          <a:r>
            <a:rPr lang="en-US" dirty="0" smtClean="0"/>
            <a:t> </a:t>
          </a:r>
          <a:r>
            <a:rPr lang="en-US" dirty="0" err="1" smtClean="0"/>
            <a:t>imobilisasi</a:t>
          </a:r>
          <a:r>
            <a:rPr lang="en-US" dirty="0" smtClean="0"/>
            <a:t> (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menggerakkan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)</a:t>
          </a:r>
          <a:r>
            <a:rPr lang="id-ID" dirty="0" smtClean="0"/>
            <a:t> </a:t>
          </a:r>
          <a:r>
            <a:rPr lang="en-US" dirty="0" smtClean="0"/>
            <a:t>d</a:t>
          </a:r>
          <a:r>
            <a:rPr lang="id-ID" dirty="0" smtClean="0"/>
            <a:t>g </a:t>
          </a:r>
          <a:r>
            <a:rPr lang="en-US" dirty="0" smtClean="0"/>
            <a:t>p</a:t>
          </a:r>
          <a:r>
            <a:rPr lang="id-ID" dirty="0" smtClean="0"/>
            <a:t>as</a:t>
          </a:r>
          <a:r>
            <a:rPr lang="en-US" dirty="0" err="1" smtClean="0"/>
            <a:t>angan</a:t>
          </a:r>
          <a:r>
            <a:rPr lang="en-US" dirty="0" smtClean="0"/>
            <a:t> </a:t>
          </a:r>
          <a:r>
            <a:rPr lang="en-US" dirty="0" err="1" smtClean="0"/>
            <a:t>bidai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gips</a:t>
          </a:r>
          <a:r>
            <a:rPr lang="en-US" dirty="0" smtClean="0"/>
            <a:t>.</a:t>
          </a:r>
          <a:endParaRPr lang="id-ID" dirty="0"/>
        </a:p>
      </dgm:t>
    </dgm:pt>
    <dgm:pt modelId="{1D5698A0-B14A-43D4-91DB-3ABA5D51BF85}" type="parTrans" cxnId="{E23CFD6F-6A10-4E00-9091-85702BF4AF95}">
      <dgm:prSet/>
      <dgm:spPr/>
    </dgm:pt>
    <dgm:pt modelId="{79C83A35-8C70-4784-99C9-5E9851D78539}" type="sibTrans" cxnId="{E23CFD6F-6A10-4E00-9091-85702BF4AF95}">
      <dgm:prSet/>
      <dgm:spPr/>
    </dgm:pt>
    <dgm:pt modelId="{00837130-7BD7-4D5D-BDB4-31874853A3A1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emasangan</a:t>
          </a:r>
          <a:r>
            <a:rPr lang="en-US" dirty="0" smtClean="0"/>
            <a:t> </a:t>
          </a:r>
          <a:r>
            <a:rPr lang="en-US" dirty="0" err="1" smtClean="0"/>
            <a:t>traksi</a:t>
          </a:r>
          <a:r>
            <a:rPr lang="en-US" dirty="0" smtClean="0"/>
            <a:t> </a:t>
          </a:r>
          <a:r>
            <a:rPr lang="en-US" dirty="0" err="1" smtClean="0"/>
            <a:t>kontinyu</a:t>
          </a:r>
          <a:r>
            <a:rPr lang="en-US" dirty="0" smtClean="0"/>
            <a:t>, </a:t>
          </a:r>
          <a:r>
            <a:rPr lang="en-US" dirty="0" err="1" smtClean="0"/>
            <a:t>fiksasi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r>
            <a:rPr lang="en-US" dirty="0" smtClean="0"/>
            <a:t>, </a:t>
          </a:r>
          <a:r>
            <a:rPr lang="en-US" dirty="0" err="1" smtClean="0"/>
            <a:t>fiksasi</a:t>
          </a:r>
          <a:r>
            <a:rPr lang="en-US" dirty="0" smtClean="0"/>
            <a:t> internal</a:t>
          </a:r>
          <a:r>
            <a:rPr lang="id-ID" dirty="0" smtClean="0"/>
            <a:t>,</a:t>
          </a:r>
          <a:r>
            <a:rPr lang="en-US" dirty="0" smtClean="0"/>
            <a:t> </a:t>
          </a:r>
          <a:r>
            <a:rPr lang="en-US" dirty="0" err="1" smtClean="0"/>
            <a:t>tergantung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endParaRPr lang="id-ID" dirty="0" smtClean="0"/>
        </a:p>
      </dgm:t>
    </dgm:pt>
    <dgm:pt modelId="{6CABD6D1-995D-43D3-B59A-AE49C988FE52}" type="parTrans" cxnId="{8A1E5412-2016-4F1C-B397-B8C236F34B9F}">
      <dgm:prSet/>
      <dgm:spPr/>
    </dgm:pt>
    <dgm:pt modelId="{4205BC2E-1194-401D-889F-23EC9AD11419}" type="sibTrans" cxnId="{8A1E5412-2016-4F1C-B397-B8C236F34B9F}">
      <dgm:prSet/>
      <dgm:spPr/>
    </dgm:pt>
    <dgm:pt modelId="{9E00E9C1-0D48-4454-8E79-D5BC0A5B64FF}">
      <dgm:prSet/>
      <dgm:spPr/>
      <dgm:t>
        <a:bodyPr/>
        <a:lstStyle/>
        <a:p>
          <a:r>
            <a:rPr lang="id-ID" dirty="0" smtClean="0"/>
            <a:t>Penyatuan tulang dgn bantuan graft</a:t>
          </a:r>
          <a:endParaRPr lang="id-ID" dirty="0"/>
        </a:p>
      </dgm:t>
    </dgm:pt>
    <dgm:pt modelId="{33FBC895-2CFC-49BE-9648-D64837472525}" type="parTrans" cxnId="{1AD22884-89D4-4DD8-98B9-BC9CC748CD52}">
      <dgm:prSet/>
      <dgm:spPr/>
    </dgm:pt>
    <dgm:pt modelId="{425EFC8D-2E0B-4350-A879-ACB02142061D}" type="sibTrans" cxnId="{1AD22884-89D4-4DD8-98B9-BC9CC748CD52}">
      <dgm:prSet/>
      <dgm:spPr/>
    </dgm:pt>
    <dgm:pt modelId="{E18CDF11-11E1-4F1E-A145-09B42785B714}">
      <dgm:prSet/>
      <dgm:spPr/>
      <dgm:t>
        <a:bodyPr/>
        <a:lstStyle/>
        <a:p>
          <a:r>
            <a:rPr lang="id-ID" dirty="0" smtClean="0"/>
            <a:t>Mobilisasi dan Immobilisasi</a:t>
          </a:r>
          <a:endParaRPr lang="id-ID" dirty="0"/>
        </a:p>
      </dgm:t>
    </dgm:pt>
    <dgm:pt modelId="{1109614F-AD48-4725-97D4-DEC9166213FF}" type="parTrans" cxnId="{A3859ED4-BF84-4B9C-AC47-0A27F21682B1}">
      <dgm:prSet/>
      <dgm:spPr/>
    </dgm:pt>
    <dgm:pt modelId="{5031ADC6-BB04-4841-9C87-AC73A9C87C24}" type="sibTrans" cxnId="{A3859ED4-BF84-4B9C-AC47-0A27F21682B1}">
      <dgm:prSet/>
      <dgm:spPr/>
    </dgm:pt>
    <dgm:pt modelId="{B7940FB4-72D9-4A57-8213-6040FEB09295}" type="pres">
      <dgm:prSet presAssocID="{03161832-D88A-4A18-8F2F-E9BEC2798766}" presName="linear" presStyleCnt="0">
        <dgm:presLayoutVars>
          <dgm:animLvl val="lvl"/>
          <dgm:resizeHandles val="exact"/>
        </dgm:presLayoutVars>
      </dgm:prSet>
      <dgm:spPr/>
    </dgm:pt>
    <dgm:pt modelId="{596CD3CA-16E1-44F1-8855-7F07F4C6F606}" type="pres">
      <dgm:prSet presAssocID="{9D1B01F8-A85A-4C5B-9B8D-D6E9FD065E4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0783BA-9382-4B46-83FC-6FAC3DA4C1E0}" type="pres">
      <dgm:prSet presAssocID="{9D1B01F8-A85A-4C5B-9B8D-D6E9FD065E4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D1FE80-20E7-44C4-9D6B-60C9148B6CF2}" type="pres">
      <dgm:prSet presAssocID="{C690C7E9-D18F-4C02-ACF9-153D301CFB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947059-D374-4EB6-A516-6EBA0480D4D3}" type="pres">
      <dgm:prSet presAssocID="{C690C7E9-D18F-4C02-ACF9-153D301CFB1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D7E37D-B1F9-4ABE-B89E-7BA2893F4ACE}" type="pres">
      <dgm:prSet presAssocID="{9E00E9C1-0D48-4454-8E79-D5BC0A5B64F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B5941F-14E4-42A2-86C8-838E2DC9D4B7}" type="pres">
      <dgm:prSet presAssocID="{9E00E9C1-0D48-4454-8E79-D5BC0A5B64FF}" presName="childText" presStyleLbl="revTx" presStyleIdx="2" presStyleCnt="4">
        <dgm:presLayoutVars>
          <dgm:bulletEnabled val="1"/>
        </dgm:presLayoutVars>
      </dgm:prSet>
      <dgm:spPr/>
    </dgm:pt>
    <dgm:pt modelId="{8117BFB7-3747-482B-AF6C-603854751C05}" type="pres">
      <dgm:prSet presAssocID="{E18CDF11-11E1-4F1E-A145-09B42785B71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59156DC-4650-4E29-BB65-611929BE8BBB}" type="pres">
      <dgm:prSet presAssocID="{E18CDF11-11E1-4F1E-A145-09B42785B71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CA45737-206F-45A4-A78D-8222F37EBD21}" type="presOf" srcId="{E18CDF11-11E1-4F1E-A145-09B42785B714}" destId="{8117BFB7-3747-482B-AF6C-603854751C05}" srcOrd="0" destOrd="0" presId="urn:microsoft.com/office/officeart/2005/8/layout/vList2"/>
    <dgm:cxn modelId="{1AD22884-89D4-4DD8-98B9-BC9CC748CD52}" srcId="{03161832-D88A-4A18-8F2F-E9BEC2798766}" destId="{9E00E9C1-0D48-4454-8E79-D5BC0A5B64FF}" srcOrd="2" destOrd="0" parTransId="{33FBC895-2CFC-49BE-9648-D64837472525}" sibTransId="{425EFC8D-2E0B-4350-A879-ACB02142061D}"/>
    <dgm:cxn modelId="{FB572F85-C0C1-4CBB-9B3B-7C47F084B6A6}" srcId="{C690C7E9-D18F-4C02-ACF9-153D301CFB16}" destId="{3C4B286E-C34A-4A1C-ADCE-3D44062FA70D}" srcOrd="2" destOrd="0" parTransId="{26B8FC03-BAA1-4196-AD6A-BA30E716118A}" sibTransId="{5229D03F-AA64-4BBE-BDAB-56E7E2FD8488}"/>
    <dgm:cxn modelId="{1A9BEF4E-027F-4928-8061-9C9D1664DDD8}" srcId="{03161832-D88A-4A18-8F2F-E9BEC2798766}" destId="{9D1B01F8-A85A-4C5B-9B8D-D6E9FD065E43}" srcOrd="0" destOrd="0" parTransId="{9D20E5E2-AEF2-4203-B1C0-4080C1BF2C95}" sibTransId="{67335394-894D-4A1D-B23B-00483A9350CC}"/>
    <dgm:cxn modelId="{0DDF7CE0-FB97-4174-BADC-3469D20DA42F}" type="presOf" srcId="{03161832-D88A-4A18-8F2F-E9BEC2798766}" destId="{B7940FB4-72D9-4A57-8213-6040FEB09295}" srcOrd="0" destOrd="0" presId="urn:microsoft.com/office/officeart/2005/8/layout/vList2"/>
    <dgm:cxn modelId="{E23CFD6F-6A10-4E00-9091-85702BF4AF95}" srcId="{9D1B01F8-A85A-4C5B-9B8D-D6E9FD065E43}" destId="{07566510-6B25-45C5-8331-E7DC2C60CA1F}" srcOrd="0" destOrd="0" parTransId="{1D5698A0-B14A-43D4-91DB-3ABA5D51BF85}" sibTransId="{79C83A35-8C70-4784-99C9-5E9851D78539}"/>
    <dgm:cxn modelId="{9C4B65F4-BEA3-4C7F-BAF6-724C28C53500}" type="presOf" srcId="{07566510-6B25-45C5-8331-E7DC2C60CA1F}" destId="{4C0783BA-9382-4B46-83FC-6FAC3DA4C1E0}" srcOrd="0" destOrd="0" presId="urn:microsoft.com/office/officeart/2005/8/layout/vList2"/>
    <dgm:cxn modelId="{C52725C8-353C-4658-8AF0-E401F6547E5B}" type="presOf" srcId="{9E00E9C1-0D48-4454-8E79-D5BC0A5B64FF}" destId="{02D7E37D-B1F9-4ABE-B89E-7BA2893F4ACE}" srcOrd="0" destOrd="0" presId="urn:microsoft.com/office/officeart/2005/8/layout/vList2"/>
    <dgm:cxn modelId="{A3859ED4-BF84-4B9C-AC47-0A27F21682B1}" srcId="{03161832-D88A-4A18-8F2F-E9BEC2798766}" destId="{E18CDF11-11E1-4F1E-A145-09B42785B714}" srcOrd="3" destOrd="0" parTransId="{1109614F-AD48-4725-97D4-DEC9166213FF}" sibTransId="{5031ADC6-BB04-4841-9C87-AC73A9C87C24}"/>
    <dgm:cxn modelId="{4EFB4518-AE9F-4D30-9883-3DA1B29E2FF7}" srcId="{E18CDF11-11E1-4F1E-A145-09B42785B714}" destId="{88A3FA8B-DA82-4D07-AE3A-B1C2E60E8C6A}" srcOrd="0" destOrd="0" parTransId="{DF8AA8C1-05A8-4BC0-B827-D8FC6F7F689E}" sibTransId="{6E3BD2BA-B6C8-4563-B194-AB7AD210DD19}"/>
    <dgm:cxn modelId="{E6DDEBE1-C1C5-498E-9780-F112B415703F}" srcId="{C690C7E9-D18F-4C02-ACF9-153D301CFB16}" destId="{35743749-193A-4354-838E-8B276843D98A}" srcOrd="1" destOrd="0" parTransId="{26A9A4ED-241D-4638-A43E-529B0C9A8937}" sibTransId="{DF2B55DD-08EB-4CCB-B0B1-CAB3ABC49028}"/>
    <dgm:cxn modelId="{B28D39A5-7286-4165-918F-22CD8296FB71}" type="presOf" srcId="{88A3FA8B-DA82-4D07-AE3A-B1C2E60E8C6A}" destId="{659156DC-4650-4E29-BB65-611929BE8BBB}" srcOrd="0" destOrd="0" presId="urn:microsoft.com/office/officeart/2005/8/layout/vList2"/>
    <dgm:cxn modelId="{E344CAE6-1BBC-4B90-A857-663E68B222A8}" type="presOf" srcId="{3C4B286E-C34A-4A1C-ADCE-3D44062FA70D}" destId="{E8947059-D374-4EB6-A516-6EBA0480D4D3}" srcOrd="0" destOrd="2" presId="urn:microsoft.com/office/officeart/2005/8/layout/vList2"/>
    <dgm:cxn modelId="{8DAABA65-F5CD-4B8C-BBC3-1BA940AF306A}" srcId="{03161832-D88A-4A18-8F2F-E9BEC2798766}" destId="{C690C7E9-D18F-4C02-ACF9-153D301CFB16}" srcOrd="1" destOrd="0" parTransId="{2F3C823C-A31D-45EF-882E-262456B0F300}" sibTransId="{D68E3DD8-17C9-41B2-A1BB-24E16353E98D}"/>
    <dgm:cxn modelId="{8A1E5412-2016-4F1C-B397-B8C236F34B9F}" srcId="{C690C7E9-D18F-4C02-ACF9-153D301CFB16}" destId="{00837130-7BD7-4D5D-BDB4-31874853A3A1}" srcOrd="0" destOrd="0" parTransId="{6CABD6D1-995D-43D3-B59A-AE49C988FE52}" sibTransId="{4205BC2E-1194-401D-889F-23EC9AD11419}"/>
    <dgm:cxn modelId="{9D9EA31B-5076-44D1-B149-499CDDAE1B7E}" type="presOf" srcId="{00837130-7BD7-4D5D-BDB4-31874853A3A1}" destId="{E8947059-D374-4EB6-A516-6EBA0480D4D3}" srcOrd="0" destOrd="0" presId="urn:microsoft.com/office/officeart/2005/8/layout/vList2"/>
    <dgm:cxn modelId="{C0CBADCD-75B8-4AEF-8832-553A192999DF}" type="presOf" srcId="{81E9A485-1DF6-4549-8D80-5C9ED0A109E0}" destId="{44B5941F-14E4-42A2-86C8-838E2DC9D4B7}" srcOrd="0" destOrd="0" presId="urn:microsoft.com/office/officeart/2005/8/layout/vList2"/>
    <dgm:cxn modelId="{FEA652C8-CE90-4BD0-A747-A5B1BBDBD51B}" type="presOf" srcId="{9D1B01F8-A85A-4C5B-9B8D-D6E9FD065E43}" destId="{596CD3CA-16E1-44F1-8855-7F07F4C6F606}" srcOrd="0" destOrd="0" presId="urn:microsoft.com/office/officeart/2005/8/layout/vList2"/>
    <dgm:cxn modelId="{12ACD210-429E-48C4-A3FE-19EF0C00E32C}" type="presOf" srcId="{C690C7E9-D18F-4C02-ACF9-153D301CFB16}" destId="{5DD1FE80-20E7-44C4-9D6B-60C9148B6CF2}" srcOrd="0" destOrd="0" presId="urn:microsoft.com/office/officeart/2005/8/layout/vList2"/>
    <dgm:cxn modelId="{5B34C130-E552-42C1-9FBA-5699B6D55D0A}" srcId="{9E00E9C1-0D48-4454-8E79-D5BC0A5B64FF}" destId="{81E9A485-1DF6-4549-8D80-5C9ED0A109E0}" srcOrd="0" destOrd="0" parTransId="{A508DB41-6BA3-4447-95F9-13C22237CF4D}" sibTransId="{FD43894F-7142-42F1-B541-3ED49BF7D26A}"/>
    <dgm:cxn modelId="{167BFB75-B460-47F2-A999-A6D2D4BC7E02}" type="presOf" srcId="{35743749-193A-4354-838E-8B276843D98A}" destId="{E8947059-D374-4EB6-A516-6EBA0480D4D3}" srcOrd="0" destOrd="1" presId="urn:microsoft.com/office/officeart/2005/8/layout/vList2"/>
    <dgm:cxn modelId="{3532EC59-683F-4613-8205-07FDC8405BDF}" type="presParOf" srcId="{B7940FB4-72D9-4A57-8213-6040FEB09295}" destId="{596CD3CA-16E1-44F1-8855-7F07F4C6F606}" srcOrd="0" destOrd="0" presId="urn:microsoft.com/office/officeart/2005/8/layout/vList2"/>
    <dgm:cxn modelId="{BBD8E556-FA6C-4759-80A8-64364CBB91CE}" type="presParOf" srcId="{B7940FB4-72D9-4A57-8213-6040FEB09295}" destId="{4C0783BA-9382-4B46-83FC-6FAC3DA4C1E0}" srcOrd="1" destOrd="0" presId="urn:microsoft.com/office/officeart/2005/8/layout/vList2"/>
    <dgm:cxn modelId="{D31B0FE9-CDD0-4055-B180-14AC200CE2B9}" type="presParOf" srcId="{B7940FB4-72D9-4A57-8213-6040FEB09295}" destId="{5DD1FE80-20E7-44C4-9D6B-60C9148B6CF2}" srcOrd="2" destOrd="0" presId="urn:microsoft.com/office/officeart/2005/8/layout/vList2"/>
    <dgm:cxn modelId="{94E421C2-FF58-4F0B-A5D6-2CE9C2D268F4}" type="presParOf" srcId="{B7940FB4-72D9-4A57-8213-6040FEB09295}" destId="{E8947059-D374-4EB6-A516-6EBA0480D4D3}" srcOrd="3" destOrd="0" presId="urn:microsoft.com/office/officeart/2005/8/layout/vList2"/>
    <dgm:cxn modelId="{9099E01E-C1C2-41F4-BC87-1F63BF487DA3}" type="presParOf" srcId="{B7940FB4-72D9-4A57-8213-6040FEB09295}" destId="{02D7E37D-B1F9-4ABE-B89E-7BA2893F4ACE}" srcOrd="4" destOrd="0" presId="urn:microsoft.com/office/officeart/2005/8/layout/vList2"/>
    <dgm:cxn modelId="{581CC00E-DCCA-4CC2-BB02-C014235A4A44}" type="presParOf" srcId="{B7940FB4-72D9-4A57-8213-6040FEB09295}" destId="{44B5941F-14E4-42A2-86C8-838E2DC9D4B7}" srcOrd="5" destOrd="0" presId="urn:microsoft.com/office/officeart/2005/8/layout/vList2"/>
    <dgm:cxn modelId="{4AACF3B7-C603-4482-A24B-796D690D55C7}" type="presParOf" srcId="{B7940FB4-72D9-4A57-8213-6040FEB09295}" destId="{8117BFB7-3747-482B-AF6C-603854751C05}" srcOrd="6" destOrd="0" presId="urn:microsoft.com/office/officeart/2005/8/layout/vList2"/>
    <dgm:cxn modelId="{89A24B77-C357-4344-84BA-BA2BA4178AF5}" type="presParOf" srcId="{B7940FB4-72D9-4A57-8213-6040FEB09295}" destId="{659156DC-4650-4E29-BB65-611929BE8BB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DF03B7-21F1-4124-A192-5F45D2F54E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FCEB598-850B-4D4E-B334-3BA523358ECF}">
      <dgm:prSet phldrT="[Text]"/>
      <dgm:spPr/>
      <dgm:t>
        <a:bodyPr/>
        <a:lstStyle/>
        <a:p>
          <a:r>
            <a:rPr lang="id-ID" dirty="0" smtClean="0"/>
            <a:t>Apa itu Malunion</a:t>
          </a:r>
          <a:endParaRPr lang="id-ID" dirty="0"/>
        </a:p>
      </dgm:t>
    </dgm:pt>
    <dgm:pt modelId="{A98FA12F-0153-4DB9-85BC-1805CF640D98}" type="parTrans" cxnId="{BA81991C-FF7B-4C87-88C6-7BC78596991F}">
      <dgm:prSet/>
      <dgm:spPr/>
      <dgm:t>
        <a:bodyPr/>
        <a:lstStyle/>
        <a:p>
          <a:endParaRPr lang="id-ID"/>
        </a:p>
      </dgm:t>
    </dgm:pt>
    <dgm:pt modelId="{06D94B8F-E28D-4A1A-BD48-F776B730D747}" type="sibTrans" cxnId="{BA81991C-FF7B-4C87-88C6-7BC78596991F}">
      <dgm:prSet/>
      <dgm:spPr/>
      <dgm:t>
        <a:bodyPr/>
        <a:lstStyle/>
        <a:p>
          <a:endParaRPr lang="id-ID"/>
        </a:p>
      </dgm:t>
    </dgm:pt>
    <dgm:pt modelId="{DB4F6DDA-FD87-4EAE-B71F-1F2D7F333B7B}">
      <dgm:prSet/>
      <dgm:spPr/>
      <dgm:t>
        <a:bodyPr/>
        <a:lstStyle/>
        <a:p>
          <a:r>
            <a:rPr lang="id-ID" dirty="0" smtClean="0"/>
            <a:t>M</a:t>
          </a:r>
          <a:r>
            <a:rPr lang="en-US" dirty="0" err="1" smtClean="0"/>
            <a:t>alunion</a:t>
          </a:r>
          <a:r>
            <a:rPr lang="id-ID" dirty="0" smtClean="0"/>
            <a:t> pada </a:t>
          </a:r>
          <a:r>
            <a:rPr lang="id-ID" dirty="0" smtClean="0">
              <a:sym typeface="Wingdings" pitchFamily="2" charset="2"/>
            </a:rPr>
            <a:t>ko</a:t>
          </a:r>
          <a:r>
            <a:rPr lang="en-US" dirty="0" err="1" smtClean="0"/>
            <a:t>ndisi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penyembuhan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disertai</a:t>
          </a:r>
          <a:r>
            <a:rPr lang="en-US" dirty="0" smtClean="0"/>
            <a:t> </a:t>
          </a:r>
          <a:r>
            <a:rPr lang="en-US" dirty="0" err="1" smtClean="0"/>
            <a:t>pemendekan</a:t>
          </a:r>
          <a:r>
            <a:rPr lang="en-US" dirty="0" smtClean="0"/>
            <a:t>, </a:t>
          </a:r>
          <a:r>
            <a:rPr lang="en-US" dirty="0" err="1" smtClean="0"/>
            <a:t>malrotasi</a:t>
          </a:r>
          <a:r>
            <a:rPr lang="en-US" dirty="0" smtClean="0"/>
            <a:t>, </a:t>
          </a:r>
          <a:r>
            <a:rPr lang="en-US" dirty="0" err="1" smtClean="0"/>
            <a:t>angulasi</a:t>
          </a:r>
          <a:r>
            <a:rPr lang="en-US" dirty="0" smtClean="0"/>
            <a:t>, </a:t>
          </a:r>
          <a:r>
            <a:rPr lang="id-ID" dirty="0" smtClean="0">
              <a:sym typeface="Wingdings" pitchFamily="2" charset="2"/>
            </a:rPr>
            <a:t> d</a:t>
          </a:r>
          <a:r>
            <a:rPr lang="en-US" dirty="0" err="1" smtClean="0"/>
            <a:t>eformitas</a:t>
          </a:r>
          <a:r>
            <a:rPr lang="en-US" dirty="0" smtClean="0"/>
            <a:t> </a:t>
          </a:r>
          <a:r>
            <a:rPr lang="en-US" dirty="0" err="1" smtClean="0"/>
            <a:t>kosmetik</a:t>
          </a:r>
          <a:r>
            <a:rPr lang="id-ID" dirty="0" smtClean="0"/>
            <a:t> / </a:t>
          </a:r>
          <a:r>
            <a:rPr lang="en-US" dirty="0" err="1" smtClean="0"/>
            <a:t>penurunan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signifikan</a:t>
          </a:r>
          <a:r>
            <a:rPr lang="id-ID" dirty="0" smtClean="0"/>
            <a:t> / </a:t>
          </a:r>
          <a:r>
            <a:rPr lang="en-US" dirty="0" err="1" smtClean="0"/>
            <a:t>adanya</a:t>
          </a:r>
          <a:r>
            <a:rPr lang="en-US" dirty="0" smtClean="0"/>
            <a:t> stress </a:t>
          </a:r>
          <a:r>
            <a:rPr lang="en-US" dirty="0" err="1" smtClean="0"/>
            <a:t>kontak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berdekatan</a:t>
          </a:r>
          <a:r>
            <a:rPr lang="en-US" dirty="0" smtClean="0"/>
            <a:t> 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t</a:t>
          </a:r>
          <a:r>
            <a:rPr lang="en-US" dirty="0" err="1" smtClean="0"/>
            <a:t>imbulkan</a:t>
          </a:r>
          <a:r>
            <a:rPr lang="en-US" dirty="0" smtClean="0"/>
            <a:t> arthritis </a:t>
          </a:r>
          <a:r>
            <a:rPr lang="en-US" dirty="0" err="1" smtClean="0"/>
            <a:t>degeneratif</a:t>
          </a:r>
          <a:r>
            <a:rPr lang="en-US" dirty="0" smtClean="0"/>
            <a:t>.</a:t>
          </a:r>
          <a:endParaRPr lang="id-ID" dirty="0" smtClean="0"/>
        </a:p>
      </dgm:t>
    </dgm:pt>
    <dgm:pt modelId="{5847ABE1-EDD2-44C2-8BD6-9FDAC5813E13}" type="parTrans" cxnId="{758BD762-A455-40F3-81E7-293B2911815E}">
      <dgm:prSet/>
      <dgm:spPr/>
      <dgm:t>
        <a:bodyPr/>
        <a:lstStyle/>
        <a:p>
          <a:endParaRPr lang="id-ID"/>
        </a:p>
      </dgm:t>
    </dgm:pt>
    <dgm:pt modelId="{528FB8DD-7042-4CC2-BE21-A102D884CC2F}" type="sibTrans" cxnId="{758BD762-A455-40F3-81E7-293B2911815E}">
      <dgm:prSet/>
      <dgm:spPr/>
      <dgm:t>
        <a:bodyPr/>
        <a:lstStyle/>
        <a:p>
          <a:endParaRPr lang="id-ID"/>
        </a:p>
      </dgm:t>
    </dgm:pt>
    <dgm:pt modelId="{6FBC8835-C705-4AB7-9ECA-2FCFA10C8298}">
      <dgm:prSet/>
      <dgm:spPr/>
      <dgm:t>
        <a:bodyPr/>
        <a:lstStyle/>
        <a:p>
          <a:r>
            <a:rPr lang="en-US" dirty="0" err="1" smtClean="0"/>
            <a:t>Pemendekan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ditolerir</a:t>
          </a:r>
          <a:r>
            <a:rPr lang="en-US" dirty="0" smtClean="0"/>
            <a:t> </a:t>
          </a:r>
          <a:r>
            <a:rPr lang="id-ID" dirty="0" smtClean="0"/>
            <a:t>bawah</a:t>
          </a:r>
          <a:endParaRPr lang="id-ID" dirty="0" smtClean="0"/>
        </a:p>
      </dgm:t>
    </dgm:pt>
    <dgm:pt modelId="{3E5E41A6-FE5D-48CB-B15B-9156355A5FAC}" type="parTrans" cxnId="{57FAF947-8936-4E83-9B1C-D2AEAB08D0A7}">
      <dgm:prSet/>
      <dgm:spPr/>
      <dgm:t>
        <a:bodyPr/>
        <a:lstStyle/>
        <a:p>
          <a:endParaRPr lang="id-ID"/>
        </a:p>
      </dgm:t>
    </dgm:pt>
    <dgm:pt modelId="{275F046F-F626-48C4-8B77-1E6BF7884A95}" type="sibTrans" cxnId="{57FAF947-8936-4E83-9B1C-D2AEAB08D0A7}">
      <dgm:prSet/>
      <dgm:spPr/>
      <dgm:t>
        <a:bodyPr/>
        <a:lstStyle/>
        <a:p>
          <a:endParaRPr lang="id-ID"/>
        </a:p>
      </dgm:t>
    </dgm:pt>
    <dgm:pt modelId="{0D2E1A85-C40A-4770-AEF6-CD5ECA7E4B65}">
      <dgm:prSet/>
      <dgm:spPr/>
      <dgm:t>
        <a:bodyPr/>
        <a:lstStyle/>
        <a:p>
          <a:r>
            <a:rPr lang="id-ID" dirty="0" smtClean="0"/>
            <a:t>A</a:t>
          </a:r>
          <a:r>
            <a:rPr lang="en-US" dirty="0" err="1" smtClean="0"/>
            <a:t>ngulasi</a:t>
          </a:r>
          <a:endParaRPr lang="id-ID" dirty="0" smtClean="0"/>
        </a:p>
      </dgm:t>
    </dgm:pt>
    <dgm:pt modelId="{7B715160-04CD-4D66-BBB4-4B6E6C79D82E}" type="parTrans" cxnId="{17BB8DAA-8F5F-464E-B2EA-B061898FD055}">
      <dgm:prSet/>
      <dgm:spPr/>
      <dgm:t>
        <a:bodyPr/>
        <a:lstStyle/>
        <a:p>
          <a:endParaRPr lang="id-ID"/>
        </a:p>
      </dgm:t>
    </dgm:pt>
    <dgm:pt modelId="{42AFE453-3D87-40BE-A475-CD16A3D6D916}" type="sibTrans" cxnId="{17BB8DAA-8F5F-464E-B2EA-B061898FD055}">
      <dgm:prSet/>
      <dgm:spPr/>
      <dgm:t>
        <a:bodyPr/>
        <a:lstStyle/>
        <a:p>
          <a:endParaRPr lang="id-ID"/>
        </a:p>
      </dgm:t>
    </dgm:pt>
    <dgm:pt modelId="{7B51887C-4915-4A68-BCBB-D1DD52A620EB}">
      <dgm:prSet phldrT="[Text]"/>
      <dgm:spPr/>
      <dgm:t>
        <a:bodyPr/>
        <a:lstStyle/>
        <a:p>
          <a:r>
            <a:rPr lang="id-ID" dirty="0" smtClean="0"/>
            <a:t>Yaitu s</a:t>
          </a:r>
          <a:r>
            <a:rPr lang="en-US" dirty="0" err="1" smtClean="0"/>
            <a:t>etiap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pulih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anatomi</a:t>
          </a:r>
          <a:r>
            <a:rPr lang="en-US" dirty="0" smtClean="0"/>
            <a:t> yang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mengalami</a:t>
          </a:r>
          <a:r>
            <a:rPr lang="en-US" dirty="0" smtClean="0"/>
            <a:t> </a:t>
          </a:r>
          <a:r>
            <a:rPr lang="en-US" dirty="0" err="1" smtClean="0"/>
            <a:t>malunion</a:t>
          </a:r>
          <a:endParaRPr lang="id-ID" dirty="0"/>
        </a:p>
      </dgm:t>
    </dgm:pt>
    <dgm:pt modelId="{F9ED10F2-88F1-49CD-8C10-14E1D5064E58}" type="parTrans" cxnId="{C2882ED5-49C7-42D9-9A66-7B0762BF63E4}">
      <dgm:prSet/>
      <dgm:spPr/>
    </dgm:pt>
    <dgm:pt modelId="{74FF462B-A0AE-4875-ADEE-64CCBE099FC5}" type="sibTrans" cxnId="{C2882ED5-49C7-42D9-9A66-7B0762BF63E4}">
      <dgm:prSet/>
      <dgm:spPr/>
    </dgm:pt>
    <dgm:pt modelId="{A61A5650-E306-4517-88A3-8E33050C43A7}">
      <dgm:prSet/>
      <dgm:spPr/>
      <dgm:t>
        <a:bodyPr/>
        <a:lstStyle/>
        <a:p>
          <a:r>
            <a:rPr lang="en-US" smtClean="0"/>
            <a:t>Pemendekan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1 </a:t>
          </a:r>
          <a:r>
            <a:rPr lang="en-US" dirty="0" err="1" smtClean="0"/>
            <a:t>inci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nyata</a:t>
          </a:r>
          <a:r>
            <a:rPr lang="id-ID" dirty="0" smtClean="0"/>
            <a:t>: </a:t>
          </a:r>
          <a:r>
            <a:rPr lang="en-US" dirty="0" err="1" smtClean="0"/>
            <a:t>nyeri</a:t>
          </a:r>
          <a:r>
            <a:rPr lang="en-US" dirty="0" smtClean="0"/>
            <a:t> (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berjalan</a:t>
          </a:r>
          <a:r>
            <a:rPr lang="en-US" dirty="0" smtClean="0"/>
            <a:t>)</a:t>
          </a:r>
          <a:r>
            <a:rPr lang="id-ID" dirty="0" smtClean="0"/>
            <a:t>, </a:t>
          </a:r>
          <a:r>
            <a:rPr lang="en-US" dirty="0" err="1" smtClean="0"/>
            <a:t>ganggu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normal, </a:t>
          </a:r>
          <a:r>
            <a:rPr lang="en-US" dirty="0" err="1" smtClean="0"/>
            <a:t>koreksi</a:t>
          </a:r>
          <a:r>
            <a:rPr lang="en-US" dirty="0" smtClean="0"/>
            <a:t> </a:t>
          </a:r>
          <a:r>
            <a:rPr lang="en-US" dirty="0" err="1" smtClean="0"/>
            <a:t>bedah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indikasi</a:t>
          </a:r>
          <a:r>
            <a:rPr lang="id-ID" dirty="0" smtClean="0"/>
            <a:t> </a:t>
          </a:r>
          <a:endParaRPr lang="id-ID" dirty="0" smtClean="0"/>
        </a:p>
      </dgm:t>
    </dgm:pt>
    <dgm:pt modelId="{0BA5B992-B9A4-487C-8C18-EDBF2F5FBD41}" type="parTrans" cxnId="{7CF0BBC7-C105-4C8D-949A-C5F6C9D2C84C}">
      <dgm:prSet/>
      <dgm:spPr/>
    </dgm:pt>
    <dgm:pt modelId="{249EC442-6AC6-48DA-B349-F66C01FEA970}" type="sibTrans" cxnId="{7CF0BBC7-C105-4C8D-949A-C5F6C9D2C84C}">
      <dgm:prSet/>
      <dgm:spPr/>
    </dgm:pt>
    <dgm:pt modelId="{54864B08-A2C4-454D-8391-7DD7C7057720}">
      <dgm:prSet/>
      <dgm:spPr/>
      <dgm:t>
        <a:bodyPr/>
        <a:lstStyle/>
        <a:p>
          <a:r>
            <a:rPr lang="id-ID" dirty="0" smtClean="0"/>
            <a:t>Angulasi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ditolerir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humerus</a:t>
          </a:r>
          <a:r>
            <a:rPr lang="en-US" dirty="0" smtClean="0"/>
            <a:t> </a:t>
          </a:r>
          <a:r>
            <a:rPr lang="en-US" dirty="0" err="1" smtClean="0"/>
            <a:t>dibanding</a:t>
          </a:r>
          <a:r>
            <a:rPr lang="en-US" dirty="0" smtClean="0"/>
            <a:t> femur at</a:t>
          </a:r>
          <a:r>
            <a:rPr lang="id-ID" dirty="0" smtClean="0"/>
            <a:t>a</a:t>
          </a:r>
          <a:r>
            <a:rPr lang="en-US" dirty="0" smtClean="0"/>
            <a:t>u tibia. </a:t>
          </a:r>
          <a:endParaRPr lang="id-ID" dirty="0" smtClean="0"/>
        </a:p>
      </dgm:t>
    </dgm:pt>
    <dgm:pt modelId="{FC4394B8-90C3-4EF6-A341-2C393938357D}" type="parTrans" cxnId="{1978A8B3-50FF-443E-BFB9-AF84E5088350}">
      <dgm:prSet/>
      <dgm:spPr/>
    </dgm:pt>
    <dgm:pt modelId="{67030FDC-D1D2-4147-86A2-99570926F3D4}" type="sibTrans" cxnId="{1978A8B3-50FF-443E-BFB9-AF84E5088350}">
      <dgm:prSet/>
      <dgm:spPr/>
    </dgm:pt>
    <dgm:pt modelId="{E42F3723-D739-4BD8-BF96-9AD5153909F6}" type="pres">
      <dgm:prSet presAssocID="{3ADF03B7-21F1-4124-A192-5F45D2F54E8C}" presName="linear" presStyleCnt="0">
        <dgm:presLayoutVars>
          <dgm:animLvl val="lvl"/>
          <dgm:resizeHandles val="exact"/>
        </dgm:presLayoutVars>
      </dgm:prSet>
      <dgm:spPr/>
    </dgm:pt>
    <dgm:pt modelId="{D4281023-8D3D-4DA1-8CEB-8A72471F0C79}" type="pres">
      <dgm:prSet presAssocID="{6FCEB598-850B-4D4E-B334-3BA523358E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9AA5C7-BD7A-4961-AC5F-DFDFF9797FA3}" type="pres">
      <dgm:prSet presAssocID="{6FCEB598-850B-4D4E-B334-3BA523358EC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919E59-6D74-432F-A929-94D6081090D2}" type="pres">
      <dgm:prSet presAssocID="{6FBC8835-C705-4AB7-9ECA-2FCFA10C829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47527B-14C6-4A3D-92A4-83C66130859B}" type="pres">
      <dgm:prSet presAssocID="{6FBC8835-C705-4AB7-9ECA-2FCFA10C8298}" presName="childText" presStyleLbl="revTx" presStyleIdx="1" presStyleCnt="3">
        <dgm:presLayoutVars>
          <dgm:bulletEnabled val="1"/>
        </dgm:presLayoutVars>
      </dgm:prSet>
      <dgm:spPr/>
    </dgm:pt>
    <dgm:pt modelId="{B90E50C4-3031-49CC-99B3-2012CE6EBCB5}" type="pres">
      <dgm:prSet presAssocID="{0D2E1A85-C40A-4770-AEF6-CD5ECA7E4B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5D7380E-111B-48E9-9026-8C24C9BB8F6A}" type="pres">
      <dgm:prSet presAssocID="{0D2E1A85-C40A-4770-AEF6-CD5ECA7E4B6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7FAF947-8936-4E83-9B1C-D2AEAB08D0A7}" srcId="{3ADF03B7-21F1-4124-A192-5F45D2F54E8C}" destId="{6FBC8835-C705-4AB7-9ECA-2FCFA10C8298}" srcOrd="1" destOrd="0" parTransId="{3E5E41A6-FE5D-48CB-B15B-9156355A5FAC}" sibTransId="{275F046F-F626-48C4-8B77-1E6BF7884A95}"/>
    <dgm:cxn modelId="{280CC3C3-0DFB-438E-B4C5-58C2CF943EB0}" type="presOf" srcId="{54864B08-A2C4-454D-8391-7DD7C7057720}" destId="{15D7380E-111B-48E9-9026-8C24C9BB8F6A}" srcOrd="0" destOrd="0" presId="urn:microsoft.com/office/officeart/2005/8/layout/vList2"/>
    <dgm:cxn modelId="{11983B47-BEE5-461A-A9D8-67DC792706D4}" type="presOf" srcId="{A61A5650-E306-4517-88A3-8E33050C43A7}" destId="{CE47527B-14C6-4A3D-92A4-83C66130859B}" srcOrd="0" destOrd="0" presId="urn:microsoft.com/office/officeart/2005/8/layout/vList2"/>
    <dgm:cxn modelId="{7CF0BBC7-C105-4C8D-949A-C5F6C9D2C84C}" srcId="{6FBC8835-C705-4AB7-9ECA-2FCFA10C8298}" destId="{A61A5650-E306-4517-88A3-8E33050C43A7}" srcOrd="0" destOrd="0" parTransId="{0BA5B992-B9A4-487C-8C18-EDBF2F5FBD41}" sibTransId="{249EC442-6AC6-48DA-B349-F66C01FEA970}"/>
    <dgm:cxn modelId="{BA81991C-FF7B-4C87-88C6-7BC78596991F}" srcId="{3ADF03B7-21F1-4124-A192-5F45D2F54E8C}" destId="{6FCEB598-850B-4D4E-B334-3BA523358ECF}" srcOrd="0" destOrd="0" parTransId="{A98FA12F-0153-4DB9-85BC-1805CF640D98}" sibTransId="{06D94B8F-E28D-4A1A-BD48-F776B730D747}"/>
    <dgm:cxn modelId="{9F75CD91-806F-4159-B28D-A56D4FCB0476}" type="presOf" srcId="{DB4F6DDA-FD87-4EAE-B71F-1F2D7F333B7B}" destId="{219AA5C7-BD7A-4961-AC5F-DFDFF9797FA3}" srcOrd="0" destOrd="1" presId="urn:microsoft.com/office/officeart/2005/8/layout/vList2"/>
    <dgm:cxn modelId="{62761E7D-954F-456A-8510-7AEF594C30B0}" type="presOf" srcId="{3ADF03B7-21F1-4124-A192-5F45D2F54E8C}" destId="{E42F3723-D739-4BD8-BF96-9AD5153909F6}" srcOrd="0" destOrd="0" presId="urn:microsoft.com/office/officeart/2005/8/layout/vList2"/>
    <dgm:cxn modelId="{C2882ED5-49C7-42D9-9A66-7B0762BF63E4}" srcId="{6FCEB598-850B-4D4E-B334-3BA523358ECF}" destId="{7B51887C-4915-4A68-BCBB-D1DD52A620EB}" srcOrd="0" destOrd="0" parTransId="{F9ED10F2-88F1-49CD-8C10-14E1D5064E58}" sibTransId="{74FF462B-A0AE-4875-ADEE-64CCBE099FC5}"/>
    <dgm:cxn modelId="{9884C674-2470-4A6A-B3D6-17F201D77ED7}" type="presOf" srcId="{0D2E1A85-C40A-4770-AEF6-CD5ECA7E4B65}" destId="{B90E50C4-3031-49CC-99B3-2012CE6EBCB5}" srcOrd="0" destOrd="0" presId="urn:microsoft.com/office/officeart/2005/8/layout/vList2"/>
    <dgm:cxn modelId="{5759FF50-CFBE-49CF-A01E-73CEC1E90029}" type="presOf" srcId="{6FCEB598-850B-4D4E-B334-3BA523358ECF}" destId="{D4281023-8D3D-4DA1-8CEB-8A72471F0C79}" srcOrd="0" destOrd="0" presId="urn:microsoft.com/office/officeart/2005/8/layout/vList2"/>
    <dgm:cxn modelId="{17BB8DAA-8F5F-464E-B2EA-B061898FD055}" srcId="{3ADF03B7-21F1-4124-A192-5F45D2F54E8C}" destId="{0D2E1A85-C40A-4770-AEF6-CD5ECA7E4B65}" srcOrd="2" destOrd="0" parTransId="{7B715160-04CD-4D66-BBB4-4B6E6C79D82E}" sibTransId="{42AFE453-3D87-40BE-A475-CD16A3D6D916}"/>
    <dgm:cxn modelId="{17A388FE-B817-4227-A67A-67FDC57F3896}" type="presOf" srcId="{7B51887C-4915-4A68-BCBB-D1DD52A620EB}" destId="{219AA5C7-BD7A-4961-AC5F-DFDFF9797FA3}" srcOrd="0" destOrd="0" presId="urn:microsoft.com/office/officeart/2005/8/layout/vList2"/>
    <dgm:cxn modelId="{758BD762-A455-40F3-81E7-293B2911815E}" srcId="{6FCEB598-850B-4D4E-B334-3BA523358ECF}" destId="{DB4F6DDA-FD87-4EAE-B71F-1F2D7F333B7B}" srcOrd="1" destOrd="0" parTransId="{5847ABE1-EDD2-44C2-8BD6-9FDAC5813E13}" sibTransId="{528FB8DD-7042-4CC2-BE21-A102D884CC2F}"/>
    <dgm:cxn modelId="{AEC7E5E3-6A8C-469B-83F2-76EF4AA6E69A}" type="presOf" srcId="{6FBC8835-C705-4AB7-9ECA-2FCFA10C8298}" destId="{3C919E59-6D74-432F-A929-94D6081090D2}" srcOrd="0" destOrd="0" presId="urn:microsoft.com/office/officeart/2005/8/layout/vList2"/>
    <dgm:cxn modelId="{1978A8B3-50FF-443E-BFB9-AF84E5088350}" srcId="{0D2E1A85-C40A-4770-AEF6-CD5ECA7E4B65}" destId="{54864B08-A2C4-454D-8391-7DD7C7057720}" srcOrd="0" destOrd="0" parTransId="{FC4394B8-90C3-4EF6-A341-2C393938357D}" sibTransId="{67030FDC-D1D2-4147-86A2-99570926F3D4}"/>
    <dgm:cxn modelId="{4DB1A074-EC08-4315-B8AE-30DE1359D1AC}" type="presParOf" srcId="{E42F3723-D739-4BD8-BF96-9AD5153909F6}" destId="{D4281023-8D3D-4DA1-8CEB-8A72471F0C79}" srcOrd="0" destOrd="0" presId="urn:microsoft.com/office/officeart/2005/8/layout/vList2"/>
    <dgm:cxn modelId="{78E307A9-B0B3-48DA-B0C9-10A833ACFE22}" type="presParOf" srcId="{E42F3723-D739-4BD8-BF96-9AD5153909F6}" destId="{219AA5C7-BD7A-4961-AC5F-DFDFF9797FA3}" srcOrd="1" destOrd="0" presId="urn:microsoft.com/office/officeart/2005/8/layout/vList2"/>
    <dgm:cxn modelId="{0B0E753A-201F-47ED-9538-5154B5645F56}" type="presParOf" srcId="{E42F3723-D739-4BD8-BF96-9AD5153909F6}" destId="{3C919E59-6D74-432F-A929-94D6081090D2}" srcOrd="2" destOrd="0" presId="urn:microsoft.com/office/officeart/2005/8/layout/vList2"/>
    <dgm:cxn modelId="{D1C66685-B400-4A1D-960D-A29BA59B78EE}" type="presParOf" srcId="{E42F3723-D739-4BD8-BF96-9AD5153909F6}" destId="{CE47527B-14C6-4A3D-92A4-83C66130859B}" srcOrd="3" destOrd="0" presId="urn:microsoft.com/office/officeart/2005/8/layout/vList2"/>
    <dgm:cxn modelId="{5F51F329-C647-466B-9076-616E037B2FE3}" type="presParOf" srcId="{E42F3723-D739-4BD8-BF96-9AD5153909F6}" destId="{B90E50C4-3031-49CC-99B3-2012CE6EBCB5}" srcOrd="4" destOrd="0" presId="urn:microsoft.com/office/officeart/2005/8/layout/vList2"/>
    <dgm:cxn modelId="{27C4BE94-1FE9-493A-AA75-EC6325A6875E}" type="presParOf" srcId="{E42F3723-D739-4BD8-BF96-9AD5153909F6}" destId="{15D7380E-111B-48E9-9026-8C24C9BB8F6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BCCC0C-B92E-4548-ABA6-4FECFA295C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99A4F9E-484A-4CDD-A52B-BB95377B843C}">
      <dgm:prSet phldrT="[Text]"/>
      <dgm:spPr/>
      <dgm:t>
        <a:bodyPr/>
        <a:lstStyle/>
        <a:p>
          <a:r>
            <a:rPr lang="id-ID" dirty="0" smtClean="0"/>
            <a:t>Meluruskan tulang</a:t>
          </a:r>
          <a:endParaRPr lang="id-ID" dirty="0"/>
        </a:p>
      </dgm:t>
    </dgm:pt>
    <dgm:pt modelId="{5F1C86B6-03CB-4397-9D5D-71E15C1916CC}" type="parTrans" cxnId="{C6A69E57-867E-43FE-89C1-C2202A8EEF4D}">
      <dgm:prSet/>
      <dgm:spPr/>
      <dgm:t>
        <a:bodyPr/>
        <a:lstStyle/>
        <a:p>
          <a:endParaRPr lang="id-ID"/>
        </a:p>
      </dgm:t>
    </dgm:pt>
    <dgm:pt modelId="{AE62A9AC-393A-4E41-A28A-B1073311C58D}" type="sibTrans" cxnId="{C6A69E57-867E-43FE-89C1-C2202A8EEF4D}">
      <dgm:prSet/>
      <dgm:spPr/>
      <dgm:t>
        <a:bodyPr/>
        <a:lstStyle/>
        <a:p>
          <a:endParaRPr lang="id-ID"/>
        </a:p>
      </dgm:t>
    </dgm:pt>
    <dgm:pt modelId="{06221D7C-09D3-4362-BD88-D43B2A07EF5C}">
      <dgm:prSet phldrT="[Text]"/>
      <dgm:spPr/>
      <dgm:t>
        <a:bodyPr/>
        <a:lstStyle/>
        <a:p>
          <a:r>
            <a:rPr lang="en-US" smtClean="0"/>
            <a:t>mengembalikan kelurusan dari tulang, </a:t>
          </a:r>
          <a:endParaRPr lang="id-ID" dirty="0"/>
        </a:p>
      </dgm:t>
    </dgm:pt>
    <dgm:pt modelId="{CDC4322B-8667-436E-99BE-41CC685546D4}" type="parTrans" cxnId="{4776D98C-1009-4C28-9FAA-4084935D9128}">
      <dgm:prSet/>
      <dgm:spPr/>
      <dgm:t>
        <a:bodyPr/>
        <a:lstStyle/>
        <a:p>
          <a:endParaRPr lang="id-ID"/>
        </a:p>
      </dgm:t>
    </dgm:pt>
    <dgm:pt modelId="{A633AD5A-F169-40CF-9132-25FC950161F4}" type="sibTrans" cxnId="{4776D98C-1009-4C28-9FAA-4084935D9128}">
      <dgm:prSet/>
      <dgm:spPr/>
      <dgm:t>
        <a:bodyPr/>
        <a:lstStyle/>
        <a:p>
          <a:endParaRPr lang="id-ID"/>
        </a:p>
      </dgm:t>
    </dgm:pt>
    <dgm:pt modelId="{0120171E-B045-4FC0-938A-40773F39FA90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ekstremitas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id-ID" dirty="0" smtClean="0"/>
            <a:t> untuk mengembalikan fungsi mekanik</a:t>
          </a:r>
          <a:endParaRPr lang="id-ID" dirty="0"/>
        </a:p>
      </dgm:t>
    </dgm:pt>
    <dgm:pt modelId="{DCE0FC38-B898-43FC-9118-A31EA0886D39}" type="parTrans" cxnId="{2422F247-F730-48B4-926B-ECC8E8E4D3A6}">
      <dgm:prSet/>
      <dgm:spPr/>
      <dgm:t>
        <a:bodyPr/>
        <a:lstStyle/>
        <a:p>
          <a:endParaRPr lang="id-ID"/>
        </a:p>
      </dgm:t>
    </dgm:pt>
    <dgm:pt modelId="{30123296-EDA8-41E3-A556-40E5A4C667A0}" type="sibTrans" cxnId="{2422F247-F730-48B4-926B-ECC8E8E4D3A6}">
      <dgm:prSet/>
      <dgm:spPr/>
      <dgm:t>
        <a:bodyPr/>
        <a:lstStyle/>
        <a:p>
          <a:endParaRPr lang="id-ID"/>
        </a:p>
      </dgm:t>
    </dgm:pt>
    <dgm:pt modelId="{D9CC884E-92C1-424E-8B2D-1323C10E46F0}">
      <dgm:prSet/>
      <dgm:spPr/>
      <dgm:t>
        <a:bodyPr/>
        <a:lstStyle/>
        <a:p>
          <a:r>
            <a:rPr lang="en-US" smtClean="0"/>
            <a:t>mengembalikan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mekanik</a:t>
          </a:r>
          <a:r>
            <a:rPr lang="en-US" dirty="0" smtClean="0"/>
            <a:t> </a:t>
          </a:r>
          <a:r>
            <a:rPr lang="en-US" dirty="0" err="1" smtClean="0"/>
            <a:t>penyangga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di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panggul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kaki</a:t>
          </a:r>
          <a:endParaRPr lang="id-ID" dirty="0"/>
        </a:p>
      </dgm:t>
    </dgm:pt>
    <dgm:pt modelId="{F9B7ECEB-61A3-42C6-B8AC-8503B6DDAADB}" type="parTrans" cxnId="{CC62B7F2-868B-4D41-8785-D3A022112FCE}">
      <dgm:prSet/>
      <dgm:spPr/>
    </dgm:pt>
    <dgm:pt modelId="{C4898E6E-F40D-4F23-8BB6-90D207276F63}" type="sibTrans" cxnId="{CC62B7F2-868B-4D41-8785-D3A022112FCE}">
      <dgm:prSet/>
      <dgm:spPr/>
    </dgm:pt>
    <dgm:pt modelId="{83E31AD4-09EE-4DFD-8F34-0E6249189818}" type="pres">
      <dgm:prSet presAssocID="{93BCCC0C-B92E-4548-ABA6-4FECFA295CD7}" presName="linear" presStyleCnt="0">
        <dgm:presLayoutVars>
          <dgm:animLvl val="lvl"/>
          <dgm:resizeHandles val="exact"/>
        </dgm:presLayoutVars>
      </dgm:prSet>
      <dgm:spPr/>
    </dgm:pt>
    <dgm:pt modelId="{80282F66-BB2F-4F90-82E7-07A74870E9DE}" type="pres">
      <dgm:prSet presAssocID="{D99A4F9E-484A-4CDD-A52B-BB95377B8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813416-0207-47CF-BCB6-35AAF38956F8}" type="pres">
      <dgm:prSet presAssocID="{D99A4F9E-484A-4CDD-A52B-BB95377B843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984FCC-847C-419B-836A-E0C1FD7C19D6}" type="pres">
      <dgm:prSet presAssocID="{0120171E-B045-4FC0-938A-40773F39FA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1C56E9-11AF-4AB3-994E-5DCA99F64706}" type="pres">
      <dgm:prSet presAssocID="{0120171E-B045-4FC0-938A-40773F39FA9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776D98C-1009-4C28-9FAA-4084935D9128}" srcId="{D99A4F9E-484A-4CDD-A52B-BB95377B843C}" destId="{06221D7C-09D3-4362-BD88-D43B2A07EF5C}" srcOrd="0" destOrd="0" parTransId="{CDC4322B-8667-436E-99BE-41CC685546D4}" sibTransId="{A633AD5A-F169-40CF-9132-25FC950161F4}"/>
    <dgm:cxn modelId="{49ACAD0B-DE2E-4128-B0A1-40F60C3C6D33}" type="presOf" srcId="{06221D7C-09D3-4362-BD88-D43B2A07EF5C}" destId="{9F813416-0207-47CF-BCB6-35AAF38956F8}" srcOrd="0" destOrd="0" presId="urn:microsoft.com/office/officeart/2005/8/layout/vList2"/>
    <dgm:cxn modelId="{3BF2DD1C-B94B-4269-8070-01534FBB4CBC}" type="presOf" srcId="{D9CC884E-92C1-424E-8B2D-1323C10E46F0}" destId="{251C56E9-11AF-4AB3-994E-5DCA99F64706}" srcOrd="0" destOrd="0" presId="urn:microsoft.com/office/officeart/2005/8/layout/vList2"/>
    <dgm:cxn modelId="{519956B5-9E4D-4DBB-8AD7-0DD13FBE3296}" type="presOf" srcId="{0120171E-B045-4FC0-938A-40773F39FA90}" destId="{87984FCC-847C-419B-836A-E0C1FD7C19D6}" srcOrd="0" destOrd="0" presId="urn:microsoft.com/office/officeart/2005/8/layout/vList2"/>
    <dgm:cxn modelId="{2422F247-F730-48B4-926B-ECC8E8E4D3A6}" srcId="{93BCCC0C-B92E-4548-ABA6-4FECFA295CD7}" destId="{0120171E-B045-4FC0-938A-40773F39FA90}" srcOrd="1" destOrd="0" parTransId="{DCE0FC38-B898-43FC-9118-A31EA0886D39}" sibTransId="{30123296-EDA8-41E3-A556-40E5A4C667A0}"/>
    <dgm:cxn modelId="{4AAF2034-7E07-4D38-8120-2E93DA68FFA0}" type="presOf" srcId="{93BCCC0C-B92E-4548-ABA6-4FECFA295CD7}" destId="{83E31AD4-09EE-4DFD-8F34-0E6249189818}" srcOrd="0" destOrd="0" presId="urn:microsoft.com/office/officeart/2005/8/layout/vList2"/>
    <dgm:cxn modelId="{CC62B7F2-868B-4D41-8785-D3A022112FCE}" srcId="{0120171E-B045-4FC0-938A-40773F39FA90}" destId="{D9CC884E-92C1-424E-8B2D-1323C10E46F0}" srcOrd="0" destOrd="0" parTransId="{F9B7ECEB-61A3-42C6-B8AC-8503B6DDAADB}" sibTransId="{C4898E6E-F40D-4F23-8BB6-90D207276F63}"/>
    <dgm:cxn modelId="{BF8A80FD-4235-43A8-99C9-C5DAA7C4F757}" type="presOf" srcId="{D99A4F9E-484A-4CDD-A52B-BB95377B843C}" destId="{80282F66-BB2F-4F90-82E7-07A74870E9DE}" srcOrd="0" destOrd="0" presId="urn:microsoft.com/office/officeart/2005/8/layout/vList2"/>
    <dgm:cxn modelId="{C6A69E57-867E-43FE-89C1-C2202A8EEF4D}" srcId="{93BCCC0C-B92E-4548-ABA6-4FECFA295CD7}" destId="{D99A4F9E-484A-4CDD-A52B-BB95377B843C}" srcOrd="0" destOrd="0" parTransId="{5F1C86B6-03CB-4397-9D5D-71E15C1916CC}" sibTransId="{AE62A9AC-393A-4E41-A28A-B1073311C58D}"/>
    <dgm:cxn modelId="{AFAC66D7-32F7-43EA-AA88-FD7F837CA35F}" type="presParOf" srcId="{83E31AD4-09EE-4DFD-8F34-0E6249189818}" destId="{80282F66-BB2F-4F90-82E7-07A74870E9DE}" srcOrd="0" destOrd="0" presId="urn:microsoft.com/office/officeart/2005/8/layout/vList2"/>
    <dgm:cxn modelId="{9566C2EF-E100-41CE-98DA-E2CCEACD1DA1}" type="presParOf" srcId="{83E31AD4-09EE-4DFD-8F34-0E6249189818}" destId="{9F813416-0207-47CF-BCB6-35AAF38956F8}" srcOrd="1" destOrd="0" presId="urn:microsoft.com/office/officeart/2005/8/layout/vList2"/>
    <dgm:cxn modelId="{B1756234-E45F-46F8-A6A1-ED1FB899FAF2}" type="presParOf" srcId="{83E31AD4-09EE-4DFD-8F34-0E6249189818}" destId="{87984FCC-847C-419B-836A-E0C1FD7C19D6}" srcOrd="2" destOrd="0" presId="urn:microsoft.com/office/officeart/2005/8/layout/vList2"/>
    <dgm:cxn modelId="{87AB427A-8AB0-4151-8B8B-461AC2D41E2F}" type="presParOf" srcId="{83E31AD4-09EE-4DFD-8F34-0E6249189818}" destId="{251C56E9-11AF-4AB3-994E-5DCA99F647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EB28B1-EBCF-4195-B045-6D82E89E0D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9B6BF8E-E98A-4EB8-A9B1-C986AEB81431}">
      <dgm:prSet phldrT="[Text]"/>
      <dgm:spPr/>
      <dgm:t>
        <a:bodyPr/>
        <a:lstStyle/>
        <a:p>
          <a:r>
            <a:rPr lang="id-ID" dirty="0" smtClean="0"/>
            <a:t>Penanganan malunion</a:t>
          </a:r>
          <a:endParaRPr lang="id-ID" dirty="0"/>
        </a:p>
      </dgm:t>
    </dgm:pt>
    <dgm:pt modelId="{FAF11312-8ADC-4F0D-A122-EAC4F7B9D10B}" type="parTrans" cxnId="{885908C2-9015-4975-92EE-D438B502AD49}">
      <dgm:prSet/>
      <dgm:spPr/>
      <dgm:t>
        <a:bodyPr/>
        <a:lstStyle/>
        <a:p>
          <a:endParaRPr lang="id-ID"/>
        </a:p>
      </dgm:t>
    </dgm:pt>
    <dgm:pt modelId="{8D25EF23-767C-438C-856E-43871960BF62}" type="sibTrans" cxnId="{885908C2-9015-4975-92EE-D438B502AD49}">
      <dgm:prSet/>
      <dgm:spPr/>
      <dgm:t>
        <a:bodyPr/>
        <a:lstStyle/>
        <a:p>
          <a:endParaRPr lang="id-ID"/>
        </a:p>
      </dgm:t>
    </dgm:pt>
    <dgm:pt modelId="{C2EBD28E-23B6-43CC-B04B-79AD85E7FB00}">
      <dgm:prSet phldrT="[Text]" custT="1"/>
      <dgm:spPr/>
      <dgm:t>
        <a:bodyPr/>
        <a:lstStyle/>
        <a:p>
          <a:r>
            <a:rPr lang="id-ID" sz="2800" dirty="0" smtClean="0"/>
            <a:t>U</a:t>
          </a:r>
          <a:r>
            <a:rPr lang="en-US" sz="2800" dirty="0" err="1" smtClean="0"/>
            <a:t>sia</a:t>
          </a:r>
          <a:r>
            <a:rPr lang="en-US" sz="2800" dirty="0" smtClean="0"/>
            <a:t>, </a:t>
          </a:r>
          <a:endParaRPr lang="id-ID" sz="2800" dirty="0"/>
        </a:p>
      </dgm:t>
    </dgm:pt>
    <dgm:pt modelId="{3C4CE35C-3472-40C2-BE76-094E232FF713}" type="parTrans" cxnId="{78DAB732-B6E8-40C3-99C5-4384CF1AF4B0}">
      <dgm:prSet/>
      <dgm:spPr/>
      <dgm:t>
        <a:bodyPr/>
        <a:lstStyle/>
        <a:p>
          <a:endParaRPr lang="id-ID"/>
        </a:p>
      </dgm:t>
    </dgm:pt>
    <dgm:pt modelId="{5F7D35A1-315C-4026-B7BF-55E8C7FB7F39}" type="sibTrans" cxnId="{78DAB732-B6E8-40C3-99C5-4384CF1AF4B0}">
      <dgm:prSet/>
      <dgm:spPr/>
      <dgm:t>
        <a:bodyPr/>
        <a:lstStyle/>
        <a:p>
          <a:endParaRPr lang="id-ID"/>
        </a:p>
      </dgm:t>
    </dgm:pt>
    <dgm:pt modelId="{CC3598B3-9AFA-4485-B061-5C315F2070BA}">
      <dgm:prSet custT="1"/>
      <dgm:spPr/>
      <dgm:t>
        <a:bodyPr/>
        <a:lstStyle/>
        <a:p>
          <a:r>
            <a:rPr lang="id-ID" sz="2800" dirty="0" smtClean="0"/>
            <a:t>L</a:t>
          </a:r>
          <a:r>
            <a:rPr lang="en-US" sz="2800" dirty="0" err="1" smtClean="0"/>
            <a:t>okasi</a:t>
          </a:r>
          <a:r>
            <a:rPr lang="en-US" sz="2800" dirty="0" smtClean="0"/>
            <a:t> </a:t>
          </a:r>
          <a:r>
            <a:rPr lang="en-US" sz="2800" dirty="0" err="1" smtClean="0"/>
            <a:t>fraktur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CCAE99DD-1236-4629-B0FA-34F2CA14B36C}" type="parTrans" cxnId="{FB3EFD1C-7780-43FC-A68C-C1A160F4AE36}">
      <dgm:prSet/>
      <dgm:spPr/>
      <dgm:t>
        <a:bodyPr/>
        <a:lstStyle/>
        <a:p>
          <a:endParaRPr lang="id-ID"/>
        </a:p>
      </dgm:t>
    </dgm:pt>
    <dgm:pt modelId="{E5064C82-FA57-4CAC-977C-BB78035A5E29}" type="sibTrans" cxnId="{FB3EFD1C-7780-43FC-A68C-C1A160F4AE36}">
      <dgm:prSet/>
      <dgm:spPr/>
      <dgm:t>
        <a:bodyPr/>
        <a:lstStyle/>
        <a:p>
          <a:endParaRPr lang="id-ID"/>
        </a:p>
      </dgm:t>
    </dgm:pt>
    <dgm:pt modelId="{4D70E36E-31DC-4ADF-8CF2-26F3BE1859EC}">
      <dgm:prSet custT="1"/>
      <dgm:spPr/>
      <dgm:t>
        <a:bodyPr/>
        <a:lstStyle/>
        <a:p>
          <a:r>
            <a:rPr lang="id-ID" sz="2800" dirty="0" smtClean="0"/>
            <a:t>P</a:t>
          </a:r>
          <a:r>
            <a:rPr lang="en-US" sz="2800" dirty="0" err="1" smtClean="0"/>
            <a:t>emendekan</a:t>
          </a:r>
          <a:r>
            <a:rPr lang="en-US" sz="2800" dirty="0" smtClean="0"/>
            <a:t>, </a:t>
          </a:r>
          <a:r>
            <a:rPr lang="en-US" sz="2800" dirty="0" err="1" smtClean="0"/>
            <a:t>dan</a:t>
          </a:r>
          <a:r>
            <a:rPr lang="en-US" sz="2800" dirty="0" smtClean="0"/>
            <a:t> lain </a:t>
          </a:r>
          <a:r>
            <a:rPr lang="en-US" sz="2800" dirty="0" err="1" smtClean="0"/>
            <a:t>sebagainya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D1DCE4A3-DBC9-4AFA-8BA4-91AF491D39AB}" type="parTrans" cxnId="{F6A1395A-97F3-4E44-A186-87F4AD66D217}">
      <dgm:prSet/>
      <dgm:spPr/>
      <dgm:t>
        <a:bodyPr/>
        <a:lstStyle/>
        <a:p>
          <a:endParaRPr lang="id-ID"/>
        </a:p>
      </dgm:t>
    </dgm:pt>
    <dgm:pt modelId="{8EBCF204-7B2E-4F98-98A8-1D2832BA2D6C}" type="sibTrans" cxnId="{F6A1395A-97F3-4E44-A186-87F4AD66D217}">
      <dgm:prSet/>
      <dgm:spPr/>
      <dgm:t>
        <a:bodyPr/>
        <a:lstStyle/>
        <a:p>
          <a:endParaRPr lang="id-ID"/>
        </a:p>
      </dgm:t>
    </dgm:pt>
    <dgm:pt modelId="{016A47AC-57BD-4DA8-AEFF-D11DBBAC3F5D}">
      <dgm:prSet custT="1"/>
      <dgm:spPr/>
      <dgm:t>
        <a:bodyPr/>
        <a:lstStyle/>
        <a:p>
          <a:r>
            <a:rPr lang="id-ID" sz="2800" dirty="0" smtClean="0"/>
            <a:t>D</a:t>
          </a:r>
          <a:r>
            <a:rPr lang="en-US" sz="2800" dirty="0" err="1" smtClean="0"/>
            <a:t>ilakukan</a:t>
          </a:r>
          <a:r>
            <a:rPr lang="en-US" sz="2800" dirty="0" smtClean="0"/>
            <a:t> </a:t>
          </a:r>
          <a:r>
            <a:rPr lang="en-US" sz="2800" dirty="0" err="1" smtClean="0"/>
            <a:t>koreksi</a:t>
          </a:r>
          <a:r>
            <a:rPr lang="en-US" sz="2800" dirty="0" smtClean="0"/>
            <a:t> </a:t>
          </a:r>
          <a:r>
            <a:rPr lang="en-US" sz="2800" dirty="0" err="1" smtClean="0"/>
            <a:t>bedah</a:t>
          </a:r>
          <a:r>
            <a:rPr lang="id-ID" sz="2800" dirty="0" smtClean="0"/>
            <a:t>: </a:t>
          </a:r>
          <a:endParaRPr lang="id-ID" sz="2800" dirty="0" smtClean="0"/>
        </a:p>
      </dgm:t>
    </dgm:pt>
    <dgm:pt modelId="{E0719B55-E9A1-4B95-A4FA-A08DE6866B52}" type="parTrans" cxnId="{2A021FD9-B618-4F9A-972F-1D387197F366}">
      <dgm:prSet/>
      <dgm:spPr/>
      <dgm:t>
        <a:bodyPr/>
        <a:lstStyle/>
        <a:p>
          <a:endParaRPr lang="id-ID"/>
        </a:p>
      </dgm:t>
    </dgm:pt>
    <dgm:pt modelId="{AF688B1A-4047-49C8-A62F-F2899AF8BA46}" type="sibTrans" cxnId="{2A021FD9-B618-4F9A-972F-1D387197F366}">
      <dgm:prSet/>
      <dgm:spPr/>
      <dgm:t>
        <a:bodyPr/>
        <a:lstStyle/>
        <a:p>
          <a:endParaRPr lang="id-ID"/>
        </a:p>
      </dgm:t>
    </dgm:pt>
    <dgm:pt modelId="{BC9C9153-6D2C-4CDC-8C78-97442A6C070B}">
      <dgm:prSet custT="1"/>
      <dgm:spPr/>
      <dgm:t>
        <a:bodyPr/>
        <a:lstStyle/>
        <a:p>
          <a:r>
            <a:rPr lang="en-US" sz="2800" dirty="0" err="1" smtClean="0"/>
            <a:t>remanipulasi</a:t>
          </a:r>
          <a:r>
            <a:rPr lang="en-US" sz="2800" dirty="0" smtClean="0"/>
            <a:t>, </a:t>
          </a:r>
          <a:endParaRPr lang="id-ID" sz="2800" dirty="0" smtClean="0"/>
        </a:p>
      </dgm:t>
    </dgm:pt>
    <dgm:pt modelId="{0F32AA06-D127-43DD-8577-DF683E69EFAC}" type="parTrans" cxnId="{F4A01B89-56BE-440A-B84D-1E39DAF39D57}">
      <dgm:prSet/>
      <dgm:spPr/>
      <dgm:t>
        <a:bodyPr/>
        <a:lstStyle/>
        <a:p>
          <a:endParaRPr lang="id-ID"/>
        </a:p>
      </dgm:t>
    </dgm:pt>
    <dgm:pt modelId="{8D1EE654-71CA-4195-9C87-585F9AFE66D3}" type="sibTrans" cxnId="{F4A01B89-56BE-440A-B84D-1E39DAF39D57}">
      <dgm:prSet/>
      <dgm:spPr/>
      <dgm:t>
        <a:bodyPr/>
        <a:lstStyle/>
        <a:p>
          <a:endParaRPr lang="id-ID"/>
        </a:p>
      </dgm:t>
    </dgm:pt>
    <dgm:pt modelId="{7E651212-C0D1-448F-A62C-23E453CFC376}">
      <dgm:prSet custT="1"/>
      <dgm:spPr/>
      <dgm:t>
        <a:bodyPr/>
        <a:lstStyle/>
        <a:p>
          <a:r>
            <a:rPr lang="en-US" sz="2800" dirty="0" err="1" smtClean="0"/>
            <a:t>Penanganan</a:t>
          </a:r>
          <a:r>
            <a:rPr lang="en-US" sz="2800" dirty="0" smtClean="0"/>
            <a:t> </a:t>
          </a:r>
          <a:r>
            <a:rPr lang="en-US" sz="2800" dirty="0" err="1" smtClean="0"/>
            <a:t>nonoperatif</a:t>
          </a:r>
          <a:r>
            <a:rPr lang="en-US" sz="2800" dirty="0" smtClean="0"/>
            <a:t> </a:t>
          </a:r>
          <a:r>
            <a:rPr lang="id-ID" sz="2800" dirty="0" smtClean="0"/>
            <a:t>:</a:t>
          </a:r>
          <a:endParaRPr lang="id-ID" sz="2800" dirty="0"/>
        </a:p>
      </dgm:t>
    </dgm:pt>
    <dgm:pt modelId="{18AD4D53-4682-4477-9A56-00B09E26544E}" type="parTrans" cxnId="{FFC98E62-CC08-4093-B54F-7C49CBFB015F}">
      <dgm:prSet/>
      <dgm:spPr/>
      <dgm:t>
        <a:bodyPr/>
        <a:lstStyle/>
        <a:p>
          <a:endParaRPr lang="id-ID"/>
        </a:p>
      </dgm:t>
    </dgm:pt>
    <dgm:pt modelId="{64C74D93-0ABA-42F8-9D00-32BB0AD37A75}" type="sibTrans" cxnId="{FFC98E62-CC08-4093-B54F-7C49CBFB015F}">
      <dgm:prSet/>
      <dgm:spPr/>
      <dgm:t>
        <a:bodyPr/>
        <a:lstStyle/>
        <a:p>
          <a:endParaRPr lang="id-ID"/>
        </a:p>
      </dgm:t>
    </dgm:pt>
    <dgm:pt modelId="{F3012172-9076-4AD4-81BD-4146DC3B7DB0}">
      <dgm:prSet custT="1"/>
      <dgm:spPr/>
      <dgm:t>
        <a:bodyPr/>
        <a:lstStyle/>
        <a:p>
          <a:r>
            <a:rPr lang="en-US" sz="2800" dirty="0" err="1" smtClean="0"/>
            <a:t>osteotomi</a:t>
          </a:r>
          <a:r>
            <a:rPr lang="en-US" sz="2800" dirty="0" smtClean="0"/>
            <a:t>, </a:t>
          </a:r>
          <a:r>
            <a:rPr lang="en-US" sz="2800" dirty="0" err="1" smtClean="0"/>
            <a:t>atau</a:t>
          </a:r>
          <a:r>
            <a:rPr lang="en-US" sz="2800" dirty="0" smtClean="0"/>
            <a:t> internal fixation.</a:t>
          </a:r>
          <a:endParaRPr lang="id-ID" sz="2800" dirty="0" smtClean="0"/>
        </a:p>
      </dgm:t>
    </dgm:pt>
    <dgm:pt modelId="{6BFF055D-A079-4D73-B7B8-B89476FD0DBD}" type="parTrans" cxnId="{83D71489-5900-4401-8598-B62EB93ED861}">
      <dgm:prSet/>
      <dgm:spPr/>
      <dgm:t>
        <a:bodyPr/>
        <a:lstStyle/>
        <a:p>
          <a:endParaRPr lang="id-ID"/>
        </a:p>
      </dgm:t>
    </dgm:pt>
    <dgm:pt modelId="{3A79E0C7-AC0A-4419-90BC-053A7F36C7FE}" type="sibTrans" cxnId="{83D71489-5900-4401-8598-B62EB93ED861}">
      <dgm:prSet/>
      <dgm:spPr/>
      <dgm:t>
        <a:bodyPr/>
        <a:lstStyle/>
        <a:p>
          <a:endParaRPr lang="id-ID"/>
        </a:p>
      </dgm:t>
    </dgm:pt>
    <dgm:pt modelId="{756E7AB5-DC97-4BE2-A1B4-385C66824785}">
      <dgm:prSet custT="1"/>
      <dgm:spPr/>
      <dgm:t>
        <a:bodyPr/>
        <a:lstStyle/>
        <a:p>
          <a:r>
            <a:rPr lang="en-US" sz="2000" dirty="0" err="1" smtClean="0"/>
            <a:t>immobilisasi</a:t>
          </a:r>
          <a:r>
            <a:rPr lang="en-US" sz="2000" dirty="0" smtClean="0"/>
            <a:t> </a:t>
          </a:r>
          <a:r>
            <a:rPr lang="en-US" sz="2000" dirty="0" err="1" smtClean="0"/>
            <a:t>jarang</a:t>
          </a:r>
          <a:r>
            <a:rPr lang="en-US" sz="2000" dirty="0" smtClean="0"/>
            <a:t> </a:t>
          </a:r>
          <a:r>
            <a:rPr lang="en-US" sz="2000" dirty="0" err="1" smtClean="0"/>
            <a:t>dilakukan</a:t>
          </a:r>
          <a:r>
            <a:rPr lang="en-US" sz="2000" dirty="0" smtClean="0"/>
            <a:t> s</a:t>
          </a:r>
          <a:r>
            <a:rPr lang="id-ID" sz="2000" dirty="0" smtClean="0"/>
            <a:t>bg </a:t>
          </a:r>
          <a:r>
            <a:rPr lang="en-US" sz="2000" dirty="0" err="1" smtClean="0"/>
            <a:t>terapi</a:t>
          </a:r>
          <a:r>
            <a:rPr lang="en-US" sz="2000" dirty="0" smtClean="0"/>
            <a:t> </a:t>
          </a:r>
          <a:r>
            <a:rPr lang="en-US" sz="2000" dirty="0" err="1" smtClean="0"/>
            <a:t>tunggal</a:t>
          </a:r>
          <a:r>
            <a:rPr lang="en-US" sz="2000" dirty="0" smtClean="0"/>
            <a:t>, </a:t>
          </a:r>
          <a:r>
            <a:rPr lang="en-US" sz="2000" dirty="0" err="1" smtClean="0"/>
            <a:t>meski</a:t>
          </a:r>
          <a:r>
            <a:rPr lang="en-US" sz="2000" dirty="0" smtClean="0"/>
            <a:t> </a:t>
          </a:r>
          <a:r>
            <a:rPr lang="en-US" sz="2000" dirty="0" err="1" smtClean="0"/>
            <a:t>cukup</a:t>
          </a:r>
          <a:r>
            <a:rPr lang="en-US" sz="2000" dirty="0" smtClean="0"/>
            <a:t> </a:t>
          </a:r>
          <a:r>
            <a:rPr lang="en-US" sz="2000" dirty="0" err="1" smtClean="0"/>
            <a:t>berguna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kasus</a:t>
          </a:r>
          <a:r>
            <a:rPr lang="en-US" sz="2000" dirty="0" smtClean="0"/>
            <a:t> delayed union</a:t>
          </a:r>
          <a:endParaRPr lang="id-ID" sz="2000" dirty="0"/>
        </a:p>
      </dgm:t>
    </dgm:pt>
    <dgm:pt modelId="{F047C372-F5C0-4B1F-93FF-2FF3E73DC27F}" type="parTrans" cxnId="{62D28772-E949-4F07-8C24-D46FB3664A26}">
      <dgm:prSet/>
      <dgm:spPr/>
      <dgm:t>
        <a:bodyPr/>
        <a:lstStyle/>
        <a:p>
          <a:endParaRPr lang="id-ID"/>
        </a:p>
      </dgm:t>
    </dgm:pt>
    <dgm:pt modelId="{177B6ADF-91BD-4150-921A-A2C9A4592A42}" type="sibTrans" cxnId="{62D28772-E949-4F07-8C24-D46FB3664A26}">
      <dgm:prSet/>
      <dgm:spPr/>
      <dgm:t>
        <a:bodyPr/>
        <a:lstStyle/>
        <a:p>
          <a:endParaRPr lang="id-ID"/>
        </a:p>
      </dgm:t>
    </dgm:pt>
    <dgm:pt modelId="{499C7A2E-A667-45A8-B46C-23FD03EF655C}" type="pres">
      <dgm:prSet presAssocID="{FDEB28B1-EBCF-4195-B045-6D82E89E0D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221981-8A17-4B59-A155-7AD4FB6670CB}" type="pres">
      <dgm:prSet presAssocID="{F9B6BF8E-E98A-4EB8-A9B1-C986AEB81431}" presName="root1" presStyleCnt="0"/>
      <dgm:spPr/>
    </dgm:pt>
    <dgm:pt modelId="{194A61D6-25B9-4102-8F37-B9E3F35AEAAB}" type="pres">
      <dgm:prSet presAssocID="{F9B6BF8E-E98A-4EB8-A9B1-C986AEB814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0EBD1C-721B-4D10-8D41-637D68EF0CF8}" type="pres">
      <dgm:prSet presAssocID="{F9B6BF8E-E98A-4EB8-A9B1-C986AEB81431}" presName="level2hierChild" presStyleCnt="0"/>
      <dgm:spPr/>
    </dgm:pt>
    <dgm:pt modelId="{C77F38F9-A82A-40B9-9505-CEDB7C1DD8F5}" type="pres">
      <dgm:prSet presAssocID="{3C4CE35C-3472-40C2-BE76-094E232FF713}" presName="conn2-1" presStyleLbl="parChTrans1D2" presStyleIdx="0" presStyleCnt="5"/>
      <dgm:spPr/>
    </dgm:pt>
    <dgm:pt modelId="{F4453B09-4C9B-43C9-940C-4C98E0DC35E2}" type="pres">
      <dgm:prSet presAssocID="{3C4CE35C-3472-40C2-BE76-094E232FF713}" presName="connTx" presStyleLbl="parChTrans1D2" presStyleIdx="0" presStyleCnt="5"/>
      <dgm:spPr/>
    </dgm:pt>
    <dgm:pt modelId="{5185A09A-1117-45A1-AF4C-648DC6344578}" type="pres">
      <dgm:prSet presAssocID="{C2EBD28E-23B6-43CC-B04B-79AD85E7FB00}" presName="root2" presStyleCnt="0"/>
      <dgm:spPr/>
    </dgm:pt>
    <dgm:pt modelId="{97634D45-8255-473C-AC0A-234265DB7032}" type="pres">
      <dgm:prSet presAssocID="{C2EBD28E-23B6-43CC-B04B-79AD85E7FB00}" presName="LevelTwoTextNode" presStyleLbl="node2" presStyleIdx="0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9A3BB5-EB12-4BE1-9CDA-6DCA4D6AC22B}" type="pres">
      <dgm:prSet presAssocID="{C2EBD28E-23B6-43CC-B04B-79AD85E7FB00}" presName="level3hierChild" presStyleCnt="0"/>
      <dgm:spPr/>
    </dgm:pt>
    <dgm:pt modelId="{A7E6CAF7-300A-43CA-9262-6C3E25847BA5}" type="pres">
      <dgm:prSet presAssocID="{CCAE99DD-1236-4629-B0FA-34F2CA14B36C}" presName="conn2-1" presStyleLbl="parChTrans1D2" presStyleIdx="1" presStyleCnt="5"/>
      <dgm:spPr/>
    </dgm:pt>
    <dgm:pt modelId="{6C15F361-7B33-472E-BD2B-BDB1ABE7D666}" type="pres">
      <dgm:prSet presAssocID="{CCAE99DD-1236-4629-B0FA-34F2CA14B36C}" presName="connTx" presStyleLbl="parChTrans1D2" presStyleIdx="1" presStyleCnt="5"/>
      <dgm:spPr/>
    </dgm:pt>
    <dgm:pt modelId="{8B18CB65-5BF0-4534-A1E4-124849268A32}" type="pres">
      <dgm:prSet presAssocID="{CC3598B3-9AFA-4485-B061-5C315F2070BA}" presName="root2" presStyleCnt="0"/>
      <dgm:spPr/>
    </dgm:pt>
    <dgm:pt modelId="{B062BF00-EDCA-4DD0-8FBD-E6EF2624F77D}" type="pres">
      <dgm:prSet presAssocID="{CC3598B3-9AFA-4485-B061-5C315F2070BA}" presName="LevelTwoTextNode" presStyleLbl="node2" presStyleIdx="1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6D77987-0AF4-44B0-A734-E193545390A9}" type="pres">
      <dgm:prSet presAssocID="{CC3598B3-9AFA-4485-B061-5C315F2070BA}" presName="level3hierChild" presStyleCnt="0"/>
      <dgm:spPr/>
    </dgm:pt>
    <dgm:pt modelId="{6C5212FB-7AB9-4655-8FE8-2C7B394DD58C}" type="pres">
      <dgm:prSet presAssocID="{D1DCE4A3-DBC9-4AFA-8BA4-91AF491D39AB}" presName="conn2-1" presStyleLbl="parChTrans1D2" presStyleIdx="2" presStyleCnt="5"/>
      <dgm:spPr/>
    </dgm:pt>
    <dgm:pt modelId="{9DC3B235-ADAC-49C5-80B9-7C8AA8AF1A84}" type="pres">
      <dgm:prSet presAssocID="{D1DCE4A3-DBC9-4AFA-8BA4-91AF491D39AB}" presName="connTx" presStyleLbl="parChTrans1D2" presStyleIdx="2" presStyleCnt="5"/>
      <dgm:spPr/>
    </dgm:pt>
    <dgm:pt modelId="{80F67CED-93D7-467C-85D7-14F79D107A52}" type="pres">
      <dgm:prSet presAssocID="{4D70E36E-31DC-4ADF-8CF2-26F3BE1859EC}" presName="root2" presStyleCnt="0"/>
      <dgm:spPr/>
    </dgm:pt>
    <dgm:pt modelId="{06C309F9-A031-4C75-AA8B-C56E4F578793}" type="pres">
      <dgm:prSet presAssocID="{4D70E36E-31DC-4ADF-8CF2-26F3BE1859EC}" presName="LevelTwoTextNode" presStyleLbl="node2" presStyleIdx="2" presStyleCnt="5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943895-5424-48B0-B0FD-B7CB6911E17A}" type="pres">
      <dgm:prSet presAssocID="{4D70E36E-31DC-4ADF-8CF2-26F3BE1859EC}" presName="level3hierChild" presStyleCnt="0"/>
      <dgm:spPr/>
    </dgm:pt>
    <dgm:pt modelId="{33F0F4B1-71AE-4639-B5BD-1AEA24E6908C}" type="pres">
      <dgm:prSet presAssocID="{E0719B55-E9A1-4B95-A4FA-A08DE6866B52}" presName="conn2-1" presStyleLbl="parChTrans1D2" presStyleIdx="3" presStyleCnt="5"/>
      <dgm:spPr/>
    </dgm:pt>
    <dgm:pt modelId="{D5996692-0815-47A3-AFCA-100504AD5F8D}" type="pres">
      <dgm:prSet presAssocID="{E0719B55-E9A1-4B95-A4FA-A08DE6866B52}" presName="connTx" presStyleLbl="parChTrans1D2" presStyleIdx="3" presStyleCnt="5"/>
      <dgm:spPr/>
    </dgm:pt>
    <dgm:pt modelId="{D180B5B6-2B11-4010-9DF3-40BA69F6F37D}" type="pres">
      <dgm:prSet presAssocID="{016A47AC-57BD-4DA8-AEFF-D11DBBAC3F5D}" presName="root2" presStyleCnt="0"/>
      <dgm:spPr/>
    </dgm:pt>
    <dgm:pt modelId="{E3031F00-E693-4F6F-8909-E092A7B35DD2}" type="pres">
      <dgm:prSet presAssocID="{016A47AC-57BD-4DA8-AEFF-D11DBBAC3F5D}" presName="LevelTwoTextNode" presStyleLbl="node2" presStyleIdx="3" presStyleCnt="5" custScaleX="177546">
        <dgm:presLayoutVars>
          <dgm:chPref val="3"/>
        </dgm:presLayoutVars>
      </dgm:prSet>
      <dgm:spPr/>
    </dgm:pt>
    <dgm:pt modelId="{BA9E2BD1-A316-44C3-8C31-F692FF6C32E7}" type="pres">
      <dgm:prSet presAssocID="{016A47AC-57BD-4DA8-AEFF-D11DBBAC3F5D}" presName="level3hierChild" presStyleCnt="0"/>
      <dgm:spPr/>
    </dgm:pt>
    <dgm:pt modelId="{7C4EC3DB-66CE-4252-A252-3B8D6A24EFCC}" type="pres">
      <dgm:prSet presAssocID="{0F32AA06-D127-43DD-8577-DF683E69EFAC}" presName="conn2-1" presStyleLbl="parChTrans1D3" presStyleIdx="0" presStyleCnt="3"/>
      <dgm:spPr/>
    </dgm:pt>
    <dgm:pt modelId="{6E405542-3F9F-459B-A2AF-2DFF4A6200BE}" type="pres">
      <dgm:prSet presAssocID="{0F32AA06-D127-43DD-8577-DF683E69EFAC}" presName="connTx" presStyleLbl="parChTrans1D3" presStyleIdx="0" presStyleCnt="3"/>
      <dgm:spPr/>
    </dgm:pt>
    <dgm:pt modelId="{749B249D-44C5-4924-B740-8B5C12F38F55}" type="pres">
      <dgm:prSet presAssocID="{BC9C9153-6D2C-4CDC-8C78-97442A6C070B}" presName="root2" presStyleCnt="0"/>
      <dgm:spPr/>
    </dgm:pt>
    <dgm:pt modelId="{298830E5-4167-42D4-B47B-ACFDF3DDA83E}" type="pres">
      <dgm:prSet presAssocID="{BC9C9153-6D2C-4CDC-8C78-97442A6C070B}" presName="LevelTwoTextNode" presStyleLbl="node3" presStyleIdx="0" presStyleCnt="3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553D0E4-3C5B-4DFD-A899-A269FA475A6B}" type="pres">
      <dgm:prSet presAssocID="{BC9C9153-6D2C-4CDC-8C78-97442A6C070B}" presName="level3hierChild" presStyleCnt="0"/>
      <dgm:spPr/>
    </dgm:pt>
    <dgm:pt modelId="{4E296096-A95A-4DAC-A2A0-7238FCB2AAA1}" type="pres">
      <dgm:prSet presAssocID="{6BFF055D-A079-4D73-B7B8-B89476FD0DBD}" presName="conn2-1" presStyleLbl="parChTrans1D3" presStyleIdx="1" presStyleCnt="3"/>
      <dgm:spPr/>
    </dgm:pt>
    <dgm:pt modelId="{C9DB3CD3-3C27-45F7-ADCE-76807216E847}" type="pres">
      <dgm:prSet presAssocID="{6BFF055D-A079-4D73-B7B8-B89476FD0DBD}" presName="connTx" presStyleLbl="parChTrans1D3" presStyleIdx="1" presStyleCnt="3"/>
      <dgm:spPr/>
    </dgm:pt>
    <dgm:pt modelId="{381200F2-FCD6-4331-AE2F-A20327B62E96}" type="pres">
      <dgm:prSet presAssocID="{F3012172-9076-4AD4-81BD-4146DC3B7DB0}" presName="root2" presStyleCnt="0"/>
      <dgm:spPr/>
    </dgm:pt>
    <dgm:pt modelId="{AEB67D14-E597-4DE8-8CA6-BC899D35CE2E}" type="pres">
      <dgm:prSet presAssocID="{F3012172-9076-4AD4-81BD-4146DC3B7DB0}" presName="LevelTwoTextNode" presStyleLbl="node3" presStyleIdx="1" presStyleCnt="3" custScaleX="177546">
        <dgm:presLayoutVars>
          <dgm:chPref val="3"/>
        </dgm:presLayoutVars>
      </dgm:prSet>
      <dgm:spPr/>
    </dgm:pt>
    <dgm:pt modelId="{4641DEDA-B8D7-4D86-B12B-5733793DE15A}" type="pres">
      <dgm:prSet presAssocID="{F3012172-9076-4AD4-81BD-4146DC3B7DB0}" presName="level3hierChild" presStyleCnt="0"/>
      <dgm:spPr/>
    </dgm:pt>
    <dgm:pt modelId="{AC6F9B50-9945-4869-92CA-82C8971E2246}" type="pres">
      <dgm:prSet presAssocID="{18AD4D53-4682-4477-9A56-00B09E26544E}" presName="conn2-1" presStyleLbl="parChTrans1D2" presStyleIdx="4" presStyleCnt="5"/>
      <dgm:spPr/>
    </dgm:pt>
    <dgm:pt modelId="{69DEE7F7-0648-418E-9F2D-966F9A7AFB49}" type="pres">
      <dgm:prSet presAssocID="{18AD4D53-4682-4477-9A56-00B09E26544E}" presName="connTx" presStyleLbl="parChTrans1D2" presStyleIdx="4" presStyleCnt="5"/>
      <dgm:spPr/>
    </dgm:pt>
    <dgm:pt modelId="{589A756B-7391-42A7-AAAD-66581C395801}" type="pres">
      <dgm:prSet presAssocID="{7E651212-C0D1-448F-A62C-23E453CFC376}" presName="root2" presStyleCnt="0"/>
      <dgm:spPr/>
    </dgm:pt>
    <dgm:pt modelId="{4BCA2D23-0516-4DED-B251-8911D83F2734}" type="pres">
      <dgm:prSet presAssocID="{7E651212-C0D1-448F-A62C-23E453CFC376}" presName="LevelTwoTextNode" presStyleLbl="node2" presStyleIdx="4" presStyleCnt="5" custScaleX="177546">
        <dgm:presLayoutVars>
          <dgm:chPref val="3"/>
        </dgm:presLayoutVars>
      </dgm:prSet>
      <dgm:spPr/>
    </dgm:pt>
    <dgm:pt modelId="{38B15482-1504-4BAB-A34F-E0A068544EF1}" type="pres">
      <dgm:prSet presAssocID="{7E651212-C0D1-448F-A62C-23E453CFC376}" presName="level3hierChild" presStyleCnt="0"/>
      <dgm:spPr/>
    </dgm:pt>
    <dgm:pt modelId="{DCEFE1A2-7940-48DC-9456-DE3D4C7ABE8A}" type="pres">
      <dgm:prSet presAssocID="{F047C372-F5C0-4B1F-93FF-2FF3E73DC27F}" presName="conn2-1" presStyleLbl="parChTrans1D3" presStyleIdx="2" presStyleCnt="3"/>
      <dgm:spPr/>
    </dgm:pt>
    <dgm:pt modelId="{09421DA1-6F7E-4A9F-BCC9-FB7D29D65F13}" type="pres">
      <dgm:prSet presAssocID="{F047C372-F5C0-4B1F-93FF-2FF3E73DC27F}" presName="connTx" presStyleLbl="parChTrans1D3" presStyleIdx="2" presStyleCnt="3"/>
      <dgm:spPr/>
    </dgm:pt>
    <dgm:pt modelId="{B770698B-0C3A-45C2-8F52-0DF22AA29398}" type="pres">
      <dgm:prSet presAssocID="{756E7AB5-DC97-4BE2-A1B4-385C66824785}" presName="root2" presStyleCnt="0"/>
      <dgm:spPr/>
    </dgm:pt>
    <dgm:pt modelId="{7D618086-802D-410F-94C1-9E773FA7ADEC}" type="pres">
      <dgm:prSet presAssocID="{756E7AB5-DC97-4BE2-A1B4-385C66824785}" presName="LevelTwoTextNode" presStyleLbl="node3" presStyleIdx="2" presStyleCnt="3" custScaleX="1775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B0EFE7C-CC82-4170-884C-963FCE52EE28}" type="pres">
      <dgm:prSet presAssocID="{756E7AB5-DC97-4BE2-A1B4-385C66824785}" presName="level3hierChild" presStyleCnt="0"/>
      <dgm:spPr/>
    </dgm:pt>
  </dgm:ptLst>
  <dgm:cxnLst>
    <dgm:cxn modelId="{1C91E226-DABB-4499-8907-150B1812168E}" type="presOf" srcId="{FDEB28B1-EBCF-4195-B045-6D82E89E0D52}" destId="{499C7A2E-A667-45A8-B46C-23FD03EF655C}" srcOrd="0" destOrd="0" presId="urn:microsoft.com/office/officeart/2008/layout/HorizontalMultiLevelHierarchy"/>
    <dgm:cxn modelId="{230254B8-7F08-439C-8B3C-33CA4FBD8820}" type="presOf" srcId="{F047C372-F5C0-4B1F-93FF-2FF3E73DC27F}" destId="{09421DA1-6F7E-4A9F-BCC9-FB7D29D65F13}" srcOrd="1" destOrd="0" presId="urn:microsoft.com/office/officeart/2008/layout/HorizontalMultiLevelHierarchy"/>
    <dgm:cxn modelId="{885908C2-9015-4975-92EE-D438B502AD49}" srcId="{FDEB28B1-EBCF-4195-B045-6D82E89E0D52}" destId="{F9B6BF8E-E98A-4EB8-A9B1-C986AEB81431}" srcOrd="0" destOrd="0" parTransId="{FAF11312-8ADC-4F0D-A122-EAC4F7B9D10B}" sibTransId="{8D25EF23-767C-438C-856E-43871960BF62}"/>
    <dgm:cxn modelId="{2ADC4D52-99D0-4F76-B83E-09EFAFF61CF8}" type="presOf" srcId="{6BFF055D-A079-4D73-B7B8-B89476FD0DBD}" destId="{4E296096-A95A-4DAC-A2A0-7238FCB2AAA1}" srcOrd="0" destOrd="0" presId="urn:microsoft.com/office/officeart/2008/layout/HorizontalMultiLevelHierarchy"/>
    <dgm:cxn modelId="{FFC98E62-CC08-4093-B54F-7C49CBFB015F}" srcId="{F9B6BF8E-E98A-4EB8-A9B1-C986AEB81431}" destId="{7E651212-C0D1-448F-A62C-23E453CFC376}" srcOrd="4" destOrd="0" parTransId="{18AD4D53-4682-4477-9A56-00B09E26544E}" sibTransId="{64C74D93-0ABA-42F8-9D00-32BB0AD37A75}"/>
    <dgm:cxn modelId="{D9524CF4-45C7-49EB-B009-AA6F778E034E}" type="presOf" srcId="{18AD4D53-4682-4477-9A56-00B09E26544E}" destId="{AC6F9B50-9945-4869-92CA-82C8971E2246}" srcOrd="0" destOrd="0" presId="urn:microsoft.com/office/officeart/2008/layout/HorizontalMultiLevelHierarchy"/>
    <dgm:cxn modelId="{AA74D73A-747E-4E88-AC45-E94FD1A79BBE}" type="presOf" srcId="{E0719B55-E9A1-4B95-A4FA-A08DE6866B52}" destId="{33F0F4B1-71AE-4639-B5BD-1AEA24E6908C}" srcOrd="0" destOrd="0" presId="urn:microsoft.com/office/officeart/2008/layout/HorizontalMultiLevelHierarchy"/>
    <dgm:cxn modelId="{B8184481-72C7-4514-A963-E0AA286B2F80}" type="presOf" srcId="{0F32AA06-D127-43DD-8577-DF683E69EFAC}" destId="{7C4EC3DB-66CE-4252-A252-3B8D6A24EFCC}" srcOrd="0" destOrd="0" presId="urn:microsoft.com/office/officeart/2008/layout/HorizontalMultiLevelHierarchy"/>
    <dgm:cxn modelId="{D3BE59EB-106B-445F-9445-BA8E1D51C82C}" type="presOf" srcId="{756E7AB5-DC97-4BE2-A1B4-385C66824785}" destId="{7D618086-802D-410F-94C1-9E773FA7ADEC}" srcOrd="0" destOrd="0" presId="urn:microsoft.com/office/officeart/2008/layout/HorizontalMultiLevelHierarchy"/>
    <dgm:cxn modelId="{2A0DC242-187D-48B2-BA4A-4B240D63513A}" type="presOf" srcId="{F9B6BF8E-E98A-4EB8-A9B1-C986AEB81431}" destId="{194A61D6-25B9-4102-8F37-B9E3F35AEAAB}" srcOrd="0" destOrd="0" presId="urn:microsoft.com/office/officeart/2008/layout/HorizontalMultiLevelHierarchy"/>
    <dgm:cxn modelId="{62D28772-E949-4F07-8C24-D46FB3664A26}" srcId="{7E651212-C0D1-448F-A62C-23E453CFC376}" destId="{756E7AB5-DC97-4BE2-A1B4-385C66824785}" srcOrd="0" destOrd="0" parTransId="{F047C372-F5C0-4B1F-93FF-2FF3E73DC27F}" sibTransId="{177B6ADF-91BD-4150-921A-A2C9A4592A42}"/>
    <dgm:cxn modelId="{2A021FD9-B618-4F9A-972F-1D387197F366}" srcId="{F9B6BF8E-E98A-4EB8-A9B1-C986AEB81431}" destId="{016A47AC-57BD-4DA8-AEFF-D11DBBAC3F5D}" srcOrd="3" destOrd="0" parTransId="{E0719B55-E9A1-4B95-A4FA-A08DE6866B52}" sibTransId="{AF688B1A-4047-49C8-A62F-F2899AF8BA46}"/>
    <dgm:cxn modelId="{A99AA08C-1A93-4668-8816-61D2A3413976}" type="presOf" srcId="{D1DCE4A3-DBC9-4AFA-8BA4-91AF491D39AB}" destId="{9DC3B235-ADAC-49C5-80B9-7C8AA8AF1A84}" srcOrd="1" destOrd="0" presId="urn:microsoft.com/office/officeart/2008/layout/HorizontalMultiLevelHierarchy"/>
    <dgm:cxn modelId="{863F3E98-1706-4EC8-B271-B03480F87C94}" type="presOf" srcId="{CC3598B3-9AFA-4485-B061-5C315F2070BA}" destId="{B062BF00-EDCA-4DD0-8FBD-E6EF2624F77D}" srcOrd="0" destOrd="0" presId="urn:microsoft.com/office/officeart/2008/layout/HorizontalMultiLevelHierarchy"/>
    <dgm:cxn modelId="{A51CBBAE-22AF-465F-8516-FFB707A30C41}" type="presOf" srcId="{3C4CE35C-3472-40C2-BE76-094E232FF713}" destId="{F4453B09-4C9B-43C9-940C-4C98E0DC35E2}" srcOrd="1" destOrd="0" presId="urn:microsoft.com/office/officeart/2008/layout/HorizontalMultiLevelHierarchy"/>
    <dgm:cxn modelId="{83D71489-5900-4401-8598-B62EB93ED861}" srcId="{016A47AC-57BD-4DA8-AEFF-D11DBBAC3F5D}" destId="{F3012172-9076-4AD4-81BD-4146DC3B7DB0}" srcOrd="1" destOrd="0" parTransId="{6BFF055D-A079-4D73-B7B8-B89476FD0DBD}" sibTransId="{3A79E0C7-AC0A-4419-90BC-053A7F36C7FE}"/>
    <dgm:cxn modelId="{DF599C8D-47A9-4DCF-99FD-DAE8EDA37EB1}" type="presOf" srcId="{C2EBD28E-23B6-43CC-B04B-79AD85E7FB00}" destId="{97634D45-8255-473C-AC0A-234265DB7032}" srcOrd="0" destOrd="0" presId="urn:microsoft.com/office/officeart/2008/layout/HorizontalMultiLevelHierarchy"/>
    <dgm:cxn modelId="{78DAB732-B6E8-40C3-99C5-4384CF1AF4B0}" srcId="{F9B6BF8E-E98A-4EB8-A9B1-C986AEB81431}" destId="{C2EBD28E-23B6-43CC-B04B-79AD85E7FB00}" srcOrd="0" destOrd="0" parTransId="{3C4CE35C-3472-40C2-BE76-094E232FF713}" sibTransId="{5F7D35A1-315C-4026-B7BF-55E8C7FB7F39}"/>
    <dgm:cxn modelId="{F6A1395A-97F3-4E44-A186-87F4AD66D217}" srcId="{F9B6BF8E-E98A-4EB8-A9B1-C986AEB81431}" destId="{4D70E36E-31DC-4ADF-8CF2-26F3BE1859EC}" srcOrd="2" destOrd="0" parTransId="{D1DCE4A3-DBC9-4AFA-8BA4-91AF491D39AB}" sibTransId="{8EBCF204-7B2E-4F98-98A8-1D2832BA2D6C}"/>
    <dgm:cxn modelId="{5FA8AD6C-2A2B-47C6-BFEB-AC35F26526B3}" type="presOf" srcId="{6BFF055D-A079-4D73-B7B8-B89476FD0DBD}" destId="{C9DB3CD3-3C27-45F7-ADCE-76807216E847}" srcOrd="1" destOrd="0" presId="urn:microsoft.com/office/officeart/2008/layout/HorizontalMultiLevelHierarchy"/>
    <dgm:cxn modelId="{C81621BA-EEE4-46D0-9A0F-8515A4DE942E}" type="presOf" srcId="{7E651212-C0D1-448F-A62C-23E453CFC376}" destId="{4BCA2D23-0516-4DED-B251-8911D83F2734}" srcOrd="0" destOrd="0" presId="urn:microsoft.com/office/officeart/2008/layout/HorizontalMultiLevelHierarchy"/>
    <dgm:cxn modelId="{6AB317D9-012E-4661-8C9A-5AEBB63CCC06}" type="presOf" srcId="{F047C372-F5C0-4B1F-93FF-2FF3E73DC27F}" destId="{DCEFE1A2-7940-48DC-9456-DE3D4C7ABE8A}" srcOrd="0" destOrd="0" presId="urn:microsoft.com/office/officeart/2008/layout/HorizontalMultiLevelHierarchy"/>
    <dgm:cxn modelId="{5EF8DE28-F871-4ECA-AFF8-8A1411367695}" type="presOf" srcId="{016A47AC-57BD-4DA8-AEFF-D11DBBAC3F5D}" destId="{E3031F00-E693-4F6F-8909-E092A7B35DD2}" srcOrd="0" destOrd="0" presId="urn:microsoft.com/office/officeart/2008/layout/HorizontalMultiLevelHierarchy"/>
    <dgm:cxn modelId="{3606648D-798B-4F5C-A8D4-12730AF46C18}" type="presOf" srcId="{CCAE99DD-1236-4629-B0FA-34F2CA14B36C}" destId="{6C15F361-7B33-472E-BD2B-BDB1ABE7D666}" srcOrd="1" destOrd="0" presId="urn:microsoft.com/office/officeart/2008/layout/HorizontalMultiLevelHierarchy"/>
    <dgm:cxn modelId="{69C5545E-73F9-4707-9E09-0DE98B07955F}" type="presOf" srcId="{BC9C9153-6D2C-4CDC-8C78-97442A6C070B}" destId="{298830E5-4167-42D4-B47B-ACFDF3DDA83E}" srcOrd="0" destOrd="0" presId="urn:microsoft.com/office/officeart/2008/layout/HorizontalMultiLevelHierarchy"/>
    <dgm:cxn modelId="{539D9132-6A16-47C9-9F43-9E400B0633A9}" type="presOf" srcId="{D1DCE4A3-DBC9-4AFA-8BA4-91AF491D39AB}" destId="{6C5212FB-7AB9-4655-8FE8-2C7B394DD58C}" srcOrd="0" destOrd="0" presId="urn:microsoft.com/office/officeart/2008/layout/HorizontalMultiLevelHierarchy"/>
    <dgm:cxn modelId="{3691290E-139E-4AD7-82CA-8ED7EA395758}" type="presOf" srcId="{18AD4D53-4682-4477-9A56-00B09E26544E}" destId="{69DEE7F7-0648-418E-9F2D-966F9A7AFB49}" srcOrd="1" destOrd="0" presId="urn:microsoft.com/office/officeart/2008/layout/HorizontalMultiLevelHierarchy"/>
    <dgm:cxn modelId="{FD40B623-EE6A-4F1F-962E-198347AF4722}" type="presOf" srcId="{3C4CE35C-3472-40C2-BE76-094E232FF713}" destId="{C77F38F9-A82A-40B9-9505-CEDB7C1DD8F5}" srcOrd="0" destOrd="0" presId="urn:microsoft.com/office/officeart/2008/layout/HorizontalMultiLevelHierarchy"/>
    <dgm:cxn modelId="{FB3EFD1C-7780-43FC-A68C-C1A160F4AE36}" srcId="{F9B6BF8E-E98A-4EB8-A9B1-C986AEB81431}" destId="{CC3598B3-9AFA-4485-B061-5C315F2070BA}" srcOrd="1" destOrd="0" parTransId="{CCAE99DD-1236-4629-B0FA-34F2CA14B36C}" sibTransId="{E5064C82-FA57-4CAC-977C-BB78035A5E29}"/>
    <dgm:cxn modelId="{20955C85-CB83-4B53-B578-AA8D5A8E6F0C}" type="presOf" srcId="{0F32AA06-D127-43DD-8577-DF683E69EFAC}" destId="{6E405542-3F9F-459B-A2AF-2DFF4A6200BE}" srcOrd="1" destOrd="0" presId="urn:microsoft.com/office/officeart/2008/layout/HorizontalMultiLevelHierarchy"/>
    <dgm:cxn modelId="{89CA72B6-DB17-41D8-9E83-DB2F65CB780E}" type="presOf" srcId="{4D70E36E-31DC-4ADF-8CF2-26F3BE1859EC}" destId="{06C309F9-A031-4C75-AA8B-C56E4F578793}" srcOrd="0" destOrd="0" presId="urn:microsoft.com/office/officeart/2008/layout/HorizontalMultiLevelHierarchy"/>
    <dgm:cxn modelId="{BCE060E2-966D-4896-9FEB-E02B40147CC3}" type="presOf" srcId="{E0719B55-E9A1-4B95-A4FA-A08DE6866B52}" destId="{D5996692-0815-47A3-AFCA-100504AD5F8D}" srcOrd="1" destOrd="0" presId="urn:microsoft.com/office/officeart/2008/layout/HorizontalMultiLevelHierarchy"/>
    <dgm:cxn modelId="{F4A01B89-56BE-440A-B84D-1E39DAF39D57}" srcId="{016A47AC-57BD-4DA8-AEFF-D11DBBAC3F5D}" destId="{BC9C9153-6D2C-4CDC-8C78-97442A6C070B}" srcOrd="0" destOrd="0" parTransId="{0F32AA06-D127-43DD-8577-DF683E69EFAC}" sibTransId="{8D1EE654-71CA-4195-9C87-585F9AFE66D3}"/>
    <dgm:cxn modelId="{5D96AEA5-7A74-432D-B78D-68C66090E533}" type="presOf" srcId="{F3012172-9076-4AD4-81BD-4146DC3B7DB0}" destId="{AEB67D14-E597-4DE8-8CA6-BC899D35CE2E}" srcOrd="0" destOrd="0" presId="urn:microsoft.com/office/officeart/2008/layout/HorizontalMultiLevelHierarchy"/>
    <dgm:cxn modelId="{AA9CA536-6295-4796-BFE1-77F65B0F8AAD}" type="presOf" srcId="{CCAE99DD-1236-4629-B0FA-34F2CA14B36C}" destId="{A7E6CAF7-300A-43CA-9262-6C3E25847BA5}" srcOrd="0" destOrd="0" presId="urn:microsoft.com/office/officeart/2008/layout/HorizontalMultiLevelHierarchy"/>
    <dgm:cxn modelId="{56B18CAD-D1E6-4335-BD08-4F13D76B6816}" type="presParOf" srcId="{499C7A2E-A667-45A8-B46C-23FD03EF655C}" destId="{97221981-8A17-4B59-A155-7AD4FB6670CB}" srcOrd="0" destOrd="0" presId="urn:microsoft.com/office/officeart/2008/layout/HorizontalMultiLevelHierarchy"/>
    <dgm:cxn modelId="{8E08E0CF-8D62-49ED-85AC-142A38B886C5}" type="presParOf" srcId="{97221981-8A17-4B59-A155-7AD4FB6670CB}" destId="{194A61D6-25B9-4102-8F37-B9E3F35AEAAB}" srcOrd="0" destOrd="0" presId="urn:microsoft.com/office/officeart/2008/layout/HorizontalMultiLevelHierarchy"/>
    <dgm:cxn modelId="{5A750BBB-5B2E-47A4-A028-C1D5276903B0}" type="presParOf" srcId="{97221981-8A17-4B59-A155-7AD4FB6670CB}" destId="{380EBD1C-721B-4D10-8D41-637D68EF0CF8}" srcOrd="1" destOrd="0" presId="urn:microsoft.com/office/officeart/2008/layout/HorizontalMultiLevelHierarchy"/>
    <dgm:cxn modelId="{BD6ECFB0-C04A-4F04-884B-C72FE097F585}" type="presParOf" srcId="{380EBD1C-721B-4D10-8D41-637D68EF0CF8}" destId="{C77F38F9-A82A-40B9-9505-CEDB7C1DD8F5}" srcOrd="0" destOrd="0" presId="urn:microsoft.com/office/officeart/2008/layout/HorizontalMultiLevelHierarchy"/>
    <dgm:cxn modelId="{69558271-3E2B-4712-9559-F9A5529BE376}" type="presParOf" srcId="{C77F38F9-A82A-40B9-9505-CEDB7C1DD8F5}" destId="{F4453B09-4C9B-43C9-940C-4C98E0DC35E2}" srcOrd="0" destOrd="0" presId="urn:microsoft.com/office/officeart/2008/layout/HorizontalMultiLevelHierarchy"/>
    <dgm:cxn modelId="{F3A64FB9-E834-4309-AA77-97C2E85439F1}" type="presParOf" srcId="{380EBD1C-721B-4D10-8D41-637D68EF0CF8}" destId="{5185A09A-1117-45A1-AF4C-648DC6344578}" srcOrd="1" destOrd="0" presId="urn:microsoft.com/office/officeart/2008/layout/HorizontalMultiLevelHierarchy"/>
    <dgm:cxn modelId="{5A541F48-961D-4526-B785-C10B8130A9D7}" type="presParOf" srcId="{5185A09A-1117-45A1-AF4C-648DC6344578}" destId="{97634D45-8255-473C-AC0A-234265DB7032}" srcOrd="0" destOrd="0" presId="urn:microsoft.com/office/officeart/2008/layout/HorizontalMultiLevelHierarchy"/>
    <dgm:cxn modelId="{ECF7B9B8-C26A-484E-98B8-B370F13C4080}" type="presParOf" srcId="{5185A09A-1117-45A1-AF4C-648DC6344578}" destId="{DA9A3BB5-EB12-4BE1-9CDA-6DCA4D6AC22B}" srcOrd="1" destOrd="0" presId="urn:microsoft.com/office/officeart/2008/layout/HorizontalMultiLevelHierarchy"/>
    <dgm:cxn modelId="{72A4376B-E38C-47AE-B82C-843BCFF75BD6}" type="presParOf" srcId="{380EBD1C-721B-4D10-8D41-637D68EF0CF8}" destId="{A7E6CAF7-300A-43CA-9262-6C3E25847BA5}" srcOrd="2" destOrd="0" presId="urn:microsoft.com/office/officeart/2008/layout/HorizontalMultiLevelHierarchy"/>
    <dgm:cxn modelId="{1A12E340-092B-43A0-B9A9-CF1FB4283B42}" type="presParOf" srcId="{A7E6CAF7-300A-43CA-9262-6C3E25847BA5}" destId="{6C15F361-7B33-472E-BD2B-BDB1ABE7D666}" srcOrd="0" destOrd="0" presId="urn:microsoft.com/office/officeart/2008/layout/HorizontalMultiLevelHierarchy"/>
    <dgm:cxn modelId="{88C0059D-7006-4723-BA15-5E3B405E808C}" type="presParOf" srcId="{380EBD1C-721B-4D10-8D41-637D68EF0CF8}" destId="{8B18CB65-5BF0-4534-A1E4-124849268A32}" srcOrd="3" destOrd="0" presId="urn:microsoft.com/office/officeart/2008/layout/HorizontalMultiLevelHierarchy"/>
    <dgm:cxn modelId="{C4B92F97-5F8F-4AC0-8AFA-1EC62CA51CC7}" type="presParOf" srcId="{8B18CB65-5BF0-4534-A1E4-124849268A32}" destId="{B062BF00-EDCA-4DD0-8FBD-E6EF2624F77D}" srcOrd="0" destOrd="0" presId="urn:microsoft.com/office/officeart/2008/layout/HorizontalMultiLevelHierarchy"/>
    <dgm:cxn modelId="{F71E4053-0AE3-4257-A050-C57AF20C1D61}" type="presParOf" srcId="{8B18CB65-5BF0-4534-A1E4-124849268A32}" destId="{26D77987-0AF4-44B0-A734-E193545390A9}" srcOrd="1" destOrd="0" presId="urn:microsoft.com/office/officeart/2008/layout/HorizontalMultiLevelHierarchy"/>
    <dgm:cxn modelId="{AF0213FF-A4F0-437D-9515-B13EC33A653F}" type="presParOf" srcId="{380EBD1C-721B-4D10-8D41-637D68EF0CF8}" destId="{6C5212FB-7AB9-4655-8FE8-2C7B394DD58C}" srcOrd="4" destOrd="0" presId="urn:microsoft.com/office/officeart/2008/layout/HorizontalMultiLevelHierarchy"/>
    <dgm:cxn modelId="{546DC4D6-5A7C-4A5B-8D95-944A67FABF89}" type="presParOf" srcId="{6C5212FB-7AB9-4655-8FE8-2C7B394DD58C}" destId="{9DC3B235-ADAC-49C5-80B9-7C8AA8AF1A84}" srcOrd="0" destOrd="0" presId="urn:microsoft.com/office/officeart/2008/layout/HorizontalMultiLevelHierarchy"/>
    <dgm:cxn modelId="{521D1DA6-45EC-4797-A4B2-E14A5D7B0013}" type="presParOf" srcId="{380EBD1C-721B-4D10-8D41-637D68EF0CF8}" destId="{80F67CED-93D7-467C-85D7-14F79D107A52}" srcOrd="5" destOrd="0" presId="urn:microsoft.com/office/officeart/2008/layout/HorizontalMultiLevelHierarchy"/>
    <dgm:cxn modelId="{AB6EFAB8-28B8-4AC4-9A84-41A3DFEA73D5}" type="presParOf" srcId="{80F67CED-93D7-467C-85D7-14F79D107A52}" destId="{06C309F9-A031-4C75-AA8B-C56E4F578793}" srcOrd="0" destOrd="0" presId="urn:microsoft.com/office/officeart/2008/layout/HorizontalMultiLevelHierarchy"/>
    <dgm:cxn modelId="{3881421E-D683-4137-9E39-74FBD04A5A56}" type="presParOf" srcId="{80F67CED-93D7-467C-85D7-14F79D107A52}" destId="{BB943895-5424-48B0-B0FD-B7CB6911E17A}" srcOrd="1" destOrd="0" presId="urn:microsoft.com/office/officeart/2008/layout/HorizontalMultiLevelHierarchy"/>
    <dgm:cxn modelId="{B399FACF-9654-4A39-8420-81E45F8D8864}" type="presParOf" srcId="{380EBD1C-721B-4D10-8D41-637D68EF0CF8}" destId="{33F0F4B1-71AE-4639-B5BD-1AEA24E6908C}" srcOrd="6" destOrd="0" presId="urn:microsoft.com/office/officeart/2008/layout/HorizontalMultiLevelHierarchy"/>
    <dgm:cxn modelId="{8D71209B-ADB2-4A42-8252-ECBDB8F51E69}" type="presParOf" srcId="{33F0F4B1-71AE-4639-B5BD-1AEA24E6908C}" destId="{D5996692-0815-47A3-AFCA-100504AD5F8D}" srcOrd="0" destOrd="0" presId="urn:microsoft.com/office/officeart/2008/layout/HorizontalMultiLevelHierarchy"/>
    <dgm:cxn modelId="{EA22615D-8348-4037-9DDA-276E233E7BF0}" type="presParOf" srcId="{380EBD1C-721B-4D10-8D41-637D68EF0CF8}" destId="{D180B5B6-2B11-4010-9DF3-40BA69F6F37D}" srcOrd="7" destOrd="0" presId="urn:microsoft.com/office/officeart/2008/layout/HorizontalMultiLevelHierarchy"/>
    <dgm:cxn modelId="{B0BEF6BB-786F-4DC4-B440-DA219692C633}" type="presParOf" srcId="{D180B5B6-2B11-4010-9DF3-40BA69F6F37D}" destId="{E3031F00-E693-4F6F-8909-E092A7B35DD2}" srcOrd="0" destOrd="0" presId="urn:microsoft.com/office/officeart/2008/layout/HorizontalMultiLevelHierarchy"/>
    <dgm:cxn modelId="{B8A9CA8B-3A54-491E-A5C4-D71BD8B9CC4F}" type="presParOf" srcId="{D180B5B6-2B11-4010-9DF3-40BA69F6F37D}" destId="{BA9E2BD1-A316-44C3-8C31-F692FF6C32E7}" srcOrd="1" destOrd="0" presId="urn:microsoft.com/office/officeart/2008/layout/HorizontalMultiLevelHierarchy"/>
    <dgm:cxn modelId="{337F0654-7020-4485-8D2F-158E14AAD6B3}" type="presParOf" srcId="{BA9E2BD1-A316-44C3-8C31-F692FF6C32E7}" destId="{7C4EC3DB-66CE-4252-A252-3B8D6A24EFCC}" srcOrd="0" destOrd="0" presId="urn:microsoft.com/office/officeart/2008/layout/HorizontalMultiLevelHierarchy"/>
    <dgm:cxn modelId="{371EAD33-5936-4AFC-842D-79B858C23D03}" type="presParOf" srcId="{7C4EC3DB-66CE-4252-A252-3B8D6A24EFCC}" destId="{6E405542-3F9F-459B-A2AF-2DFF4A6200BE}" srcOrd="0" destOrd="0" presId="urn:microsoft.com/office/officeart/2008/layout/HorizontalMultiLevelHierarchy"/>
    <dgm:cxn modelId="{9F98BDB2-12EF-4FCE-9BEB-09A143242751}" type="presParOf" srcId="{BA9E2BD1-A316-44C3-8C31-F692FF6C32E7}" destId="{749B249D-44C5-4924-B740-8B5C12F38F55}" srcOrd="1" destOrd="0" presId="urn:microsoft.com/office/officeart/2008/layout/HorizontalMultiLevelHierarchy"/>
    <dgm:cxn modelId="{D61450D5-FBA9-4904-9ECC-11550E4DCA72}" type="presParOf" srcId="{749B249D-44C5-4924-B740-8B5C12F38F55}" destId="{298830E5-4167-42D4-B47B-ACFDF3DDA83E}" srcOrd="0" destOrd="0" presId="urn:microsoft.com/office/officeart/2008/layout/HorizontalMultiLevelHierarchy"/>
    <dgm:cxn modelId="{B9278FA0-77DC-41C7-A37C-487DB6268F44}" type="presParOf" srcId="{749B249D-44C5-4924-B740-8B5C12F38F55}" destId="{A553D0E4-3C5B-4DFD-A899-A269FA475A6B}" srcOrd="1" destOrd="0" presId="urn:microsoft.com/office/officeart/2008/layout/HorizontalMultiLevelHierarchy"/>
    <dgm:cxn modelId="{6A5F59D4-B649-4DAE-865B-45C4608DF45D}" type="presParOf" srcId="{BA9E2BD1-A316-44C3-8C31-F692FF6C32E7}" destId="{4E296096-A95A-4DAC-A2A0-7238FCB2AAA1}" srcOrd="2" destOrd="0" presId="urn:microsoft.com/office/officeart/2008/layout/HorizontalMultiLevelHierarchy"/>
    <dgm:cxn modelId="{549E84D2-F067-4023-B48C-8FB91147F59A}" type="presParOf" srcId="{4E296096-A95A-4DAC-A2A0-7238FCB2AAA1}" destId="{C9DB3CD3-3C27-45F7-ADCE-76807216E847}" srcOrd="0" destOrd="0" presId="urn:microsoft.com/office/officeart/2008/layout/HorizontalMultiLevelHierarchy"/>
    <dgm:cxn modelId="{184381DE-A45A-48E4-859F-7900C651AADB}" type="presParOf" srcId="{BA9E2BD1-A316-44C3-8C31-F692FF6C32E7}" destId="{381200F2-FCD6-4331-AE2F-A20327B62E96}" srcOrd="3" destOrd="0" presId="urn:microsoft.com/office/officeart/2008/layout/HorizontalMultiLevelHierarchy"/>
    <dgm:cxn modelId="{5288F16F-615A-4B6B-A7E1-3EF7FA97570F}" type="presParOf" srcId="{381200F2-FCD6-4331-AE2F-A20327B62E96}" destId="{AEB67D14-E597-4DE8-8CA6-BC899D35CE2E}" srcOrd="0" destOrd="0" presId="urn:microsoft.com/office/officeart/2008/layout/HorizontalMultiLevelHierarchy"/>
    <dgm:cxn modelId="{C1991FB4-AD09-443C-B453-13E6364EC30F}" type="presParOf" srcId="{381200F2-FCD6-4331-AE2F-A20327B62E96}" destId="{4641DEDA-B8D7-4D86-B12B-5733793DE15A}" srcOrd="1" destOrd="0" presId="urn:microsoft.com/office/officeart/2008/layout/HorizontalMultiLevelHierarchy"/>
    <dgm:cxn modelId="{7B108608-2A0E-4C50-BE93-FCF3F86DA3B4}" type="presParOf" srcId="{380EBD1C-721B-4D10-8D41-637D68EF0CF8}" destId="{AC6F9B50-9945-4869-92CA-82C8971E2246}" srcOrd="8" destOrd="0" presId="urn:microsoft.com/office/officeart/2008/layout/HorizontalMultiLevelHierarchy"/>
    <dgm:cxn modelId="{0D19CFFC-DC73-489E-AD8F-A9F732A60298}" type="presParOf" srcId="{AC6F9B50-9945-4869-92CA-82C8971E2246}" destId="{69DEE7F7-0648-418E-9F2D-966F9A7AFB49}" srcOrd="0" destOrd="0" presId="urn:microsoft.com/office/officeart/2008/layout/HorizontalMultiLevelHierarchy"/>
    <dgm:cxn modelId="{C4A7D87F-C3C5-402D-AD10-AF6CC21A316B}" type="presParOf" srcId="{380EBD1C-721B-4D10-8D41-637D68EF0CF8}" destId="{589A756B-7391-42A7-AAAD-66581C395801}" srcOrd="9" destOrd="0" presId="urn:microsoft.com/office/officeart/2008/layout/HorizontalMultiLevelHierarchy"/>
    <dgm:cxn modelId="{0D5CBAF7-3AEC-44EC-997D-3A46732FDE5A}" type="presParOf" srcId="{589A756B-7391-42A7-AAAD-66581C395801}" destId="{4BCA2D23-0516-4DED-B251-8911D83F2734}" srcOrd="0" destOrd="0" presId="urn:microsoft.com/office/officeart/2008/layout/HorizontalMultiLevelHierarchy"/>
    <dgm:cxn modelId="{BA7AC47D-1610-48ED-8AC6-6918D045FD78}" type="presParOf" srcId="{589A756B-7391-42A7-AAAD-66581C395801}" destId="{38B15482-1504-4BAB-A34F-E0A068544EF1}" srcOrd="1" destOrd="0" presId="urn:microsoft.com/office/officeart/2008/layout/HorizontalMultiLevelHierarchy"/>
    <dgm:cxn modelId="{38C35658-E0CF-45D2-91C4-27353831693E}" type="presParOf" srcId="{38B15482-1504-4BAB-A34F-E0A068544EF1}" destId="{DCEFE1A2-7940-48DC-9456-DE3D4C7ABE8A}" srcOrd="0" destOrd="0" presId="urn:microsoft.com/office/officeart/2008/layout/HorizontalMultiLevelHierarchy"/>
    <dgm:cxn modelId="{B2C691C3-F93B-41D0-997E-3AEED7A51505}" type="presParOf" srcId="{DCEFE1A2-7940-48DC-9456-DE3D4C7ABE8A}" destId="{09421DA1-6F7E-4A9F-BCC9-FB7D29D65F13}" srcOrd="0" destOrd="0" presId="urn:microsoft.com/office/officeart/2008/layout/HorizontalMultiLevelHierarchy"/>
    <dgm:cxn modelId="{FBE7DB2B-A022-4D51-9CFA-6223DDBD028E}" type="presParOf" srcId="{38B15482-1504-4BAB-A34F-E0A068544EF1}" destId="{B770698B-0C3A-45C2-8F52-0DF22AA29398}" srcOrd="1" destOrd="0" presId="urn:microsoft.com/office/officeart/2008/layout/HorizontalMultiLevelHierarchy"/>
    <dgm:cxn modelId="{6891611E-2068-4117-B467-387F44E24898}" type="presParOf" srcId="{B770698B-0C3A-45C2-8F52-0DF22AA29398}" destId="{7D618086-802D-410F-94C1-9E773FA7ADEC}" srcOrd="0" destOrd="0" presId="urn:microsoft.com/office/officeart/2008/layout/HorizontalMultiLevelHierarchy"/>
    <dgm:cxn modelId="{65DE28D0-6344-457C-ABD7-DD06838A1F4B}" type="presParOf" srcId="{B770698B-0C3A-45C2-8F52-0DF22AA29398}" destId="{EB0EFE7C-CC82-4170-884C-963FCE52EE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8A8BA1-FDB8-4707-B3CB-30BC6EE735B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80A4498-8DEB-4321-ABB8-96F5B4ED4E5E}">
      <dgm:prSet phldrT="[Text]"/>
      <dgm:spPr/>
      <dgm:t>
        <a:bodyPr/>
        <a:lstStyle/>
        <a:p>
          <a:r>
            <a:rPr lang="en-US" b="1" dirty="0" smtClean="0"/>
            <a:t>Lordosis</a:t>
          </a:r>
          <a:endParaRPr lang="id-ID" dirty="0"/>
        </a:p>
      </dgm:t>
    </dgm:pt>
    <dgm:pt modelId="{8AF91BCA-8ED8-40D4-9B00-FC9D5B12B04C}" type="parTrans" cxnId="{B29F2F6B-5F5E-4AEB-82C7-9612D8F4BF55}">
      <dgm:prSet/>
      <dgm:spPr/>
      <dgm:t>
        <a:bodyPr/>
        <a:lstStyle/>
        <a:p>
          <a:endParaRPr lang="id-ID"/>
        </a:p>
      </dgm:t>
    </dgm:pt>
    <dgm:pt modelId="{DCACA220-1074-48F2-B57A-B0449DEC6054}" type="sibTrans" cxnId="{B29F2F6B-5F5E-4AEB-82C7-9612D8F4BF55}">
      <dgm:prSet/>
      <dgm:spPr/>
      <dgm:t>
        <a:bodyPr/>
        <a:lstStyle/>
        <a:p>
          <a:endParaRPr lang="id-ID"/>
        </a:p>
      </dgm:t>
    </dgm:pt>
    <dgm:pt modelId="{CEE8E334-0D0F-4A7F-9E4D-D87F8171798E}">
      <dgm:prSet/>
      <dgm:spPr/>
      <dgm:t>
        <a:bodyPr/>
        <a:lstStyle/>
        <a:p>
          <a:r>
            <a:rPr lang="en-US" b="1" dirty="0" err="1" smtClean="0"/>
            <a:t>Kifosis</a:t>
          </a:r>
          <a:endParaRPr lang="id-ID" dirty="0" smtClean="0"/>
        </a:p>
      </dgm:t>
    </dgm:pt>
    <dgm:pt modelId="{C89045C8-4549-4CF4-BA23-BD3891EF703A}" type="parTrans" cxnId="{790BD95E-3A04-4CC6-B39F-6D9C47BD9680}">
      <dgm:prSet/>
      <dgm:spPr/>
      <dgm:t>
        <a:bodyPr/>
        <a:lstStyle/>
        <a:p>
          <a:endParaRPr lang="id-ID"/>
        </a:p>
      </dgm:t>
    </dgm:pt>
    <dgm:pt modelId="{D19FB965-C79F-487B-90D1-53B071285078}" type="sibTrans" cxnId="{790BD95E-3A04-4CC6-B39F-6D9C47BD9680}">
      <dgm:prSet/>
      <dgm:spPr/>
      <dgm:t>
        <a:bodyPr/>
        <a:lstStyle/>
        <a:p>
          <a:endParaRPr lang="id-ID"/>
        </a:p>
      </dgm:t>
    </dgm:pt>
    <dgm:pt modelId="{611F90E2-6998-47DD-B2E5-F190B63583E6}">
      <dgm:prSet/>
      <dgm:spPr/>
      <dgm:t>
        <a:bodyPr/>
        <a:lstStyle/>
        <a:p>
          <a:r>
            <a:rPr lang="en-US" b="1" dirty="0" err="1" smtClean="0"/>
            <a:t>Skoliosis</a:t>
          </a:r>
          <a:endParaRPr lang="id-ID" dirty="0"/>
        </a:p>
      </dgm:t>
    </dgm:pt>
    <dgm:pt modelId="{FF81A71F-DA83-450F-B73F-DFF705D7BCCD}" type="parTrans" cxnId="{06974ECD-E08E-4863-8F5F-F7D049C1D07A}">
      <dgm:prSet/>
      <dgm:spPr/>
      <dgm:t>
        <a:bodyPr/>
        <a:lstStyle/>
        <a:p>
          <a:endParaRPr lang="id-ID"/>
        </a:p>
      </dgm:t>
    </dgm:pt>
    <dgm:pt modelId="{B5525984-5E96-4E0B-94A2-F32C25103692}" type="sibTrans" cxnId="{06974ECD-E08E-4863-8F5F-F7D049C1D07A}">
      <dgm:prSet/>
      <dgm:spPr/>
      <dgm:t>
        <a:bodyPr/>
        <a:lstStyle/>
        <a:p>
          <a:endParaRPr lang="id-ID"/>
        </a:p>
      </dgm:t>
    </dgm:pt>
    <dgm:pt modelId="{33F8677E-C615-41CE-840B-DEC7DFB9182E}">
      <dgm:prSet phldrT="[Text]"/>
      <dgm:spPr/>
      <dgm:t>
        <a:bodyPr/>
        <a:lstStyle/>
        <a:p>
          <a:r>
            <a:rPr lang="id-ID" dirty="0" smtClean="0"/>
            <a:t>S</a:t>
          </a:r>
          <a:r>
            <a:rPr lang="en-US" dirty="0" err="1" smtClean="0"/>
            <a:t>uatu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id-ID" dirty="0" smtClean="0"/>
            <a:t>yg </a:t>
          </a:r>
          <a:r>
            <a:rPr lang="en-US" dirty="0" err="1" smtClean="0"/>
            <a:t>melengkung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id-ID" dirty="0" smtClean="0"/>
            <a:t>depan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terlihat</a:t>
          </a:r>
          <a:r>
            <a:rPr lang="en-US" dirty="0" smtClean="0"/>
            <a:t> </a:t>
          </a:r>
          <a:r>
            <a:rPr lang="en-US" dirty="0" err="1" smtClean="0"/>
            <a:t>bongkok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.</a:t>
          </a:r>
          <a:endParaRPr lang="id-ID" dirty="0"/>
        </a:p>
      </dgm:t>
    </dgm:pt>
    <dgm:pt modelId="{CF1788A7-EAA8-4102-8681-3EB768F080B7}" type="parTrans" cxnId="{5AB651DB-9981-45AC-BD61-FEEB67B05F9E}">
      <dgm:prSet/>
      <dgm:spPr/>
    </dgm:pt>
    <dgm:pt modelId="{6DA44498-44B1-47B4-B4AA-78FBE659678F}" type="sibTrans" cxnId="{5AB651DB-9981-45AC-BD61-FEEB67B05F9E}">
      <dgm:prSet/>
      <dgm:spPr/>
    </dgm:pt>
    <dgm:pt modelId="{B8CE48E4-93E6-49CA-A044-CDF9E8588ABE}">
      <dgm:prSet/>
      <dgm:spPr/>
      <dgm:t>
        <a:bodyPr/>
        <a:lstStyle/>
        <a:p>
          <a:r>
            <a:rPr lang="id-ID" dirty="0" smtClean="0"/>
            <a:t>J</a:t>
          </a:r>
          <a:r>
            <a:rPr lang="en-US" dirty="0" err="1" smtClean="0"/>
            <a:t>ika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punggung</a:t>
          </a:r>
          <a:r>
            <a:rPr lang="en-US" dirty="0" smtClean="0"/>
            <a:t> </a:t>
          </a:r>
          <a:r>
            <a:rPr lang="id-ID" dirty="0" smtClean="0"/>
            <a:t>&amp; pinggang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bengkok</a:t>
          </a:r>
          <a:r>
            <a:rPr lang="en-US" dirty="0" smtClean="0"/>
            <a:t> </a:t>
          </a:r>
          <a:r>
            <a:rPr lang="en-US" dirty="0" err="1" smtClean="0"/>
            <a:t>kebelakang</a:t>
          </a:r>
          <a:r>
            <a:rPr lang="id-ID" dirty="0" smtClean="0"/>
            <a:t>,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kebiasaan</a:t>
          </a:r>
          <a:r>
            <a:rPr lang="en-US" dirty="0" smtClean="0"/>
            <a:t> </a:t>
          </a:r>
          <a:r>
            <a:rPr lang="en-US" dirty="0" err="1" smtClean="0"/>
            <a:t>menulis</a:t>
          </a:r>
          <a:r>
            <a:rPr lang="en-US" dirty="0" smtClean="0"/>
            <a:t> </a:t>
          </a:r>
          <a:r>
            <a:rPr lang="id-ID" dirty="0" smtClean="0"/>
            <a:t>/lakukan sesuatu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membungkuk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bertahun</a:t>
          </a:r>
          <a:r>
            <a:rPr lang="en-US" dirty="0" smtClean="0"/>
            <a:t> – </a:t>
          </a:r>
          <a:r>
            <a:rPr lang="en-US" dirty="0" err="1" smtClean="0"/>
            <a:t>tahun</a:t>
          </a:r>
          <a:r>
            <a:rPr lang="en-US" dirty="0" smtClean="0"/>
            <a:t>.</a:t>
          </a:r>
          <a:endParaRPr lang="id-ID" dirty="0" smtClean="0"/>
        </a:p>
      </dgm:t>
    </dgm:pt>
    <dgm:pt modelId="{3C5EF893-4583-443A-83C3-9A1D07A8AC40}" type="parTrans" cxnId="{CBA2F5D7-B93F-4B62-9EF9-5B5A01211A90}">
      <dgm:prSet/>
      <dgm:spPr/>
    </dgm:pt>
    <dgm:pt modelId="{1515B498-C61D-4F09-A851-E25671A5B245}" type="sibTrans" cxnId="{CBA2F5D7-B93F-4B62-9EF9-5B5A01211A90}">
      <dgm:prSet/>
      <dgm:spPr/>
    </dgm:pt>
    <dgm:pt modelId="{80F98DE0-C1C9-4861-81C8-18564CBFD3E2}">
      <dgm:prSet/>
      <dgm:spPr/>
      <dgm:t>
        <a:bodyPr/>
        <a:lstStyle/>
        <a:p>
          <a:r>
            <a:rPr lang="en-US" smtClean="0"/>
            <a:t>jika </a:t>
          </a:r>
          <a:r>
            <a:rPr lang="en-US" dirty="0" err="1" smtClean="0"/>
            <a:t>ruas-ruas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bengkok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samping</a:t>
          </a:r>
          <a:r>
            <a:rPr lang="id-ID" dirty="0" smtClean="0"/>
            <a:t>,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membebani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sisi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, </a:t>
          </a:r>
          <a:r>
            <a:rPr lang="en-US" dirty="0" err="1" smtClean="0"/>
            <a:t>kebiasaan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bertahun</a:t>
          </a:r>
          <a:r>
            <a:rPr lang="id-ID" dirty="0" smtClean="0"/>
            <a:t>2. P</a:t>
          </a:r>
          <a:r>
            <a:rPr lang="en-US" dirty="0" err="1" smtClean="0"/>
            <a:t>ertumbuhan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melengkung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samping</a:t>
          </a:r>
          <a:r>
            <a:rPr lang="en-US" dirty="0" smtClean="0"/>
            <a:t> </a:t>
          </a:r>
          <a:r>
            <a:rPr lang="en-US" dirty="0" err="1" smtClean="0"/>
            <a:t>kiri</a:t>
          </a:r>
          <a:r>
            <a:rPr lang="id-ID" dirty="0" smtClean="0"/>
            <a:t> /k</a:t>
          </a:r>
          <a:r>
            <a:rPr lang="en-US" dirty="0" err="1" smtClean="0"/>
            <a:t>anan</a:t>
          </a:r>
          <a:r>
            <a:rPr lang="en-US" dirty="0" smtClean="0"/>
            <a:t>.</a:t>
          </a:r>
          <a:br>
            <a:rPr lang="en-US" dirty="0" smtClean="0"/>
          </a:br>
          <a:endParaRPr lang="id-ID" dirty="0"/>
        </a:p>
      </dgm:t>
    </dgm:pt>
    <dgm:pt modelId="{82803A88-85C6-4015-8F22-02E26AD1D735}" type="parTrans" cxnId="{61B7D048-AB72-4109-AE4A-4575DF8DA278}">
      <dgm:prSet/>
      <dgm:spPr/>
    </dgm:pt>
    <dgm:pt modelId="{AF6C1621-E35E-4986-8CE1-E5D8137E16E4}" type="sibTrans" cxnId="{61B7D048-AB72-4109-AE4A-4575DF8DA278}">
      <dgm:prSet/>
      <dgm:spPr/>
    </dgm:pt>
    <dgm:pt modelId="{3748F125-72E5-4F34-BCFA-6A2C35ED3ECF}" type="pres">
      <dgm:prSet presAssocID="{FA8A8BA1-FDB8-4707-B3CB-30BC6EE735B0}" presName="linear" presStyleCnt="0">
        <dgm:presLayoutVars>
          <dgm:animLvl val="lvl"/>
          <dgm:resizeHandles val="exact"/>
        </dgm:presLayoutVars>
      </dgm:prSet>
      <dgm:spPr/>
    </dgm:pt>
    <dgm:pt modelId="{6F70538F-320C-4951-A80F-9AB0FBDD339D}" type="pres">
      <dgm:prSet presAssocID="{580A4498-8DEB-4321-ABB8-96F5B4ED4E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809007-1102-4CB9-AA0D-E010B32D0234}" type="pres">
      <dgm:prSet presAssocID="{580A4498-8DEB-4321-ABB8-96F5B4ED4E5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009B90-0C67-42D9-9652-802D718E988C}" type="pres">
      <dgm:prSet presAssocID="{CEE8E334-0D0F-4A7F-9E4D-D87F817179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86C4EC-BF35-4181-8FBB-8B3E919CD0AB}" type="pres">
      <dgm:prSet presAssocID="{CEE8E334-0D0F-4A7F-9E4D-D87F8171798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FD8E4B-114A-4C6A-874E-5E6AAEE62D99}" type="pres">
      <dgm:prSet presAssocID="{611F90E2-6998-47DD-B2E5-F190B63583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479879-E3C6-46C7-90EC-F45B205DB990}" type="pres">
      <dgm:prSet presAssocID="{611F90E2-6998-47DD-B2E5-F190B63583E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92A6C40-29D4-4CB8-A29A-6C5310F9F61F}" type="presOf" srcId="{580A4498-8DEB-4321-ABB8-96F5B4ED4E5E}" destId="{6F70538F-320C-4951-A80F-9AB0FBDD339D}" srcOrd="0" destOrd="0" presId="urn:microsoft.com/office/officeart/2005/8/layout/vList2"/>
    <dgm:cxn modelId="{5106C125-E58C-446E-9990-A0C9385CF4C4}" type="presOf" srcId="{CEE8E334-0D0F-4A7F-9E4D-D87F8171798E}" destId="{AD009B90-0C67-42D9-9652-802D718E988C}" srcOrd="0" destOrd="0" presId="urn:microsoft.com/office/officeart/2005/8/layout/vList2"/>
    <dgm:cxn modelId="{87D94844-6F45-43E8-82DF-7DAEED5E92BE}" type="presOf" srcId="{611F90E2-6998-47DD-B2E5-F190B63583E6}" destId="{70FD8E4B-114A-4C6A-874E-5E6AAEE62D99}" srcOrd="0" destOrd="0" presId="urn:microsoft.com/office/officeart/2005/8/layout/vList2"/>
    <dgm:cxn modelId="{61B7D048-AB72-4109-AE4A-4575DF8DA278}" srcId="{611F90E2-6998-47DD-B2E5-F190B63583E6}" destId="{80F98DE0-C1C9-4861-81C8-18564CBFD3E2}" srcOrd="0" destOrd="0" parTransId="{82803A88-85C6-4015-8F22-02E26AD1D735}" sibTransId="{AF6C1621-E35E-4986-8CE1-E5D8137E16E4}"/>
    <dgm:cxn modelId="{F086A826-77E4-43D6-82F1-608755A01B3B}" type="presOf" srcId="{33F8677E-C615-41CE-840B-DEC7DFB9182E}" destId="{06809007-1102-4CB9-AA0D-E010B32D0234}" srcOrd="0" destOrd="0" presId="urn:microsoft.com/office/officeart/2005/8/layout/vList2"/>
    <dgm:cxn modelId="{B29F2F6B-5F5E-4AEB-82C7-9612D8F4BF55}" srcId="{FA8A8BA1-FDB8-4707-B3CB-30BC6EE735B0}" destId="{580A4498-8DEB-4321-ABB8-96F5B4ED4E5E}" srcOrd="0" destOrd="0" parTransId="{8AF91BCA-8ED8-40D4-9B00-FC9D5B12B04C}" sibTransId="{DCACA220-1074-48F2-B57A-B0449DEC6054}"/>
    <dgm:cxn modelId="{076A2F45-E9B4-4C8E-91FE-73F78A7E7118}" type="presOf" srcId="{FA8A8BA1-FDB8-4707-B3CB-30BC6EE735B0}" destId="{3748F125-72E5-4F34-BCFA-6A2C35ED3ECF}" srcOrd="0" destOrd="0" presId="urn:microsoft.com/office/officeart/2005/8/layout/vList2"/>
    <dgm:cxn modelId="{5AB651DB-9981-45AC-BD61-FEEB67B05F9E}" srcId="{580A4498-8DEB-4321-ABB8-96F5B4ED4E5E}" destId="{33F8677E-C615-41CE-840B-DEC7DFB9182E}" srcOrd="0" destOrd="0" parTransId="{CF1788A7-EAA8-4102-8681-3EB768F080B7}" sibTransId="{6DA44498-44B1-47B4-B4AA-78FBE659678F}"/>
    <dgm:cxn modelId="{790BD95E-3A04-4CC6-B39F-6D9C47BD9680}" srcId="{FA8A8BA1-FDB8-4707-B3CB-30BC6EE735B0}" destId="{CEE8E334-0D0F-4A7F-9E4D-D87F8171798E}" srcOrd="1" destOrd="0" parTransId="{C89045C8-4549-4CF4-BA23-BD3891EF703A}" sibTransId="{D19FB965-C79F-487B-90D1-53B071285078}"/>
    <dgm:cxn modelId="{CBA2F5D7-B93F-4B62-9EF9-5B5A01211A90}" srcId="{CEE8E334-0D0F-4A7F-9E4D-D87F8171798E}" destId="{B8CE48E4-93E6-49CA-A044-CDF9E8588ABE}" srcOrd="0" destOrd="0" parTransId="{3C5EF893-4583-443A-83C3-9A1D07A8AC40}" sibTransId="{1515B498-C61D-4F09-A851-E25671A5B245}"/>
    <dgm:cxn modelId="{B6B11976-24B7-4C71-BFF5-6D9EA13A8225}" type="presOf" srcId="{B8CE48E4-93E6-49CA-A044-CDF9E8588ABE}" destId="{8A86C4EC-BF35-4181-8FBB-8B3E919CD0AB}" srcOrd="0" destOrd="0" presId="urn:microsoft.com/office/officeart/2005/8/layout/vList2"/>
    <dgm:cxn modelId="{64343F1B-FA04-4BA6-A51E-83E26C1B2FFB}" type="presOf" srcId="{80F98DE0-C1C9-4861-81C8-18564CBFD3E2}" destId="{02479879-E3C6-46C7-90EC-F45B205DB990}" srcOrd="0" destOrd="0" presId="urn:microsoft.com/office/officeart/2005/8/layout/vList2"/>
    <dgm:cxn modelId="{06974ECD-E08E-4863-8F5F-F7D049C1D07A}" srcId="{FA8A8BA1-FDB8-4707-B3CB-30BC6EE735B0}" destId="{611F90E2-6998-47DD-B2E5-F190B63583E6}" srcOrd="2" destOrd="0" parTransId="{FF81A71F-DA83-450F-B73F-DFF705D7BCCD}" sibTransId="{B5525984-5E96-4E0B-94A2-F32C25103692}"/>
    <dgm:cxn modelId="{331A4758-72DF-43C5-8BDC-053BF81C0639}" type="presParOf" srcId="{3748F125-72E5-4F34-BCFA-6A2C35ED3ECF}" destId="{6F70538F-320C-4951-A80F-9AB0FBDD339D}" srcOrd="0" destOrd="0" presId="urn:microsoft.com/office/officeart/2005/8/layout/vList2"/>
    <dgm:cxn modelId="{C107B029-A6A5-4CE4-9CC5-157C6780D6D1}" type="presParOf" srcId="{3748F125-72E5-4F34-BCFA-6A2C35ED3ECF}" destId="{06809007-1102-4CB9-AA0D-E010B32D0234}" srcOrd="1" destOrd="0" presId="urn:microsoft.com/office/officeart/2005/8/layout/vList2"/>
    <dgm:cxn modelId="{13977483-6616-46D3-9166-EE8008D7E237}" type="presParOf" srcId="{3748F125-72E5-4F34-BCFA-6A2C35ED3ECF}" destId="{AD009B90-0C67-42D9-9652-802D718E988C}" srcOrd="2" destOrd="0" presId="urn:microsoft.com/office/officeart/2005/8/layout/vList2"/>
    <dgm:cxn modelId="{87CD1B16-E24E-422C-B8EF-B4669AA3E3BD}" type="presParOf" srcId="{3748F125-72E5-4F34-BCFA-6A2C35ED3ECF}" destId="{8A86C4EC-BF35-4181-8FBB-8B3E919CD0AB}" srcOrd="3" destOrd="0" presId="urn:microsoft.com/office/officeart/2005/8/layout/vList2"/>
    <dgm:cxn modelId="{53E84891-C2CB-4700-A1F9-409947C2284A}" type="presParOf" srcId="{3748F125-72E5-4F34-BCFA-6A2C35ED3ECF}" destId="{70FD8E4B-114A-4C6A-874E-5E6AAEE62D99}" srcOrd="4" destOrd="0" presId="urn:microsoft.com/office/officeart/2005/8/layout/vList2"/>
    <dgm:cxn modelId="{5D965D78-D061-4E61-A6A3-DE5054880A68}" type="presParOf" srcId="{3748F125-72E5-4F34-BCFA-6A2C35ED3ECF}" destId="{02479879-E3C6-46C7-90EC-F45B205DB9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87A5724-82DA-434C-93BC-DAE7C0E481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B6507EC-19E4-4FAE-AB7D-10082AAADFD3}">
      <dgm:prSet phldrT="[Text]"/>
      <dgm:spPr/>
      <dgm:t>
        <a:bodyPr/>
        <a:lstStyle/>
        <a:p>
          <a:r>
            <a:rPr lang="en-US" b="1" dirty="0" smtClean="0"/>
            <a:t>Rickets</a:t>
          </a:r>
          <a:endParaRPr lang="id-ID" dirty="0"/>
        </a:p>
      </dgm:t>
    </dgm:pt>
    <dgm:pt modelId="{3677983A-4FB1-44EF-973B-BE3B968CF4CD}" type="parTrans" cxnId="{1DBBBEA6-CF52-48EB-994D-9B64582F104D}">
      <dgm:prSet/>
      <dgm:spPr/>
      <dgm:t>
        <a:bodyPr/>
        <a:lstStyle/>
        <a:p>
          <a:endParaRPr lang="id-ID"/>
        </a:p>
      </dgm:t>
    </dgm:pt>
    <dgm:pt modelId="{A84C89B7-1C40-476C-BA02-1D4EF54B25C9}" type="sibTrans" cxnId="{1DBBBEA6-CF52-48EB-994D-9B64582F104D}">
      <dgm:prSet/>
      <dgm:spPr/>
      <dgm:t>
        <a:bodyPr/>
        <a:lstStyle/>
        <a:p>
          <a:endParaRPr lang="id-ID"/>
        </a:p>
      </dgm:t>
    </dgm:pt>
    <dgm:pt modelId="{007D4875-F6C6-4D1B-86B7-BE6162A5EC2D}">
      <dgm:prSet/>
      <dgm:spPr/>
      <dgm:t>
        <a:bodyPr/>
        <a:lstStyle/>
        <a:p>
          <a:r>
            <a:rPr lang="id-ID" dirty="0" smtClean="0"/>
            <a:t>S</a:t>
          </a:r>
          <a:r>
            <a:rPr lang="en-US" dirty="0" err="1" smtClean="0"/>
            <a:t>ering</a:t>
          </a:r>
          <a:r>
            <a:rPr lang="en-US" dirty="0" smtClean="0"/>
            <a:t> </a:t>
          </a:r>
          <a:r>
            <a:rPr lang="en-US" dirty="0" err="1" smtClean="0"/>
            <a:t>dialami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yang </a:t>
          </a:r>
          <a:r>
            <a:rPr lang="en-US" dirty="0" err="1" smtClean="0"/>
            <a:t>sedang</a:t>
          </a:r>
          <a:r>
            <a:rPr lang="en-US" dirty="0" smtClean="0"/>
            <a:t> </a:t>
          </a:r>
          <a:r>
            <a:rPr lang="en-US" dirty="0" err="1" smtClean="0"/>
            <a:t>tumbuh</a:t>
          </a:r>
          <a:r>
            <a:rPr lang="en-US" dirty="0" smtClean="0"/>
            <a:t>. </a:t>
          </a:r>
          <a:endParaRPr lang="id-ID" dirty="0" smtClean="0"/>
        </a:p>
      </dgm:t>
    </dgm:pt>
    <dgm:pt modelId="{399E0388-8F88-4B08-AABC-FD23413CD592}" type="parTrans" cxnId="{D6026586-1830-410E-987E-A606146B0011}">
      <dgm:prSet/>
      <dgm:spPr/>
      <dgm:t>
        <a:bodyPr/>
        <a:lstStyle/>
        <a:p>
          <a:endParaRPr lang="id-ID"/>
        </a:p>
      </dgm:t>
    </dgm:pt>
    <dgm:pt modelId="{C0B59516-72E5-45B3-A9C3-76AE150B5E94}" type="sibTrans" cxnId="{D6026586-1830-410E-987E-A606146B0011}">
      <dgm:prSet/>
      <dgm:spPr/>
      <dgm:t>
        <a:bodyPr/>
        <a:lstStyle/>
        <a:p>
          <a:endParaRPr lang="id-ID"/>
        </a:p>
      </dgm:t>
    </dgm:pt>
    <dgm:pt modelId="{E0122686-D0DB-474E-A691-F2A18F81BAC4}">
      <dgm:prSet/>
      <dgm:spPr/>
      <dgm:t>
        <a:bodyPr/>
        <a:lstStyle/>
        <a:p>
          <a:r>
            <a:rPr lang="en-US" b="1" dirty="0" err="1" smtClean="0"/>
            <a:t>Kelainan</a:t>
          </a:r>
          <a:r>
            <a:rPr lang="en-US" b="1" dirty="0" smtClean="0"/>
            <a:t> </a:t>
          </a:r>
          <a:r>
            <a:rPr lang="en-US" b="1" dirty="0" err="1" smtClean="0"/>
            <a:t>pada</a:t>
          </a:r>
          <a:r>
            <a:rPr lang="en-US" b="1" dirty="0" smtClean="0"/>
            <a:t> </a:t>
          </a:r>
          <a:r>
            <a:rPr lang="en-US" b="1" dirty="0" err="1" smtClean="0"/>
            <a:t>tulang</a:t>
          </a:r>
          <a:r>
            <a:rPr lang="en-US" b="1" dirty="0" smtClean="0"/>
            <a:t> kaki</a:t>
          </a:r>
          <a:endParaRPr lang="id-ID" dirty="0" smtClean="0"/>
        </a:p>
      </dgm:t>
    </dgm:pt>
    <dgm:pt modelId="{E35DB9B9-29F3-492B-8D50-1ED58B0673D2}" type="parTrans" cxnId="{E6872A55-318C-4021-9B6E-544D092CB75E}">
      <dgm:prSet/>
      <dgm:spPr/>
      <dgm:t>
        <a:bodyPr/>
        <a:lstStyle/>
        <a:p>
          <a:endParaRPr lang="id-ID"/>
        </a:p>
      </dgm:t>
    </dgm:pt>
    <dgm:pt modelId="{B0742C07-9E99-4C5F-A74C-39D729456EF7}" type="sibTrans" cxnId="{E6872A55-318C-4021-9B6E-544D092CB75E}">
      <dgm:prSet/>
      <dgm:spPr/>
      <dgm:t>
        <a:bodyPr/>
        <a:lstStyle/>
        <a:p>
          <a:endParaRPr lang="id-ID"/>
        </a:p>
      </dgm:t>
    </dgm:pt>
    <dgm:pt modelId="{C925D62C-E72F-4EC2-B79F-8D47F1BA0BEC}">
      <dgm:prSet/>
      <dgm:spPr/>
      <dgm:t>
        <a:bodyPr/>
        <a:lstStyle/>
        <a:p>
          <a:r>
            <a:rPr lang="id-ID" dirty="0" smtClean="0"/>
            <a:t>Penyebab dari ibu dan keturunan</a:t>
          </a:r>
          <a:endParaRPr lang="id-ID" dirty="0" smtClean="0"/>
        </a:p>
      </dgm:t>
    </dgm:pt>
    <dgm:pt modelId="{0E812F90-F777-4F0E-915B-68955CA6459E}" type="parTrans" cxnId="{3E432BBC-3193-41C1-B983-276E481BE2F2}">
      <dgm:prSet/>
      <dgm:spPr/>
      <dgm:t>
        <a:bodyPr/>
        <a:lstStyle/>
        <a:p>
          <a:endParaRPr lang="id-ID"/>
        </a:p>
      </dgm:t>
    </dgm:pt>
    <dgm:pt modelId="{C294DB31-3AE5-4BAD-BD3E-F667487BA8FF}" type="sibTrans" cxnId="{3E432BBC-3193-41C1-B983-276E481BE2F2}">
      <dgm:prSet/>
      <dgm:spPr/>
      <dgm:t>
        <a:bodyPr/>
        <a:lstStyle/>
        <a:p>
          <a:endParaRPr lang="id-ID"/>
        </a:p>
      </dgm:t>
    </dgm:pt>
    <dgm:pt modelId="{C2DAB914-E834-49E2-BF6E-F0422198AFF3}">
      <dgm:prSet/>
      <dgm:spPr/>
      <dgm:t>
        <a:bodyPr/>
        <a:lstStyle/>
        <a:p>
          <a:r>
            <a:rPr lang="en-US" b="1" dirty="0" err="1" smtClean="0"/>
            <a:t>Sublubrikasi</a:t>
          </a:r>
          <a:endParaRPr lang="id-ID" dirty="0" smtClean="0"/>
        </a:p>
      </dgm:t>
    </dgm:pt>
    <dgm:pt modelId="{7832F85E-0934-4DF8-9D43-48ECCED47959}" type="parTrans" cxnId="{D91A167F-6200-4643-9579-6D016788C19F}">
      <dgm:prSet/>
      <dgm:spPr/>
      <dgm:t>
        <a:bodyPr/>
        <a:lstStyle/>
        <a:p>
          <a:endParaRPr lang="id-ID"/>
        </a:p>
      </dgm:t>
    </dgm:pt>
    <dgm:pt modelId="{FC160A58-5AC8-43CD-A05E-687F3AE4984A}" type="sibTrans" cxnId="{D91A167F-6200-4643-9579-6D016788C19F}">
      <dgm:prSet/>
      <dgm:spPr/>
      <dgm:t>
        <a:bodyPr/>
        <a:lstStyle/>
        <a:p>
          <a:endParaRPr lang="id-ID"/>
        </a:p>
      </dgm:t>
    </dgm:pt>
    <dgm:pt modelId="{40566CF8-DF59-4E0D-9F25-94F9DD72234E}">
      <dgm:prSet/>
      <dgm:spPr/>
      <dgm:t>
        <a:bodyPr/>
        <a:lstStyle/>
        <a:p>
          <a:r>
            <a:rPr lang="en-US" b="1" dirty="0" err="1" smtClean="0"/>
            <a:t>Mikrosefalus</a:t>
          </a:r>
          <a:r>
            <a:rPr lang="en-US" b="1" dirty="0" smtClean="0"/>
            <a:t> / Microcephalus</a:t>
          </a:r>
          <a:endParaRPr lang="id-ID" dirty="0" smtClean="0"/>
        </a:p>
      </dgm:t>
    </dgm:pt>
    <dgm:pt modelId="{BD94909D-2367-4818-A39A-70ED2EF9BC41}" type="parTrans" cxnId="{AB13731C-FF2B-4344-BC65-A826A91330D4}">
      <dgm:prSet/>
      <dgm:spPr/>
      <dgm:t>
        <a:bodyPr/>
        <a:lstStyle/>
        <a:p>
          <a:endParaRPr lang="id-ID"/>
        </a:p>
      </dgm:t>
    </dgm:pt>
    <dgm:pt modelId="{60B9282D-B546-4A80-B260-22F5BA8EA287}" type="sibTrans" cxnId="{AB13731C-FF2B-4344-BC65-A826A91330D4}">
      <dgm:prSet/>
      <dgm:spPr/>
      <dgm:t>
        <a:bodyPr/>
        <a:lstStyle/>
        <a:p>
          <a:endParaRPr lang="id-ID"/>
        </a:p>
      </dgm:t>
    </dgm:pt>
    <dgm:pt modelId="{70452B12-4843-4B4A-96D9-C236C8415CFE}">
      <dgm:prSet phldrT="[Text]"/>
      <dgm:spPr/>
      <dgm:t>
        <a:bodyPr/>
        <a:lstStyle/>
        <a:p>
          <a:r>
            <a:rPr lang="id-ID" b="1" dirty="0" smtClean="0"/>
            <a:t>Yaitu f</a:t>
          </a:r>
          <a:r>
            <a:rPr lang="en-US" dirty="0" err="1" smtClean="0"/>
            <a:t>ormasi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abnormal,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penumpukan</a:t>
          </a:r>
          <a:r>
            <a:rPr lang="en-US" dirty="0" smtClean="0"/>
            <a:t> </a:t>
          </a:r>
          <a:r>
            <a:rPr lang="en-US" dirty="0" err="1" smtClean="0"/>
            <a:t>kalsium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 </a:t>
          </a:r>
          <a:r>
            <a:rPr lang="id-ID" dirty="0" smtClean="0"/>
            <a:t>k</a:t>
          </a:r>
          <a:r>
            <a:rPr lang="en-US" dirty="0" err="1" smtClean="0"/>
            <a:t>onsumsi</a:t>
          </a:r>
          <a:r>
            <a:rPr lang="en-US" dirty="0" smtClean="0"/>
            <a:t> </a:t>
          </a:r>
          <a:r>
            <a:rPr lang="en-US" dirty="0" err="1" smtClean="0"/>
            <a:t>susu</a:t>
          </a:r>
          <a:r>
            <a:rPr lang="en-US" dirty="0" smtClean="0"/>
            <a:t> </a:t>
          </a:r>
          <a:r>
            <a:rPr lang="en-US" dirty="0" err="1" smtClean="0"/>
            <a:t>berkalsium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radiasi</a:t>
          </a:r>
          <a:r>
            <a:rPr lang="en-US" dirty="0" smtClean="0"/>
            <a:t> </a:t>
          </a:r>
          <a:r>
            <a:rPr lang="en-US" dirty="0" err="1" smtClean="0"/>
            <a:t>sinar</a:t>
          </a:r>
          <a:r>
            <a:rPr lang="en-US" dirty="0" smtClean="0"/>
            <a:t> </a:t>
          </a:r>
          <a:r>
            <a:rPr lang="en-US" dirty="0" err="1" smtClean="0"/>
            <a:t>matahari</a:t>
          </a:r>
          <a:r>
            <a:rPr lang="en-US" dirty="0" smtClean="0"/>
            <a:t>. </a:t>
          </a:r>
          <a:endParaRPr lang="id-ID" dirty="0"/>
        </a:p>
      </dgm:t>
    </dgm:pt>
    <dgm:pt modelId="{609A63B9-F218-4988-A5B8-011A29C72736}" type="parTrans" cxnId="{BF898B5D-03F4-4A22-BC27-E83B77016384}">
      <dgm:prSet/>
      <dgm:spPr/>
    </dgm:pt>
    <dgm:pt modelId="{EF350AB4-D6F2-456E-916F-D2983D18CA29}" type="sibTrans" cxnId="{BF898B5D-03F4-4A22-BC27-E83B77016384}">
      <dgm:prSet/>
      <dgm:spPr/>
    </dgm:pt>
    <dgm:pt modelId="{EFF422B0-18DB-4416-B0EA-EAE9AFB955C9}">
      <dgm:prSet/>
      <dgm:spPr/>
      <dgm:t>
        <a:bodyPr/>
        <a:lstStyle/>
        <a:p>
          <a:r>
            <a:rPr lang="id-ID" dirty="0" smtClean="0"/>
            <a:t>K</a:t>
          </a:r>
          <a:r>
            <a:rPr lang="en-US" dirty="0" err="1" smtClean="0"/>
            <a:t>aki</a:t>
          </a:r>
          <a:r>
            <a:rPr lang="en-US" dirty="0" smtClean="0"/>
            <a:t> </a:t>
          </a:r>
          <a:r>
            <a:rPr lang="en-US" dirty="0" err="1" smtClean="0"/>
            <a:t>berbentuk</a:t>
          </a:r>
          <a:r>
            <a:rPr lang="en-US" dirty="0" smtClean="0"/>
            <a:t> X </a:t>
          </a:r>
          <a:r>
            <a:rPr lang="en-US" dirty="0" err="1" smtClean="0"/>
            <a:t>atau</a:t>
          </a:r>
          <a:r>
            <a:rPr lang="en-US" dirty="0" smtClean="0"/>
            <a:t> O. </a:t>
          </a:r>
          <a:endParaRPr lang="id-ID" dirty="0" smtClean="0"/>
        </a:p>
      </dgm:t>
    </dgm:pt>
    <dgm:pt modelId="{92669B38-67FE-4838-89BB-FAE996F3F6B2}" type="parTrans" cxnId="{E69BCC75-567D-4607-9179-15EFA569A248}">
      <dgm:prSet/>
      <dgm:spPr/>
    </dgm:pt>
    <dgm:pt modelId="{690E459D-B447-4736-B10B-32DFBD827BB9}" type="sibTrans" cxnId="{E69BCC75-567D-4607-9179-15EFA569A248}">
      <dgm:prSet/>
      <dgm:spPr/>
    </dgm:pt>
    <dgm:pt modelId="{792758A1-C50F-4D40-826D-AF83470FD141}">
      <dgm:prSet/>
      <dgm:spPr/>
      <dgm:t>
        <a:bodyPr/>
        <a:lstStyle/>
        <a:p>
          <a:r>
            <a:rPr lang="id-ID" dirty="0" smtClean="0"/>
            <a:t>F</a:t>
          </a:r>
          <a:r>
            <a:rPr lang="en-US" dirty="0" err="1" smtClean="0"/>
            <a:t>aktor</a:t>
          </a:r>
          <a:r>
            <a:rPr lang="en-US" dirty="0" smtClean="0"/>
            <a:t> </a:t>
          </a:r>
          <a:r>
            <a:rPr lang="en-US" dirty="0" err="1" smtClean="0"/>
            <a:t>keturunan</a:t>
          </a:r>
          <a:r>
            <a:rPr lang="id-ID" dirty="0" smtClean="0"/>
            <a:t> dan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makan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yang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kapur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u="sng" dirty="0" smtClean="0">
              <a:hlinkClick xmlns:r="http://schemas.openxmlformats.org/officeDocument/2006/relationships" r:id="rId1" tooltip="5 manfaat air kelapa berikut ini sebenarnya keliru"/>
            </a:rPr>
            <a:t>vitamin D</a:t>
          </a:r>
          <a:r>
            <a:rPr lang="id-ID" u="sng" dirty="0" smtClean="0"/>
            <a:t>;</a:t>
          </a:r>
          <a:r>
            <a:rPr lang="en-US" dirty="0" smtClean="0"/>
            <a:t>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terjatuh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hamil</a:t>
          </a:r>
          <a:r>
            <a:rPr lang="en-US" dirty="0" smtClean="0"/>
            <a:t>.</a:t>
          </a:r>
          <a:endParaRPr lang="id-ID" dirty="0" smtClean="0"/>
        </a:p>
      </dgm:t>
    </dgm:pt>
    <dgm:pt modelId="{48CA057D-8AC2-4DB7-BD02-0894D9815189}" type="parTrans" cxnId="{F79E14AA-7F25-4EF8-8C61-E3EDD8D67188}">
      <dgm:prSet/>
      <dgm:spPr/>
    </dgm:pt>
    <dgm:pt modelId="{2A4F42D9-DE7A-4AA8-898D-EC3540231CAB}" type="sibTrans" cxnId="{F79E14AA-7F25-4EF8-8C61-E3EDD8D67188}">
      <dgm:prSet/>
      <dgm:spPr/>
    </dgm:pt>
    <dgm:pt modelId="{8EDB81AA-D440-461F-8F80-A41A84F35EF2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kelainan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leher</a:t>
          </a:r>
          <a:r>
            <a:rPr lang="en-US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penderita</a:t>
          </a:r>
          <a:r>
            <a:rPr lang="en-US" dirty="0" smtClean="0"/>
            <a:t> </a:t>
          </a:r>
          <a:r>
            <a:rPr lang="en-US" dirty="0" err="1" smtClean="0"/>
            <a:t>berubah</a:t>
          </a:r>
          <a:r>
            <a:rPr lang="en-US" dirty="0" smtClean="0"/>
            <a:t> </a:t>
          </a:r>
          <a:r>
            <a:rPr lang="en-US" dirty="0" err="1" smtClean="0"/>
            <a:t>arah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kiri</a:t>
          </a:r>
          <a:r>
            <a:rPr lang="en-US" dirty="0" smtClean="0"/>
            <a:t> </a:t>
          </a:r>
          <a:r>
            <a:rPr lang="id-ID" dirty="0" smtClean="0"/>
            <a:t>/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kanan</a:t>
          </a:r>
          <a:r>
            <a:rPr lang="en-US" dirty="0" smtClean="0"/>
            <a:t>.</a:t>
          </a:r>
          <a:endParaRPr lang="id-ID" dirty="0" smtClean="0"/>
        </a:p>
      </dgm:t>
    </dgm:pt>
    <dgm:pt modelId="{043DD628-54EF-419A-8E69-1C0B1FA1CFA1}" type="parTrans" cxnId="{CA3C5748-CE92-4A45-941A-944219C5BE9F}">
      <dgm:prSet/>
      <dgm:spPr/>
    </dgm:pt>
    <dgm:pt modelId="{7971B09F-94DB-4532-BEEB-3FDC1BAF3375}" type="sibTrans" cxnId="{CA3C5748-CE92-4A45-941A-944219C5BE9F}">
      <dgm:prSet/>
      <dgm:spPr/>
    </dgm:pt>
    <dgm:pt modelId="{96B5267C-54DB-4A5C-983C-62082181EC7A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kelainan</a:t>
          </a:r>
          <a:r>
            <a:rPr lang="en-US" dirty="0" smtClean="0"/>
            <a:t> </a:t>
          </a:r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terkorak</a:t>
          </a:r>
          <a:r>
            <a:rPr lang="en-US" dirty="0" smtClean="0"/>
            <a:t> </a:t>
          </a:r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terlihat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normal.</a:t>
          </a:r>
          <a:endParaRPr lang="id-ID" dirty="0" smtClean="0"/>
        </a:p>
      </dgm:t>
    </dgm:pt>
    <dgm:pt modelId="{297F960D-E496-4DBD-B575-9DA4A4868970}" type="parTrans" cxnId="{E90D4FAC-D1BA-48F8-A195-322D0B8DD931}">
      <dgm:prSet/>
      <dgm:spPr/>
    </dgm:pt>
    <dgm:pt modelId="{DF209EAD-CF71-4E74-9598-6F319A8B52B2}" type="sibTrans" cxnId="{E90D4FAC-D1BA-48F8-A195-322D0B8DD931}">
      <dgm:prSet/>
      <dgm:spPr/>
    </dgm:pt>
    <dgm:pt modelId="{E4C16660-FEBC-4939-805B-3FF75841D3FE}" type="pres">
      <dgm:prSet presAssocID="{987A5724-82DA-434C-93BC-DAE7C0E481A9}" presName="linear" presStyleCnt="0">
        <dgm:presLayoutVars>
          <dgm:animLvl val="lvl"/>
          <dgm:resizeHandles val="exact"/>
        </dgm:presLayoutVars>
      </dgm:prSet>
      <dgm:spPr/>
    </dgm:pt>
    <dgm:pt modelId="{5F5CE5B0-ABB0-4393-A6A4-C06C3293A959}" type="pres">
      <dgm:prSet presAssocID="{8B6507EC-19E4-4FAE-AB7D-10082AAADF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B8A9E7-C4BB-4764-95C4-BEE07289F07B}" type="pres">
      <dgm:prSet presAssocID="{8B6507EC-19E4-4FAE-AB7D-10082AAADFD3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A62B6F-DBD3-485B-A700-435D540057CE}" type="pres">
      <dgm:prSet presAssocID="{E0122686-D0DB-474E-A691-F2A18F81BA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E8C743-7FBD-4CF9-8994-F75DC4FE480D}" type="pres">
      <dgm:prSet presAssocID="{E0122686-D0DB-474E-A691-F2A18F81BAC4}" presName="childText" presStyleLbl="revTx" presStyleIdx="1" presStyleCnt="5">
        <dgm:presLayoutVars>
          <dgm:bulletEnabled val="1"/>
        </dgm:presLayoutVars>
      </dgm:prSet>
      <dgm:spPr/>
    </dgm:pt>
    <dgm:pt modelId="{1B6330E3-581B-4019-BCCF-6A6A98EA4855}" type="pres">
      <dgm:prSet presAssocID="{C925D62C-E72F-4EC2-B79F-8D47F1BA0BE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1468C0-2288-42B6-8802-E7FFEDA4A031}" type="pres">
      <dgm:prSet presAssocID="{C925D62C-E72F-4EC2-B79F-8D47F1BA0BE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ECCA2-A2A8-4851-97E7-78697CD465D7}" type="pres">
      <dgm:prSet presAssocID="{C2DAB914-E834-49E2-BF6E-F0422198AFF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B3DD45-ADF7-4E16-9DE4-223C398F2AA5}" type="pres">
      <dgm:prSet presAssocID="{C2DAB914-E834-49E2-BF6E-F0422198AFF3}" presName="childText" presStyleLbl="revTx" presStyleIdx="3" presStyleCnt="5">
        <dgm:presLayoutVars>
          <dgm:bulletEnabled val="1"/>
        </dgm:presLayoutVars>
      </dgm:prSet>
      <dgm:spPr/>
    </dgm:pt>
    <dgm:pt modelId="{B4878EFE-E6B0-4007-9472-470BF2060ABC}" type="pres">
      <dgm:prSet presAssocID="{40566CF8-DF59-4E0D-9F25-94F9DD72234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D36B52-74F6-4901-B762-3A5775012E9F}" type="pres">
      <dgm:prSet presAssocID="{40566CF8-DF59-4E0D-9F25-94F9DD72234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9F37AA6-B7A7-4EDF-8CF9-6A7E1C96A78B}" type="presOf" srcId="{8EDB81AA-D440-461F-8F80-A41A84F35EF2}" destId="{9AB3DD45-ADF7-4E16-9DE4-223C398F2AA5}" srcOrd="0" destOrd="0" presId="urn:microsoft.com/office/officeart/2005/8/layout/vList2"/>
    <dgm:cxn modelId="{B156BA29-3155-49AA-91A1-F69D205A5B4E}" type="presOf" srcId="{70452B12-4843-4B4A-96D9-C236C8415CFE}" destId="{0AB8A9E7-C4BB-4764-95C4-BEE07289F07B}" srcOrd="0" destOrd="0" presId="urn:microsoft.com/office/officeart/2005/8/layout/vList2"/>
    <dgm:cxn modelId="{F900B87D-1327-4387-8E1B-7DE5DA262779}" type="presOf" srcId="{C925D62C-E72F-4EC2-B79F-8D47F1BA0BEC}" destId="{1B6330E3-581B-4019-BCCF-6A6A98EA4855}" srcOrd="0" destOrd="0" presId="urn:microsoft.com/office/officeart/2005/8/layout/vList2"/>
    <dgm:cxn modelId="{E6872A55-318C-4021-9B6E-544D092CB75E}" srcId="{987A5724-82DA-434C-93BC-DAE7C0E481A9}" destId="{E0122686-D0DB-474E-A691-F2A18F81BAC4}" srcOrd="1" destOrd="0" parTransId="{E35DB9B9-29F3-492B-8D50-1ED58B0673D2}" sibTransId="{B0742C07-9E99-4C5F-A74C-39D729456EF7}"/>
    <dgm:cxn modelId="{E00F3195-4673-4367-8FBB-FDE19EC11891}" type="presOf" srcId="{987A5724-82DA-434C-93BC-DAE7C0E481A9}" destId="{E4C16660-FEBC-4939-805B-3FF75841D3FE}" srcOrd="0" destOrd="0" presId="urn:microsoft.com/office/officeart/2005/8/layout/vList2"/>
    <dgm:cxn modelId="{BF898B5D-03F4-4A22-BC27-E83B77016384}" srcId="{8B6507EC-19E4-4FAE-AB7D-10082AAADFD3}" destId="{70452B12-4843-4B4A-96D9-C236C8415CFE}" srcOrd="0" destOrd="0" parTransId="{609A63B9-F218-4988-A5B8-011A29C72736}" sibTransId="{EF350AB4-D6F2-456E-916F-D2983D18CA29}"/>
    <dgm:cxn modelId="{FFD58D45-FF34-41BE-84AC-C71FFD1D4EBD}" type="presOf" srcId="{C2DAB914-E834-49E2-BF6E-F0422198AFF3}" destId="{1E1ECCA2-A2A8-4851-97E7-78697CD465D7}" srcOrd="0" destOrd="0" presId="urn:microsoft.com/office/officeart/2005/8/layout/vList2"/>
    <dgm:cxn modelId="{19451E9E-BB41-40B7-8A47-CCB5B0313474}" type="presOf" srcId="{8B6507EC-19E4-4FAE-AB7D-10082AAADFD3}" destId="{5F5CE5B0-ABB0-4393-A6A4-C06C3293A959}" srcOrd="0" destOrd="0" presId="urn:microsoft.com/office/officeart/2005/8/layout/vList2"/>
    <dgm:cxn modelId="{DF3D46B8-18FE-42B9-BB12-19EF748C547A}" type="presOf" srcId="{E0122686-D0DB-474E-A691-F2A18F81BAC4}" destId="{55A62B6F-DBD3-485B-A700-435D540057CE}" srcOrd="0" destOrd="0" presId="urn:microsoft.com/office/officeart/2005/8/layout/vList2"/>
    <dgm:cxn modelId="{036AC64D-4694-4D78-B363-55469788E376}" type="presOf" srcId="{96B5267C-54DB-4A5C-983C-62082181EC7A}" destId="{E1D36B52-74F6-4901-B762-3A5775012E9F}" srcOrd="0" destOrd="0" presId="urn:microsoft.com/office/officeart/2005/8/layout/vList2"/>
    <dgm:cxn modelId="{D91A167F-6200-4643-9579-6D016788C19F}" srcId="{987A5724-82DA-434C-93BC-DAE7C0E481A9}" destId="{C2DAB914-E834-49E2-BF6E-F0422198AFF3}" srcOrd="3" destOrd="0" parTransId="{7832F85E-0934-4DF8-9D43-48ECCED47959}" sibTransId="{FC160A58-5AC8-43CD-A05E-687F3AE4984A}"/>
    <dgm:cxn modelId="{CC20E19C-C63D-4772-B7CC-79D86589C89E}" type="presOf" srcId="{40566CF8-DF59-4E0D-9F25-94F9DD72234E}" destId="{B4878EFE-E6B0-4007-9472-470BF2060ABC}" srcOrd="0" destOrd="0" presId="urn:microsoft.com/office/officeart/2005/8/layout/vList2"/>
    <dgm:cxn modelId="{67C4CDFB-5D82-4FA0-84D3-3FBB2AAB0C0F}" type="presOf" srcId="{EFF422B0-18DB-4416-B0EA-EAE9AFB955C9}" destId="{F1E8C743-7FBD-4CF9-8994-F75DC4FE480D}" srcOrd="0" destOrd="0" presId="urn:microsoft.com/office/officeart/2005/8/layout/vList2"/>
    <dgm:cxn modelId="{1DBBBEA6-CF52-48EB-994D-9B64582F104D}" srcId="{987A5724-82DA-434C-93BC-DAE7C0E481A9}" destId="{8B6507EC-19E4-4FAE-AB7D-10082AAADFD3}" srcOrd="0" destOrd="0" parTransId="{3677983A-4FB1-44EF-973B-BE3B968CF4CD}" sibTransId="{A84C89B7-1C40-476C-BA02-1D4EF54B25C9}"/>
    <dgm:cxn modelId="{851FD24C-A92C-43A4-9461-0BFFB8716F02}" type="presOf" srcId="{007D4875-F6C6-4D1B-86B7-BE6162A5EC2D}" destId="{0AB8A9E7-C4BB-4764-95C4-BEE07289F07B}" srcOrd="0" destOrd="1" presId="urn:microsoft.com/office/officeart/2005/8/layout/vList2"/>
    <dgm:cxn modelId="{CA3C5748-CE92-4A45-941A-944219C5BE9F}" srcId="{C2DAB914-E834-49E2-BF6E-F0422198AFF3}" destId="{8EDB81AA-D440-461F-8F80-A41A84F35EF2}" srcOrd="0" destOrd="0" parTransId="{043DD628-54EF-419A-8E69-1C0B1FA1CFA1}" sibTransId="{7971B09F-94DB-4532-BEEB-3FDC1BAF3375}"/>
    <dgm:cxn modelId="{3E432BBC-3193-41C1-B983-276E481BE2F2}" srcId="{987A5724-82DA-434C-93BC-DAE7C0E481A9}" destId="{C925D62C-E72F-4EC2-B79F-8D47F1BA0BEC}" srcOrd="2" destOrd="0" parTransId="{0E812F90-F777-4F0E-915B-68955CA6459E}" sibTransId="{C294DB31-3AE5-4BAD-BD3E-F667487BA8FF}"/>
    <dgm:cxn modelId="{E90D4FAC-D1BA-48F8-A195-322D0B8DD931}" srcId="{40566CF8-DF59-4E0D-9F25-94F9DD72234E}" destId="{96B5267C-54DB-4A5C-983C-62082181EC7A}" srcOrd="0" destOrd="0" parTransId="{297F960D-E496-4DBD-B575-9DA4A4868970}" sibTransId="{DF209EAD-CF71-4E74-9598-6F319A8B52B2}"/>
    <dgm:cxn modelId="{E69BCC75-567D-4607-9179-15EFA569A248}" srcId="{E0122686-D0DB-474E-A691-F2A18F81BAC4}" destId="{EFF422B0-18DB-4416-B0EA-EAE9AFB955C9}" srcOrd="0" destOrd="0" parTransId="{92669B38-67FE-4838-89BB-FAE996F3F6B2}" sibTransId="{690E459D-B447-4736-B10B-32DFBD827BB9}"/>
    <dgm:cxn modelId="{F79E14AA-7F25-4EF8-8C61-E3EDD8D67188}" srcId="{C925D62C-E72F-4EC2-B79F-8D47F1BA0BEC}" destId="{792758A1-C50F-4D40-826D-AF83470FD141}" srcOrd="0" destOrd="0" parTransId="{48CA057D-8AC2-4DB7-BD02-0894D9815189}" sibTransId="{2A4F42D9-DE7A-4AA8-898D-EC3540231CAB}"/>
    <dgm:cxn modelId="{D6026586-1830-410E-987E-A606146B0011}" srcId="{8B6507EC-19E4-4FAE-AB7D-10082AAADFD3}" destId="{007D4875-F6C6-4D1B-86B7-BE6162A5EC2D}" srcOrd="1" destOrd="0" parTransId="{399E0388-8F88-4B08-AABC-FD23413CD592}" sibTransId="{C0B59516-72E5-45B3-A9C3-76AE150B5E94}"/>
    <dgm:cxn modelId="{0D46FBE8-A164-4F0B-B10C-A287C0383B57}" type="presOf" srcId="{792758A1-C50F-4D40-826D-AF83470FD141}" destId="{391468C0-2288-42B6-8802-E7FFEDA4A031}" srcOrd="0" destOrd="0" presId="urn:microsoft.com/office/officeart/2005/8/layout/vList2"/>
    <dgm:cxn modelId="{AB13731C-FF2B-4344-BC65-A826A91330D4}" srcId="{987A5724-82DA-434C-93BC-DAE7C0E481A9}" destId="{40566CF8-DF59-4E0D-9F25-94F9DD72234E}" srcOrd="4" destOrd="0" parTransId="{BD94909D-2367-4818-A39A-70ED2EF9BC41}" sibTransId="{60B9282D-B546-4A80-B260-22F5BA8EA287}"/>
    <dgm:cxn modelId="{DA94F012-813E-423B-AA37-EA45A4C7AF0C}" type="presParOf" srcId="{E4C16660-FEBC-4939-805B-3FF75841D3FE}" destId="{5F5CE5B0-ABB0-4393-A6A4-C06C3293A959}" srcOrd="0" destOrd="0" presId="urn:microsoft.com/office/officeart/2005/8/layout/vList2"/>
    <dgm:cxn modelId="{C53346CA-1367-4682-B9D3-20334F4F98FC}" type="presParOf" srcId="{E4C16660-FEBC-4939-805B-3FF75841D3FE}" destId="{0AB8A9E7-C4BB-4764-95C4-BEE07289F07B}" srcOrd="1" destOrd="0" presId="urn:microsoft.com/office/officeart/2005/8/layout/vList2"/>
    <dgm:cxn modelId="{EE10BF1B-BC2B-4272-AD6F-7D5CBA0BDBD5}" type="presParOf" srcId="{E4C16660-FEBC-4939-805B-3FF75841D3FE}" destId="{55A62B6F-DBD3-485B-A700-435D540057CE}" srcOrd="2" destOrd="0" presId="urn:microsoft.com/office/officeart/2005/8/layout/vList2"/>
    <dgm:cxn modelId="{B04327F6-97E3-4F17-ADC6-A38C0C51A019}" type="presParOf" srcId="{E4C16660-FEBC-4939-805B-3FF75841D3FE}" destId="{F1E8C743-7FBD-4CF9-8994-F75DC4FE480D}" srcOrd="3" destOrd="0" presId="urn:microsoft.com/office/officeart/2005/8/layout/vList2"/>
    <dgm:cxn modelId="{20E52B6D-E699-4EBE-AF0C-897AD3CD89DF}" type="presParOf" srcId="{E4C16660-FEBC-4939-805B-3FF75841D3FE}" destId="{1B6330E3-581B-4019-BCCF-6A6A98EA4855}" srcOrd="4" destOrd="0" presId="urn:microsoft.com/office/officeart/2005/8/layout/vList2"/>
    <dgm:cxn modelId="{B7C1DFFF-4983-4E69-BBCD-C8BCA2B5D8FB}" type="presParOf" srcId="{E4C16660-FEBC-4939-805B-3FF75841D3FE}" destId="{391468C0-2288-42B6-8802-E7FFEDA4A031}" srcOrd="5" destOrd="0" presId="urn:microsoft.com/office/officeart/2005/8/layout/vList2"/>
    <dgm:cxn modelId="{6FBA3E44-1A9D-4026-8B5B-C6E5566EA2C4}" type="presParOf" srcId="{E4C16660-FEBC-4939-805B-3FF75841D3FE}" destId="{1E1ECCA2-A2A8-4851-97E7-78697CD465D7}" srcOrd="6" destOrd="0" presId="urn:microsoft.com/office/officeart/2005/8/layout/vList2"/>
    <dgm:cxn modelId="{E1FF234F-59D8-4EBC-A69A-2E43D70494A3}" type="presParOf" srcId="{E4C16660-FEBC-4939-805B-3FF75841D3FE}" destId="{9AB3DD45-ADF7-4E16-9DE4-223C398F2AA5}" srcOrd="7" destOrd="0" presId="urn:microsoft.com/office/officeart/2005/8/layout/vList2"/>
    <dgm:cxn modelId="{DF0A8966-0954-43C7-9EBA-E76EDD42019A}" type="presParOf" srcId="{E4C16660-FEBC-4939-805B-3FF75841D3FE}" destId="{B4878EFE-E6B0-4007-9472-470BF2060ABC}" srcOrd="8" destOrd="0" presId="urn:microsoft.com/office/officeart/2005/8/layout/vList2"/>
    <dgm:cxn modelId="{950500A0-313A-4807-8D75-AB065FCE1E4B}" type="presParOf" srcId="{E4C16660-FEBC-4939-805B-3FF75841D3FE}" destId="{E1D36B52-74F6-4901-B762-3A5775012E9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0FC231-0271-4524-869B-35CD86734C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27705A67-7382-49D6-BEBC-4ED4E452B79D}">
      <dgm:prSet phldrT="[Text]"/>
      <dgm:spPr/>
      <dgm:t>
        <a:bodyPr/>
        <a:lstStyle/>
        <a:p>
          <a:r>
            <a:rPr lang="id-ID" dirty="0" smtClean="0"/>
            <a:t>Apa itu osteomalacia ???</a:t>
          </a:r>
          <a:endParaRPr lang="id-ID" dirty="0"/>
        </a:p>
      </dgm:t>
    </dgm:pt>
    <dgm:pt modelId="{82735286-554F-4AA7-851C-714698E09126}" type="parTrans" cxnId="{2DAD0EC1-6614-498A-BC50-985F602CB215}">
      <dgm:prSet/>
      <dgm:spPr/>
      <dgm:t>
        <a:bodyPr/>
        <a:lstStyle/>
        <a:p>
          <a:endParaRPr lang="id-ID"/>
        </a:p>
      </dgm:t>
    </dgm:pt>
    <dgm:pt modelId="{719CC966-0D78-445A-98C8-1DE31941F439}" type="sibTrans" cxnId="{2DAD0EC1-6614-498A-BC50-985F602CB215}">
      <dgm:prSet/>
      <dgm:spPr/>
      <dgm:t>
        <a:bodyPr/>
        <a:lstStyle/>
        <a:p>
          <a:endParaRPr lang="id-ID"/>
        </a:p>
      </dgm:t>
    </dgm:pt>
    <dgm:pt modelId="{FB73CFFC-3DA5-4F83-A188-5B1F5A16D327}">
      <dgm:prSet/>
      <dgm:spPr/>
      <dgm:t>
        <a:bodyPr/>
        <a:lstStyle/>
        <a:p>
          <a:r>
            <a:rPr lang="id-ID" b="1" dirty="0" smtClean="0"/>
            <a:t>Apa itu O</a:t>
          </a:r>
          <a:r>
            <a:rPr lang="en-US" b="1" dirty="0" err="1" smtClean="0"/>
            <a:t>steoporosis</a:t>
          </a:r>
          <a:endParaRPr lang="id-ID" dirty="0" smtClean="0"/>
        </a:p>
      </dgm:t>
    </dgm:pt>
    <dgm:pt modelId="{3693DB3C-F0F7-49C6-8F5A-73868DEF6EF6}" type="parTrans" cxnId="{048AEC1E-92AA-428C-813C-CDE4BF22B5F0}">
      <dgm:prSet/>
      <dgm:spPr/>
      <dgm:t>
        <a:bodyPr/>
        <a:lstStyle/>
        <a:p>
          <a:endParaRPr lang="id-ID"/>
        </a:p>
      </dgm:t>
    </dgm:pt>
    <dgm:pt modelId="{44630B5D-F094-482D-BF57-29B5E1F56FBD}" type="sibTrans" cxnId="{048AEC1E-92AA-428C-813C-CDE4BF22B5F0}">
      <dgm:prSet/>
      <dgm:spPr/>
      <dgm:t>
        <a:bodyPr/>
        <a:lstStyle/>
        <a:p>
          <a:endParaRPr lang="id-ID"/>
        </a:p>
      </dgm:t>
    </dgm:pt>
    <dgm:pt modelId="{FB70F99C-8316-4C90-9871-E14524F0ED7A}">
      <dgm:prSet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apat</a:t>
          </a:r>
          <a:r>
            <a:rPr lang="en-US" dirty="0" smtClean="0"/>
            <a:t> </a:t>
          </a:r>
          <a:r>
            <a:rPr lang="en-US" dirty="0" err="1" smtClean="0"/>
            <a:t>disebabkan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metabolisme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yaitu</a:t>
          </a:r>
          <a:r>
            <a:rPr lang="en-US" dirty="0" smtClean="0"/>
            <a:t> </a:t>
          </a:r>
          <a:r>
            <a:rPr lang="en-US" dirty="0" err="1" smtClean="0"/>
            <a:t>apabila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menghancurkan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yang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endParaRPr lang="id-ID" dirty="0" smtClean="0"/>
        </a:p>
      </dgm:t>
    </dgm:pt>
    <dgm:pt modelId="{016E299E-1B05-44C8-87B1-E5A275D57155}" type="parTrans" cxnId="{10D660F1-813D-40E2-B530-BDEA0A7CB1F3}">
      <dgm:prSet/>
      <dgm:spPr/>
      <dgm:t>
        <a:bodyPr/>
        <a:lstStyle/>
        <a:p>
          <a:endParaRPr lang="id-ID"/>
        </a:p>
      </dgm:t>
    </dgm:pt>
    <dgm:pt modelId="{96076116-7CD4-458A-B9E4-2EAC6B573A7B}" type="sibTrans" cxnId="{10D660F1-813D-40E2-B530-BDEA0A7CB1F3}">
      <dgm:prSet/>
      <dgm:spPr/>
      <dgm:t>
        <a:bodyPr/>
        <a:lstStyle/>
        <a:p>
          <a:endParaRPr lang="id-ID"/>
        </a:p>
      </dgm:t>
    </dgm:pt>
    <dgm:pt modelId="{4709FF64-89DD-492E-BBF3-A827F47941A0}">
      <dgm:prSet/>
      <dgm:spPr/>
      <dgm:t>
        <a:bodyPr/>
        <a:lstStyle/>
        <a:p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keropos</a:t>
          </a:r>
          <a:r>
            <a:rPr lang="id-ID" dirty="0" smtClean="0"/>
            <a:t> </a:t>
          </a:r>
          <a:r>
            <a:rPr lang="en-US" dirty="0" err="1" smtClean="0"/>
            <a:t>oleh</a:t>
          </a:r>
          <a:r>
            <a:rPr lang="id-ID" dirty="0" smtClean="0"/>
            <a:t> ???</a:t>
          </a:r>
          <a:endParaRPr lang="id-ID" dirty="0" smtClean="0"/>
        </a:p>
      </dgm:t>
    </dgm:pt>
    <dgm:pt modelId="{A78C5C79-73FB-4FD3-8A69-97F126C6F7A2}" type="parTrans" cxnId="{0ECE7C2C-4C15-47E8-A96E-507B106A7D32}">
      <dgm:prSet/>
      <dgm:spPr/>
      <dgm:t>
        <a:bodyPr/>
        <a:lstStyle/>
        <a:p>
          <a:endParaRPr lang="id-ID"/>
        </a:p>
      </dgm:t>
    </dgm:pt>
    <dgm:pt modelId="{7B09CD8D-2033-4001-890D-7CFEFF01BBE2}" type="sibTrans" cxnId="{0ECE7C2C-4C15-47E8-A96E-507B106A7D32}">
      <dgm:prSet/>
      <dgm:spPr/>
      <dgm:t>
        <a:bodyPr/>
        <a:lstStyle/>
        <a:p>
          <a:endParaRPr lang="id-ID"/>
        </a:p>
      </dgm:t>
    </dgm:pt>
    <dgm:pt modelId="{E05A0A4B-93F7-47FC-95A2-C962892C074E}">
      <dgm:prSet/>
      <dgm:spPr/>
      <dgm:t>
        <a:bodyPr/>
        <a:lstStyle/>
        <a:p>
          <a:r>
            <a:rPr lang="id-ID" dirty="0" smtClean="0"/>
            <a:t>D</a:t>
          </a:r>
          <a:r>
            <a:rPr lang="en-US" dirty="0" err="1" smtClean="0"/>
            <a:t>apat</a:t>
          </a:r>
          <a:r>
            <a:rPr lang="en-US" dirty="0" smtClean="0"/>
            <a:t> </a:t>
          </a:r>
          <a:r>
            <a:rPr lang="en-US" dirty="0" err="1" smtClean="0"/>
            <a:t>dialami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orang </a:t>
          </a:r>
          <a:r>
            <a:rPr lang="en-US" dirty="0" err="1" smtClean="0"/>
            <a:t>usia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r>
            <a:rPr lang="id-ID" dirty="0" smtClean="0"/>
            <a:t> </a:t>
          </a:r>
          <a:r>
            <a:rPr lang="en-US" dirty="0" err="1" smtClean="0"/>
            <a:t>wanita</a:t>
          </a:r>
          <a:r>
            <a:rPr lang="en-US" dirty="0" smtClean="0"/>
            <a:t> </a:t>
          </a:r>
          <a:r>
            <a:rPr lang="en-US" dirty="0" err="1" smtClean="0"/>
            <a:t>berusia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memasuki</a:t>
          </a:r>
          <a:r>
            <a:rPr lang="en-US" dirty="0" smtClean="0"/>
            <a:t> </a:t>
          </a:r>
          <a:r>
            <a:rPr lang="en-US" dirty="0" err="1" smtClean="0"/>
            <a:t>usia</a:t>
          </a:r>
          <a:r>
            <a:rPr lang="en-US" dirty="0" smtClean="0"/>
            <a:t> menopause.</a:t>
          </a:r>
          <a:endParaRPr lang="id-ID" dirty="0" smtClean="0"/>
        </a:p>
      </dgm:t>
    </dgm:pt>
    <dgm:pt modelId="{65C5D61D-3100-4C9C-B62E-8C1A533805FF}" type="parTrans" cxnId="{BCCB924E-37B5-4524-A3E0-02A7EE99FD0C}">
      <dgm:prSet/>
      <dgm:spPr/>
      <dgm:t>
        <a:bodyPr/>
        <a:lstStyle/>
        <a:p>
          <a:endParaRPr lang="id-ID"/>
        </a:p>
      </dgm:t>
    </dgm:pt>
    <dgm:pt modelId="{6117FC0F-4C8C-4FA4-A7F4-2C8250CDD241}" type="sibTrans" cxnId="{BCCB924E-37B5-4524-A3E0-02A7EE99FD0C}">
      <dgm:prSet/>
      <dgm:spPr/>
      <dgm:t>
        <a:bodyPr/>
        <a:lstStyle/>
        <a:p>
          <a:endParaRPr lang="id-ID"/>
        </a:p>
      </dgm:t>
    </dgm:pt>
    <dgm:pt modelId="{52ADD71C-5DC5-4547-B6CF-1F5DB0BE4BD7}">
      <dgm:prSet phldrT="[Text]"/>
      <dgm:spPr/>
      <dgm:t>
        <a:bodyPr/>
        <a:lstStyle/>
        <a:p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lunglai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asupan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en-US" dirty="0" smtClean="0"/>
            <a:t> D </a:t>
          </a:r>
          <a:r>
            <a:rPr lang="id-ID" dirty="0" smtClean="0"/>
            <a:t>/ b</a:t>
          </a:r>
          <a:r>
            <a:rPr lang="en-US" dirty="0" err="1" smtClean="0"/>
            <a:t>isa</a:t>
          </a:r>
          <a:r>
            <a:rPr lang="en-US" dirty="0" smtClean="0"/>
            <a:t> </a:t>
          </a:r>
          <a:r>
            <a:rPr lang="en-US" dirty="0" err="1" smtClean="0"/>
            <a:t>kesalahan</a:t>
          </a:r>
          <a:r>
            <a:rPr lang="en-US" dirty="0" smtClean="0"/>
            <a:t> </a:t>
          </a:r>
          <a:r>
            <a:rPr lang="en-US" dirty="0" err="1" smtClean="0"/>
            <a:t>metabolisme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id-ID" dirty="0" smtClean="0"/>
            <a:t>tulang. </a:t>
          </a:r>
          <a:endParaRPr lang="id-ID" dirty="0"/>
        </a:p>
      </dgm:t>
    </dgm:pt>
    <dgm:pt modelId="{3283F60F-4076-41FC-839F-26B52C838FB5}" type="parTrans" cxnId="{D6ADD0D1-7035-4A30-8911-DC7DD0A6BF70}">
      <dgm:prSet/>
      <dgm:spPr/>
    </dgm:pt>
    <dgm:pt modelId="{D0CFBA4A-6DEB-4E8C-B60E-F61E868A6011}" type="sibTrans" cxnId="{D6ADD0D1-7035-4A30-8911-DC7DD0A6BF70}">
      <dgm:prSet/>
      <dgm:spPr/>
    </dgm:pt>
    <dgm:pt modelId="{CD5311C6-58E1-4437-9D8E-54041410626C}">
      <dgm:prSet/>
      <dgm:spPr/>
      <dgm:t>
        <a:bodyPr/>
        <a:lstStyle/>
        <a:p>
          <a:r>
            <a:rPr lang="id-ID" dirty="0" smtClean="0"/>
            <a:t>K</a:t>
          </a:r>
          <a:r>
            <a:rPr lang="en-US" dirty="0" err="1" smtClean="0"/>
            <a:t>ondisi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rapuh</a:t>
          </a:r>
          <a:r>
            <a:rPr lang="id-ID" dirty="0" smtClean="0"/>
            <a:t>/ti</a:t>
          </a:r>
          <a:r>
            <a:rPr lang="en-US" dirty="0" err="1" smtClean="0"/>
            <a:t>ngkat</a:t>
          </a:r>
          <a:r>
            <a:rPr lang="en-US" dirty="0" smtClean="0"/>
            <a:t> </a:t>
          </a:r>
          <a:r>
            <a:rPr lang="en-US" dirty="0" err="1" smtClean="0"/>
            <a:t>kepadatan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 </a:t>
          </a:r>
          <a:r>
            <a:rPr lang="en-US" dirty="0" err="1" smtClean="0"/>
            <a:t>turun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gerogoti</a:t>
          </a:r>
          <a:r>
            <a:rPr lang="en-US" dirty="0" smtClean="0"/>
            <a:t> </a:t>
          </a:r>
          <a:r>
            <a:rPr lang="en-US" dirty="0" err="1" smtClean="0"/>
            <a:t>kemampuan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trabecular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</a:t>
          </a:r>
          <a:r>
            <a:rPr lang="en-US" dirty="0" err="1" smtClean="0"/>
            <a:t>kekuatannya</a:t>
          </a:r>
          <a:r>
            <a:rPr lang="en-US" dirty="0" smtClean="0"/>
            <a:t> </a:t>
          </a:r>
          <a:r>
            <a:rPr lang="en-US" dirty="0" err="1" smtClean="0"/>
            <a:t>berkurang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drastis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patah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cortical </a:t>
          </a:r>
          <a:r>
            <a:rPr lang="en-US" dirty="0" err="1" smtClean="0"/>
            <a:t>menipis</a:t>
          </a:r>
          <a:r>
            <a:rPr lang="en-US" dirty="0" smtClean="0"/>
            <a:t>.</a:t>
          </a:r>
          <a:endParaRPr lang="id-ID" dirty="0" smtClean="0"/>
        </a:p>
      </dgm:t>
    </dgm:pt>
    <dgm:pt modelId="{D132C4B3-AE5B-4ECA-A85D-5EB939C316B7}" type="parTrans" cxnId="{5FC6EB27-9637-4044-ACCB-81E03BE32B3E}">
      <dgm:prSet/>
      <dgm:spPr/>
    </dgm:pt>
    <dgm:pt modelId="{38F09FE2-37AD-4707-AF32-10A07C6A19AE}" type="sibTrans" cxnId="{5FC6EB27-9637-4044-ACCB-81E03BE32B3E}">
      <dgm:prSet/>
      <dgm:spPr/>
    </dgm:pt>
    <dgm:pt modelId="{B1D14891-73C6-4E17-9EB5-5DE2A322DC0D}">
      <dgm:prSet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enurunan</a:t>
          </a:r>
          <a:r>
            <a:rPr lang="en-US" dirty="0" smtClean="0"/>
            <a:t> </a:t>
          </a:r>
          <a:r>
            <a:rPr lang="en-US" dirty="0" err="1" smtClean="0"/>
            <a:t>hormon</a:t>
          </a:r>
          <a:r>
            <a:rPr lang="en-US" dirty="0" smtClean="0"/>
            <a:t>, </a:t>
          </a:r>
          <a:r>
            <a:rPr lang="en-US" dirty="0" err="1" smtClean="0"/>
            <a:t>kurangnya</a:t>
          </a:r>
          <a:r>
            <a:rPr lang="en-US" dirty="0" smtClean="0"/>
            <a:t> </a:t>
          </a:r>
          <a:r>
            <a:rPr lang="en-US" dirty="0" err="1" smtClean="0"/>
            <a:t>kalsium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vitamin D.</a:t>
          </a:r>
          <a:endParaRPr lang="id-ID" dirty="0" smtClean="0"/>
        </a:p>
      </dgm:t>
    </dgm:pt>
    <dgm:pt modelId="{B32970ED-C0E2-40DC-988B-2A4F8DB9331A}" type="parTrans" cxnId="{A39870FA-4662-4475-BCA6-52EB70451D16}">
      <dgm:prSet/>
      <dgm:spPr/>
    </dgm:pt>
    <dgm:pt modelId="{347E4BBF-59C2-4BDC-B3F7-D5CC16349E9B}" type="sibTrans" cxnId="{A39870FA-4662-4475-BCA6-52EB70451D16}">
      <dgm:prSet/>
      <dgm:spPr/>
    </dgm:pt>
    <dgm:pt modelId="{39064147-5624-48A0-BD44-5E2DED19EFC5}" type="pres">
      <dgm:prSet presAssocID="{140FC231-0271-4524-869B-35CD86734C9C}" presName="linear" presStyleCnt="0">
        <dgm:presLayoutVars>
          <dgm:animLvl val="lvl"/>
          <dgm:resizeHandles val="exact"/>
        </dgm:presLayoutVars>
      </dgm:prSet>
      <dgm:spPr/>
    </dgm:pt>
    <dgm:pt modelId="{B65D8606-0064-4BFB-A18A-558EEEB21FA3}" type="pres">
      <dgm:prSet presAssocID="{27705A67-7382-49D6-BEBC-4ED4E452B7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5E20B7-E573-49A2-BB4B-72050F6BECAC}" type="pres">
      <dgm:prSet presAssocID="{27705A67-7382-49D6-BEBC-4ED4E452B79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C30402-0726-4EB0-A8D7-9A86AB60F524}" type="pres">
      <dgm:prSet presAssocID="{FB73CFFC-3DA5-4F83-A188-5B1F5A16D3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E891B9-E47B-4C27-BD1E-36A643EC1DE0}" type="pres">
      <dgm:prSet presAssocID="{FB73CFFC-3DA5-4F83-A188-5B1F5A16D3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19F617-13B6-4DA0-BA16-6B034EB2E81E}" type="pres">
      <dgm:prSet presAssocID="{4709FF64-89DD-492E-BBF3-A827F47941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A7EF1C-5035-45DA-B19C-110EB76CF1E4}" type="pres">
      <dgm:prSet presAssocID="{4709FF64-89DD-492E-BBF3-A827F47941A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F31961-22F4-4626-B8AF-5FFCFCEDF4FD}" type="presOf" srcId="{52ADD71C-5DC5-4547-B6CF-1F5DB0BE4BD7}" destId="{235E20B7-E573-49A2-BB4B-72050F6BECAC}" srcOrd="0" destOrd="0" presId="urn:microsoft.com/office/officeart/2005/8/layout/vList2"/>
    <dgm:cxn modelId="{10D660F1-813D-40E2-B530-BDEA0A7CB1F3}" srcId="{FB73CFFC-3DA5-4F83-A188-5B1F5A16D327}" destId="{FB70F99C-8316-4C90-9871-E14524F0ED7A}" srcOrd="1" destOrd="0" parTransId="{016E299E-1B05-44C8-87B1-E5A275D57155}" sibTransId="{96076116-7CD4-458A-B9E4-2EAC6B573A7B}"/>
    <dgm:cxn modelId="{87D174BC-968C-452B-A6D0-E55C4E0662F8}" type="presOf" srcId="{CD5311C6-58E1-4437-9D8E-54041410626C}" destId="{4EE891B9-E47B-4C27-BD1E-36A643EC1DE0}" srcOrd="0" destOrd="0" presId="urn:microsoft.com/office/officeart/2005/8/layout/vList2"/>
    <dgm:cxn modelId="{A39870FA-4662-4475-BCA6-52EB70451D16}" srcId="{4709FF64-89DD-492E-BBF3-A827F47941A0}" destId="{B1D14891-73C6-4E17-9EB5-5DE2A322DC0D}" srcOrd="0" destOrd="0" parTransId="{B32970ED-C0E2-40DC-988B-2A4F8DB9331A}" sibTransId="{347E4BBF-59C2-4BDC-B3F7-D5CC16349E9B}"/>
    <dgm:cxn modelId="{D6ADD0D1-7035-4A30-8911-DC7DD0A6BF70}" srcId="{27705A67-7382-49D6-BEBC-4ED4E452B79D}" destId="{52ADD71C-5DC5-4547-B6CF-1F5DB0BE4BD7}" srcOrd="0" destOrd="0" parTransId="{3283F60F-4076-41FC-839F-26B52C838FB5}" sibTransId="{D0CFBA4A-6DEB-4E8C-B60E-F61E868A6011}"/>
    <dgm:cxn modelId="{52EB48B9-0D99-469B-896D-FC4AEA93EB7D}" type="presOf" srcId="{4709FF64-89DD-492E-BBF3-A827F47941A0}" destId="{C419F617-13B6-4DA0-BA16-6B034EB2E81E}" srcOrd="0" destOrd="0" presId="urn:microsoft.com/office/officeart/2005/8/layout/vList2"/>
    <dgm:cxn modelId="{2DAD0EC1-6614-498A-BC50-985F602CB215}" srcId="{140FC231-0271-4524-869B-35CD86734C9C}" destId="{27705A67-7382-49D6-BEBC-4ED4E452B79D}" srcOrd="0" destOrd="0" parTransId="{82735286-554F-4AA7-851C-714698E09126}" sibTransId="{719CC966-0D78-445A-98C8-1DE31941F439}"/>
    <dgm:cxn modelId="{9CE6DEC7-A697-4B2B-A1C1-BA46F55067E2}" type="presOf" srcId="{140FC231-0271-4524-869B-35CD86734C9C}" destId="{39064147-5624-48A0-BD44-5E2DED19EFC5}" srcOrd="0" destOrd="0" presId="urn:microsoft.com/office/officeart/2005/8/layout/vList2"/>
    <dgm:cxn modelId="{E0E7E5EF-147A-46BD-B886-A10DD3CF82DB}" type="presOf" srcId="{FB73CFFC-3DA5-4F83-A188-5B1F5A16D327}" destId="{25C30402-0726-4EB0-A8D7-9A86AB60F524}" srcOrd="0" destOrd="0" presId="urn:microsoft.com/office/officeart/2005/8/layout/vList2"/>
    <dgm:cxn modelId="{5FC6EB27-9637-4044-ACCB-81E03BE32B3E}" srcId="{FB73CFFC-3DA5-4F83-A188-5B1F5A16D327}" destId="{CD5311C6-58E1-4437-9D8E-54041410626C}" srcOrd="0" destOrd="0" parTransId="{D132C4B3-AE5B-4ECA-A85D-5EB939C316B7}" sibTransId="{38F09FE2-37AD-4707-AF32-10A07C6A19AE}"/>
    <dgm:cxn modelId="{12F4F5A5-60BF-4164-BDAB-DAB444F0FCC1}" type="presOf" srcId="{E05A0A4B-93F7-47FC-95A2-C962892C074E}" destId="{95A7EF1C-5035-45DA-B19C-110EB76CF1E4}" srcOrd="0" destOrd="1" presId="urn:microsoft.com/office/officeart/2005/8/layout/vList2"/>
    <dgm:cxn modelId="{0ECE7C2C-4C15-47E8-A96E-507B106A7D32}" srcId="{140FC231-0271-4524-869B-35CD86734C9C}" destId="{4709FF64-89DD-492E-BBF3-A827F47941A0}" srcOrd="2" destOrd="0" parTransId="{A78C5C79-73FB-4FD3-8A69-97F126C6F7A2}" sibTransId="{7B09CD8D-2033-4001-890D-7CFEFF01BBE2}"/>
    <dgm:cxn modelId="{048AEC1E-92AA-428C-813C-CDE4BF22B5F0}" srcId="{140FC231-0271-4524-869B-35CD86734C9C}" destId="{FB73CFFC-3DA5-4F83-A188-5B1F5A16D327}" srcOrd="1" destOrd="0" parTransId="{3693DB3C-F0F7-49C6-8F5A-73868DEF6EF6}" sibTransId="{44630B5D-F094-482D-BF57-29B5E1F56FBD}"/>
    <dgm:cxn modelId="{EDFEBBAB-1A1F-46F9-9296-EFF97CB92A25}" type="presOf" srcId="{27705A67-7382-49D6-BEBC-4ED4E452B79D}" destId="{B65D8606-0064-4BFB-A18A-558EEEB21FA3}" srcOrd="0" destOrd="0" presId="urn:microsoft.com/office/officeart/2005/8/layout/vList2"/>
    <dgm:cxn modelId="{73609FA0-CC7D-47E1-8AF8-1B0D1EC9078B}" type="presOf" srcId="{FB70F99C-8316-4C90-9871-E14524F0ED7A}" destId="{4EE891B9-E47B-4C27-BD1E-36A643EC1DE0}" srcOrd="0" destOrd="1" presId="urn:microsoft.com/office/officeart/2005/8/layout/vList2"/>
    <dgm:cxn modelId="{BCCB924E-37B5-4524-A3E0-02A7EE99FD0C}" srcId="{4709FF64-89DD-492E-BBF3-A827F47941A0}" destId="{E05A0A4B-93F7-47FC-95A2-C962892C074E}" srcOrd="1" destOrd="0" parTransId="{65C5D61D-3100-4C9C-B62E-8C1A533805FF}" sibTransId="{6117FC0F-4C8C-4FA4-A7F4-2C8250CDD241}"/>
    <dgm:cxn modelId="{4677417F-9408-4CE3-90BA-3F07C525906E}" type="presOf" srcId="{B1D14891-73C6-4E17-9EB5-5DE2A322DC0D}" destId="{95A7EF1C-5035-45DA-B19C-110EB76CF1E4}" srcOrd="0" destOrd="0" presId="urn:microsoft.com/office/officeart/2005/8/layout/vList2"/>
    <dgm:cxn modelId="{38D9938E-AB6C-49F8-8260-A41FEFEA3448}" type="presParOf" srcId="{39064147-5624-48A0-BD44-5E2DED19EFC5}" destId="{B65D8606-0064-4BFB-A18A-558EEEB21FA3}" srcOrd="0" destOrd="0" presId="urn:microsoft.com/office/officeart/2005/8/layout/vList2"/>
    <dgm:cxn modelId="{FBE8EE08-1310-4960-8D2F-C0D56A1287D6}" type="presParOf" srcId="{39064147-5624-48A0-BD44-5E2DED19EFC5}" destId="{235E20B7-E573-49A2-BB4B-72050F6BECAC}" srcOrd="1" destOrd="0" presId="urn:microsoft.com/office/officeart/2005/8/layout/vList2"/>
    <dgm:cxn modelId="{27C243F4-4045-4356-A091-02228874CDC5}" type="presParOf" srcId="{39064147-5624-48A0-BD44-5E2DED19EFC5}" destId="{25C30402-0726-4EB0-A8D7-9A86AB60F524}" srcOrd="2" destOrd="0" presId="urn:microsoft.com/office/officeart/2005/8/layout/vList2"/>
    <dgm:cxn modelId="{346EB865-92E3-4135-82EE-7FADC0B4D7F2}" type="presParOf" srcId="{39064147-5624-48A0-BD44-5E2DED19EFC5}" destId="{4EE891B9-E47B-4C27-BD1E-36A643EC1DE0}" srcOrd="3" destOrd="0" presId="urn:microsoft.com/office/officeart/2005/8/layout/vList2"/>
    <dgm:cxn modelId="{4076F4FA-B844-4D1D-B879-0912382F05FE}" type="presParOf" srcId="{39064147-5624-48A0-BD44-5E2DED19EFC5}" destId="{C419F617-13B6-4DA0-BA16-6B034EB2E81E}" srcOrd="4" destOrd="0" presId="urn:microsoft.com/office/officeart/2005/8/layout/vList2"/>
    <dgm:cxn modelId="{0FD24896-ED85-4AB8-80DF-2D05DBDB1028}" type="presParOf" srcId="{39064147-5624-48A0-BD44-5E2DED19EFC5}" destId="{95A7EF1C-5035-45DA-B19C-110EB76CF1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E214ACB-FDBC-4FD3-9253-2C36072EB0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E48140B-93AE-4216-964D-ACE25BD245A9}">
      <dgm:prSet phldrT="[Text]"/>
      <dgm:spPr/>
      <dgm:t>
        <a:bodyPr/>
        <a:lstStyle/>
        <a:p>
          <a:r>
            <a:rPr lang="en-US" b="1" dirty="0" smtClean="0"/>
            <a:t>Osteomyelitis</a:t>
          </a:r>
          <a:endParaRPr lang="id-ID" dirty="0"/>
        </a:p>
      </dgm:t>
    </dgm:pt>
    <dgm:pt modelId="{799B9E57-88BE-4707-9915-6B604FD957A0}" type="parTrans" cxnId="{B7D9E261-3A7C-469A-B33D-D5EA5A057589}">
      <dgm:prSet/>
      <dgm:spPr/>
      <dgm:t>
        <a:bodyPr/>
        <a:lstStyle/>
        <a:p>
          <a:endParaRPr lang="id-ID"/>
        </a:p>
      </dgm:t>
    </dgm:pt>
    <dgm:pt modelId="{DA785AF5-924F-4F73-A641-1EFF27B530DD}" type="sibTrans" cxnId="{B7D9E261-3A7C-469A-B33D-D5EA5A057589}">
      <dgm:prSet/>
      <dgm:spPr/>
      <dgm:t>
        <a:bodyPr/>
        <a:lstStyle/>
        <a:p>
          <a:endParaRPr lang="id-ID"/>
        </a:p>
      </dgm:t>
    </dgm:pt>
    <dgm:pt modelId="{04F1B86B-7B78-4A3B-8AB9-29B7BAD42B6E}">
      <dgm:prSet/>
      <dgm:spPr/>
      <dgm:t>
        <a:bodyPr/>
        <a:lstStyle/>
        <a:p>
          <a:r>
            <a:rPr lang="en-US" b="1" dirty="0" err="1" smtClean="0"/>
            <a:t>Layuh</a:t>
          </a:r>
          <a:r>
            <a:rPr lang="en-US" b="1" dirty="0" smtClean="0"/>
            <a:t> </a:t>
          </a:r>
          <a:r>
            <a:rPr lang="en-US" b="1" dirty="0" err="1" smtClean="0"/>
            <a:t>semu</a:t>
          </a:r>
          <a:endParaRPr lang="id-ID" dirty="0" smtClean="0"/>
        </a:p>
      </dgm:t>
    </dgm:pt>
    <dgm:pt modelId="{1C6EF34F-DDA7-478D-A3F4-1F8BF3872519}" type="parTrans" cxnId="{5B9EE54B-5A4A-4287-ABC9-96E494FB3475}">
      <dgm:prSet/>
      <dgm:spPr/>
      <dgm:t>
        <a:bodyPr/>
        <a:lstStyle/>
        <a:p>
          <a:endParaRPr lang="id-ID"/>
        </a:p>
      </dgm:t>
    </dgm:pt>
    <dgm:pt modelId="{9C38236F-392B-4A9A-B5BF-97EFC5BC3EAE}" type="sibTrans" cxnId="{5B9EE54B-5A4A-4287-ABC9-96E494FB3475}">
      <dgm:prSet/>
      <dgm:spPr/>
      <dgm:t>
        <a:bodyPr/>
        <a:lstStyle/>
        <a:p>
          <a:endParaRPr lang="id-ID"/>
        </a:p>
      </dgm:t>
    </dgm:pt>
    <dgm:pt modelId="{52FB3CEA-8B6C-4F32-86E6-64A4BE911626}">
      <dgm:prSet/>
      <dgm:spPr/>
      <dgm:t>
        <a:bodyPr/>
        <a:lstStyle/>
        <a:p>
          <a:r>
            <a:rPr lang="id-ID" b="1" dirty="0" smtClean="0"/>
            <a:t>Kan</a:t>
          </a:r>
          <a:r>
            <a:rPr lang="en-US" b="1" dirty="0" err="1" smtClean="0"/>
            <a:t>ker</a:t>
          </a:r>
          <a:r>
            <a:rPr lang="en-US" b="1" dirty="0" smtClean="0"/>
            <a:t> </a:t>
          </a:r>
          <a:r>
            <a:rPr lang="en-US" b="1" dirty="0" err="1" smtClean="0"/>
            <a:t>tulang</a:t>
          </a:r>
          <a:r>
            <a:rPr lang="en-US" b="1" dirty="0" smtClean="0"/>
            <a:t> </a:t>
          </a:r>
          <a:r>
            <a:rPr lang="id-ID" dirty="0" smtClean="0"/>
            <a:t> </a:t>
          </a:r>
          <a:endParaRPr lang="id-ID" dirty="0" smtClean="0"/>
        </a:p>
      </dgm:t>
    </dgm:pt>
    <dgm:pt modelId="{BA8E3AB2-0C54-45B4-8883-CCCE9A8888AE}" type="parTrans" cxnId="{B9356C7E-9BAD-4225-8566-7F75FD7BE4F0}">
      <dgm:prSet/>
      <dgm:spPr/>
      <dgm:t>
        <a:bodyPr/>
        <a:lstStyle/>
        <a:p>
          <a:endParaRPr lang="id-ID"/>
        </a:p>
      </dgm:t>
    </dgm:pt>
    <dgm:pt modelId="{C24590A4-A95B-4FD0-A993-86D7DD1A5489}" type="sibTrans" cxnId="{B9356C7E-9BAD-4225-8566-7F75FD7BE4F0}">
      <dgm:prSet/>
      <dgm:spPr/>
      <dgm:t>
        <a:bodyPr/>
        <a:lstStyle/>
        <a:p>
          <a:endParaRPr lang="id-ID"/>
        </a:p>
      </dgm:t>
    </dgm:pt>
    <dgm:pt modelId="{36FAC70C-D869-4654-8F55-E570A023ED0A}">
      <dgm:prSet phldrT="[Text]"/>
      <dgm:spPr/>
      <dgm:t>
        <a:bodyPr/>
        <a:lstStyle/>
        <a:p>
          <a:r>
            <a:rPr lang="id-ID" b="1" dirty="0" smtClean="0"/>
            <a:t>Yaitu p</a:t>
          </a:r>
          <a:r>
            <a:rPr lang="en-US" dirty="0" err="1" smtClean="0"/>
            <a:t>enyakit</a:t>
          </a:r>
          <a:r>
            <a:rPr lang="en-US" dirty="0" smtClean="0"/>
            <a:t> </a:t>
          </a:r>
          <a:r>
            <a:rPr lang="en-US" dirty="0" err="1" smtClean="0"/>
            <a:t>disebabkan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bakteri</a:t>
          </a:r>
          <a:r>
            <a:rPr lang="id-ID" dirty="0" smtClean="0"/>
            <a:t>/sepsis</a:t>
          </a:r>
          <a:r>
            <a:rPr lang="en-US" dirty="0" smtClean="0"/>
            <a:t> yang </a:t>
          </a:r>
          <a:r>
            <a:rPr lang="en-US" dirty="0" err="1" smtClean="0"/>
            <a:t>menyebar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mengurangi</a:t>
          </a:r>
          <a:r>
            <a:rPr lang="en-US" dirty="0" smtClean="0"/>
            <a:t> </a:t>
          </a:r>
          <a:r>
            <a:rPr lang="en-US" dirty="0" err="1" smtClean="0"/>
            <a:t>kekuatan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endParaRPr lang="id-ID" dirty="0"/>
        </a:p>
      </dgm:t>
    </dgm:pt>
    <dgm:pt modelId="{10B7B88D-995F-4585-92C4-88F974598572}" type="parTrans" cxnId="{F8C5DBDF-9126-4DBB-BC65-18BED8BB3414}">
      <dgm:prSet/>
      <dgm:spPr/>
    </dgm:pt>
    <dgm:pt modelId="{38C50305-ABF3-4127-AEB8-4FD3A91B37BC}" type="sibTrans" cxnId="{F8C5DBDF-9126-4DBB-BC65-18BED8BB3414}">
      <dgm:prSet/>
      <dgm:spPr/>
    </dgm:pt>
    <dgm:pt modelId="{97103186-21BB-4BD7-BFE5-48C4CB008631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infeksi</a:t>
          </a:r>
          <a:r>
            <a:rPr lang="en-US" dirty="0" smtClean="0"/>
            <a:t> </a:t>
          </a:r>
          <a:r>
            <a:rPr lang="en-US" dirty="0" err="1" smtClean="0"/>
            <a:t>sifilis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kandungan</a:t>
          </a:r>
          <a:r>
            <a:rPr lang="en-US" dirty="0" smtClean="0"/>
            <a:t>.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perpanjangan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cakra</a:t>
          </a:r>
          <a:r>
            <a:rPr lang="en-US" dirty="0" smtClean="0"/>
            <a:t> </a:t>
          </a:r>
          <a:r>
            <a:rPr lang="en-US" dirty="0" err="1" smtClean="0"/>
            <a:t>epifisis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layuh</a:t>
          </a:r>
          <a:r>
            <a:rPr lang="en-US" dirty="0" smtClean="0"/>
            <a:t>.</a:t>
          </a:r>
          <a:endParaRPr lang="id-ID" dirty="0" smtClean="0"/>
        </a:p>
      </dgm:t>
    </dgm:pt>
    <dgm:pt modelId="{AFC51D1B-92B7-4E6E-9672-0F548F359D90}" type="parTrans" cxnId="{A3D89611-67A7-426C-9147-99C55B888959}">
      <dgm:prSet/>
      <dgm:spPr/>
    </dgm:pt>
    <dgm:pt modelId="{49CA52B5-3C90-436A-9425-7E6751F79AD3}" type="sibTrans" cxnId="{A3D89611-67A7-426C-9147-99C55B888959}">
      <dgm:prSet/>
      <dgm:spPr/>
    </dgm:pt>
    <dgm:pt modelId="{670EB5EB-9FA8-41FD-8806-CC95E5F9A54E}">
      <dgm:prSet/>
      <dgm:spPr/>
      <dgm:t>
        <a:bodyPr/>
        <a:lstStyle/>
        <a:p>
          <a:r>
            <a:rPr lang="id-ID" dirty="0" smtClean="0"/>
            <a:t>Yaitu pe</a:t>
          </a:r>
          <a:r>
            <a:rPr lang="en-US" dirty="0" err="1" smtClean="0"/>
            <a:t>enyakit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pertumbuhan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abnormal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tumbuh</a:t>
          </a:r>
          <a:r>
            <a:rPr lang="en-US" dirty="0" smtClean="0"/>
            <a:t> </a:t>
          </a:r>
          <a:r>
            <a:rPr lang="en-US" dirty="0" err="1" smtClean="0"/>
            <a:t>jadi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id-ID" dirty="0" smtClean="0"/>
            <a:t>&gt; </a:t>
          </a:r>
          <a:r>
            <a:rPr lang="en-US" dirty="0" err="1" smtClean="0"/>
            <a:t>besar</a:t>
          </a:r>
          <a:r>
            <a:rPr lang="en-US" dirty="0" smtClean="0"/>
            <a:t>.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id-ID" dirty="0" smtClean="0"/>
            <a:t>2 </a:t>
          </a:r>
          <a:r>
            <a:rPr lang="en-US" dirty="0" err="1" smtClean="0"/>
            <a:t>jenis</a:t>
          </a:r>
          <a:r>
            <a:rPr lang="id-ID" dirty="0" smtClean="0"/>
            <a:t>: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primer </a:t>
          </a:r>
          <a:r>
            <a:rPr lang="id-ID" dirty="0" smtClean="0"/>
            <a:t>&amp; </a:t>
          </a:r>
          <a:r>
            <a:rPr lang="en-US" dirty="0" err="1" smtClean="0"/>
            <a:t>sekunder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primer,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berasal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 </a:t>
          </a:r>
          <a:r>
            <a:rPr lang="id-ID" dirty="0" smtClean="0"/>
            <a:t>K</a:t>
          </a:r>
          <a:r>
            <a:rPr lang="en-US" dirty="0" err="1" smtClean="0"/>
            <a:t>anker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sekunder</a:t>
          </a:r>
          <a:r>
            <a:rPr lang="en-US" dirty="0" smtClean="0"/>
            <a:t>,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kanker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selain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.</a:t>
          </a:r>
          <a:br>
            <a:rPr lang="en-US" dirty="0" smtClean="0"/>
          </a:br>
          <a:endParaRPr lang="id-ID" dirty="0" smtClean="0"/>
        </a:p>
      </dgm:t>
    </dgm:pt>
    <dgm:pt modelId="{45964FBC-A48E-4EC0-8874-7FA23E24D171}" type="parTrans" cxnId="{791DC4E4-4044-499B-BB4B-12A1A82DB512}">
      <dgm:prSet/>
      <dgm:spPr/>
    </dgm:pt>
    <dgm:pt modelId="{F951F1BC-044C-473A-BE11-482158565100}" type="sibTrans" cxnId="{791DC4E4-4044-499B-BB4B-12A1A82DB512}">
      <dgm:prSet/>
      <dgm:spPr/>
    </dgm:pt>
    <dgm:pt modelId="{3659484C-6991-47F7-A484-93DFE324E797}" type="pres">
      <dgm:prSet presAssocID="{0E214ACB-FDBC-4FD3-9253-2C36072EB0FD}" presName="linear" presStyleCnt="0">
        <dgm:presLayoutVars>
          <dgm:animLvl val="lvl"/>
          <dgm:resizeHandles val="exact"/>
        </dgm:presLayoutVars>
      </dgm:prSet>
      <dgm:spPr/>
    </dgm:pt>
    <dgm:pt modelId="{AC81FEE2-DDA4-4428-9E7E-A5F76BA0EAE6}" type="pres">
      <dgm:prSet presAssocID="{6E48140B-93AE-4216-964D-ACE25BD24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7618C4-FB23-4719-BF6D-DBB2BED3477A}" type="pres">
      <dgm:prSet presAssocID="{6E48140B-93AE-4216-964D-ACE25BD245A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667137-58FF-4FDC-A8EE-496DF941D156}" type="pres">
      <dgm:prSet presAssocID="{04F1B86B-7B78-4A3B-8AB9-29B7BAD42B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461B93-E2F1-45D2-A734-FC6DE0EADE9D}" type="pres">
      <dgm:prSet presAssocID="{04F1B86B-7B78-4A3B-8AB9-29B7BAD42B6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368596-D452-4744-B6AE-E95C42B4BB43}" type="pres">
      <dgm:prSet presAssocID="{52FB3CEA-8B6C-4F32-86E6-64A4BE9116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E3B9EB-54D0-45F2-AC6D-8BB6AEB8815B}" type="pres">
      <dgm:prSet presAssocID="{52FB3CEA-8B6C-4F32-86E6-64A4BE91162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91DC4E4-4044-499B-BB4B-12A1A82DB512}" srcId="{52FB3CEA-8B6C-4F32-86E6-64A4BE911626}" destId="{670EB5EB-9FA8-41FD-8806-CC95E5F9A54E}" srcOrd="0" destOrd="0" parTransId="{45964FBC-A48E-4EC0-8874-7FA23E24D171}" sibTransId="{F951F1BC-044C-473A-BE11-482158565100}"/>
    <dgm:cxn modelId="{A3604329-41FC-4684-B36F-C7FC8A64060A}" type="presOf" srcId="{97103186-21BB-4BD7-BFE5-48C4CB008631}" destId="{9D461B93-E2F1-45D2-A734-FC6DE0EADE9D}" srcOrd="0" destOrd="0" presId="urn:microsoft.com/office/officeart/2005/8/layout/vList2"/>
    <dgm:cxn modelId="{11E5CA2C-EB17-4206-BE1F-A90365BDD4E7}" type="presOf" srcId="{0E214ACB-FDBC-4FD3-9253-2C36072EB0FD}" destId="{3659484C-6991-47F7-A484-93DFE324E797}" srcOrd="0" destOrd="0" presId="urn:microsoft.com/office/officeart/2005/8/layout/vList2"/>
    <dgm:cxn modelId="{124C584A-65B3-4FD2-B98A-4F260F80E13E}" type="presOf" srcId="{52FB3CEA-8B6C-4F32-86E6-64A4BE911626}" destId="{17368596-D452-4744-B6AE-E95C42B4BB43}" srcOrd="0" destOrd="0" presId="urn:microsoft.com/office/officeart/2005/8/layout/vList2"/>
    <dgm:cxn modelId="{F8C5DBDF-9126-4DBB-BC65-18BED8BB3414}" srcId="{6E48140B-93AE-4216-964D-ACE25BD245A9}" destId="{36FAC70C-D869-4654-8F55-E570A023ED0A}" srcOrd="0" destOrd="0" parTransId="{10B7B88D-995F-4585-92C4-88F974598572}" sibTransId="{38C50305-ABF3-4127-AEB8-4FD3A91B37BC}"/>
    <dgm:cxn modelId="{5B9EE54B-5A4A-4287-ABC9-96E494FB3475}" srcId="{0E214ACB-FDBC-4FD3-9253-2C36072EB0FD}" destId="{04F1B86B-7B78-4A3B-8AB9-29B7BAD42B6E}" srcOrd="1" destOrd="0" parTransId="{1C6EF34F-DDA7-478D-A3F4-1F8BF3872519}" sibTransId="{9C38236F-392B-4A9A-B5BF-97EFC5BC3EAE}"/>
    <dgm:cxn modelId="{B7D9E261-3A7C-469A-B33D-D5EA5A057589}" srcId="{0E214ACB-FDBC-4FD3-9253-2C36072EB0FD}" destId="{6E48140B-93AE-4216-964D-ACE25BD245A9}" srcOrd="0" destOrd="0" parTransId="{799B9E57-88BE-4707-9915-6B604FD957A0}" sibTransId="{DA785AF5-924F-4F73-A641-1EFF27B530DD}"/>
    <dgm:cxn modelId="{B9356C7E-9BAD-4225-8566-7F75FD7BE4F0}" srcId="{0E214ACB-FDBC-4FD3-9253-2C36072EB0FD}" destId="{52FB3CEA-8B6C-4F32-86E6-64A4BE911626}" srcOrd="2" destOrd="0" parTransId="{BA8E3AB2-0C54-45B4-8883-CCCE9A8888AE}" sibTransId="{C24590A4-A95B-4FD0-A993-86D7DD1A5489}"/>
    <dgm:cxn modelId="{6A922BDA-E46A-460F-9131-05F4B4E27C67}" type="presOf" srcId="{670EB5EB-9FA8-41FD-8806-CC95E5F9A54E}" destId="{BFE3B9EB-54D0-45F2-AC6D-8BB6AEB8815B}" srcOrd="0" destOrd="0" presId="urn:microsoft.com/office/officeart/2005/8/layout/vList2"/>
    <dgm:cxn modelId="{7E8E453B-C29F-42C0-912B-A77972C78829}" type="presOf" srcId="{6E48140B-93AE-4216-964D-ACE25BD245A9}" destId="{AC81FEE2-DDA4-4428-9E7E-A5F76BA0EAE6}" srcOrd="0" destOrd="0" presId="urn:microsoft.com/office/officeart/2005/8/layout/vList2"/>
    <dgm:cxn modelId="{34F12BA8-0B15-46AD-967E-50517C8717AF}" type="presOf" srcId="{36FAC70C-D869-4654-8F55-E570A023ED0A}" destId="{7F7618C4-FB23-4719-BF6D-DBB2BED3477A}" srcOrd="0" destOrd="0" presId="urn:microsoft.com/office/officeart/2005/8/layout/vList2"/>
    <dgm:cxn modelId="{A9766CE7-75CF-4A60-A0BB-00843B5627ED}" type="presOf" srcId="{04F1B86B-7B78-4A3B-8AB9-29B7BAD42B6E}" destId="{3E667137-58FF-4FDC-A8EE-496DF941D156}" srcOrd="0" destOrd="0" presId="urn:microsoft.com/office/officeart/2005/8/layout/vList2"/>
    <dgm:cxn modelId="{A3D89611-67A7-426C-9147-99C55B888959}" srcId="{04F1B86B-7B78-4A3B-8AB9-29B7BAD42B6E}" destId="{97103186-21BB-4BD7-BFE5-48C4CB008631}" srcOrd="0" destOrd="0" parTransId="{AFC51D1B-92B7-4E6E-9672-0F548F359D90}" sibTransId="{49CA52B5-3C90-436A-9425-7E6751F79AD3}"/>
    <dgm:cxn modelId="{FD5211E0-E491-47B6-BC63-080379961260}" type="presParOf" srcId="{3659484C-6991-47F7-A484-93DFE324E797}" destId="{AC81FEE2-DDA4-4428-9E7E-A5F76BA0EAE6}" srcOrd="0" destOrd="0" presId="urn:microsoft.com/office/officeart/2005/8/layout/vList2"/>
    <dgm:cxn modelId="{96E84932-9AFA-424E-B5CE-1B41E6AED936}" type="presParOf" srcId="{3659484C-6991-47F7-A484-93DFE324E797}" destId="{7F7618C4-FB23-4719-BF6D-DBB2BED3477A}" srcOrd="1" destOrd="0" presId="urn:microsoft.com/office/officeart/2005/8/layout/vList2"/>
    <dgm:cxn modelId="{82D4C704-6767-4875-9240-4A015BA67A3A}" type="presParOf" srcId="{3659484C-6991-47F7-A484-93DFE324E797}" destId="{3E667137-58FF-4FDC-A8EE-496DF941D156}" srcOrd="2" destOrd="0" presId="urn:microsoft.com/office/officeart/2005/8/layout/vList2"/>
    <dgm:cxn modelId="{67F9B17B-6975-4D53-B0DA-64E41DA50548}" type="presParOf" srcId="{3659484C-6991-47F7-A484-93DFE324E797}" destId="{9D461B93-E2F1-45D2-A734-FC6DE0EADE9D}" srcOrd="3" destOrd="0" presId="urn:microsoft.com/office/officeart/2005/8/layout/vList2"/>
    <dgm:cxn modelId="{DBE79FE4-D5B8-48D2-BD1F-93D7FC18784C}" type="presParOf" srcId="{3659484C-6991-47F7-A484-93DFE324E797}" destId="{17368596-D452-4744-B6AE-E95C42B4BB43}" srcOrd="4" destOrd="0" presId="urn:microsoft.com/office/officeart/2005/8/layout/vList2"/>
    <dgm:cxn modelId="{7E45C004-F28B-42C0-BC6D-0BF27BB7BD8F}" type="presParOf" srcId="{3659484C-6991-47F7-A484-93DFE324E797}" destId="{BFE3B9EB-54D0-45F2-AC6D-8BB6AEB881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AB23051-8785-4741-98E1-61A2A7ECF71F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id-ID"/>
        </a:p>
      </dgm:t>
    </dgm:pt>
    <dgm:pt modelId="{3094B6A0-B9D6-4FC0-AE4C-E8949293E359}">
      <dgm:prSet phldrT="[Text]"/>
      <dgm:spPr/>
      <dgm:t>
        <a:bodyPr/>
        <a:lstStyle/>
        <a:p>
          <a:r>
            <a:rPr lang="en-US" b="1" dirty="0" err="1" smtClean="0"/>
            <a:t>Dislokasi</a:t>
          </a:r>
          <a:endParaRPr lang="id-ID" dirty="0"/>
        </a:p>
      </dgm:t>
    </dgm:pt>
    <dgm:pt modelId="{1E891398-DD19-4442-8C36-5A0680AFE977}" type="parTrans" cxnId="{BE80CC12-E0EE-4292-A492-5B7B892CBDDE}">
      <dgm:prSet/>
      <dgm:spPr/>
      <dgm:t>
        <a:bodyPr/>
        <a:lstStyle/>
        <a:p>
          <a:endParaRPr lang="id-ID"/>
        </a:p>
      </dgm:t>
    </dgm:pt>
    <dgm:pt modelId="{68316A15-539E-41E2-B302-9287273A45E8}" type="sibTrans" cxnId="{BE80CC12-E0EE-4292-A492-5B7B892CBDDE}">
      <dgm:prSet/>
      <dgm:spPr/>
      <dgm:t>
        <a:bodyPr/>
        <a:lstStyle/>
        <a:p>
          <a:endParaRPr lang="id-ID"/>
        </a:p>
      </dgm:t>
    </dgm:pt>
    <dgm:pt modelId="{BB090237-41F0-4A20-8C17-600BE635589F}">
      <dgm:prSet/>
      <dgm:spPr/>
      <dgm:t>
        <a:bodyPr/>
        <a:lstStyle/>
        <a:p>
          <a:r>
            <a:rPr lang="id-ID" b="1" dirty="0" smtClean="0"/>
            <a:t>A</a:t>
          </a:r>
          <a:r>
            <a:rPr lang="en-US" b="1" dirty="0" err="1" smtClean="0"/>
            <a:t>nkilosis</a:t>
          </a:r>
          <a:endParaRPr lang="id-ID" dirty="0" smtClean="0"/>
        </a:p>
      </dgm:t>
    </dgm:pt>
    <dgm:pt modelId="{3868977E-01DD-4C68-BADB-2A644CFC2F4A}" type="parTrans" cxnId="{45C80A3A-485D-4957-91B9-69CEDBD6FEBC}">
      <dgm:prSet/>
      <dgm:spPr/>
      <dgm:t>
        <a:bodyPr/>
        <a:lstStyle/>
        <a:p>
          <a:endParaRPr lang="id-ID"/>
        </a:p>
      </dgm:t>
    </dgm:pt>
    <dgm:pt modelId="{12554588-1EEE-45F2-9C1F-8DC49C39F0BF}" type="sibTrans" cxnId="{45C80A3A-485D-4957-91B9-69CEDBD6FEBC}">
      <dgm:prSet/>
      <dgm:spPr/>
      <dgm:t>
        <a:bodyPr/>
        <a:lstStyle/>
        <a:p>
          <a:endParaRPr lang="id-ID"/>
        </a:p>
      </dgm:t>
    </dgm:pt>
    <dgm:pt modelId="{0EE92184-D2B3-47E2-B839-8AF52C9D7DEC}">
      <dgm:prSet/>
      <dgm:spPr/>
      <dgm:t>
        <a:bodyPr/>
        <a:lstStyle/>
        <a:p>
          <a:r>
            <a:rPr lang="id-ID" b="1" dirty="0" smtClean="0"/>
            <a:t>Ter</a:t>
          </a:r>
          <a:r>
            <a:rPr lang="en-US" b="1" dirty="0" err="1" smtClean="0"/>
            <a:t>kilir</a:t>
          </a:r>
          <a:endParaRPr lang="id-ID" dirty="0" smtClean="0"/>
        </a:p>
      </dgm:t>
    </dgm:pt>
    <dgm:pt modelId="{2A4BBABF-9C01-4ED6-8D97-50A707F9B543}" type="parTrans" cxnId="{6BE323F2-75ED-4DC9-B826-1A51D2646FBB}">
      <dgm:prSet/>
      <dgm:spPr/>
      <dgm:t>
        <a:bodyPr/>
        <a:lstStyle/>
        <a:p>
          <a:endParaRPr lang="id-ID"/>
        </a:p>
      </dgm:t>
    </dgm:pt>
    <dgm:pt modelId="{690FF58A-02C9-43C7-B7CD-22F0CA9E19E0}" type="sibTrans" cxnId="{6BE323F2-75ED-4DC9-B826-1A51D2646FBB}">
      <dgm:prSet/>
      <dgm:spPr/>
      <dgm:t>
        <a:bodyPr/>
        <a:lstStyle/>
        <a:p>
          <a:endParaRPr lang="id-ID"/>
        </a:p>
      </dgm:t>
    </dgm:pt>
    <dgm:pt modelId="{1FA50CD1-90CF-4DDB-88D0-037F017CB9DD}">
      <dgm:prSet/>
      <dgm:spPr/>
      <dgm:t>
        <a:bodyPr/>
        <a:lstStyle/>
        <a:p>
          <a:r>
            <a:rPr lang="en-US" b="1" dirty="0" err="1" smtClean="0"/>
            <a:t>Artritis</a:t>
          </a:r>
          <a:r>
            <a:rPr lang="id-ID" b="1" dirty="0" smtClean="0"/>
            <a:t> </a:t>
          </a:r>
          <a:endParaRPr lang="id-ID" dirty="0" smtClean="0"/>
        </a:p>
      </dgm:t>
    </dgm:pt>
    <dgm:pt modelId="{E6CB138D-C262-4A97-9F57-118F414391E1}" type="parTrans" cxnId="{CF6ACFF2-C68D-4CE5-9BC8-33940CF95729}">
      <dgm:prSet/>
      <dgm:spPr/>
      <dgm:t>
        <a:bodyPr/>
        <a:lstStyle/>
        <a:p>
          <a:endParaRPr lang="id-ID"/>
        </a:p>
      </dgm:t>
    </dgm:pt>
    <dgm:pt modelId="{769B9288-C383-490D-8D94-EA07043298FD}" type="sibTrans" cxnId="{CF6ACFF2-C68D-4CE5-9BC8-33940CF95729}">
      <dgm:prSet/>
      <dgm:spPr/>
      <dgm:t>
        <a:bodyPr/>
        <a:lstStyle/>
        <a:p>
          <a:endParaRPr lang="id-ID"/>
        </a:p>
      </dgm:t>
    </dgm:pt>
    <dgm:pt modelId="{C9476488-2833-407C-826F-41A92FDC0D04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Gout</a:t>
          </a:r>
          <a:endParaRPr lang="id-ID" dirty="0" smtClean="0"/>
        </a:p>
      </dgm:t>
    </dgm:pt>
    <dgm:pt modelId="{AF22ED3F-C6BD-4F21-BB34-6F92B88C856B}" type="parTrans" cxnId="{C841F61B-D8BD-4F83-98FB-2FE65A3671EC}">
      <dgm:prSet/>
      <dgm:spPr/>
      <dgm:t>
        <a:bodyPr/>
        <a:lstStyle/>
        <a:p>
          <a:endParaRPr lang="id-ID"/>
        </a:p>
      </dgm:t>
    </dgm:pt>
    <dgm:pt modelId="{CCFD4841-CD69-4667-BCB6-B4656967BDF0}" type="sibTrans" cxnId="{C841F61B-D8BD-4F83-98FB-2FE65A3671EC}">
      <dgm:prSet/>
      <dgm:spPr/>
      <dgm:t>
        <a:bodyPr/>
        <a:lstStyle/>
        <a:p>
          <a:endParaRPr lang="id-ID"/>
        </a:p>
      </dgm:t>
    </dgm:pt>
    <dgm:pt modelId="{8C0BAFB9-D8C3-4DFA-8E66-74D15A4DBF1A}">
      <dgm:prSet/>
      <dgm:spPr/>
      <dgm:t>
        <a:bodyPr/>
        <a:lstStyle/>
        <a:p>
          <a:r>
            <a:rPr lang="en-US" smtClean="0"/>
            <a:t>Osteoartritis</a:t>
          </a:r>
          <a:endParaRPr lang="id-ID" dirty="0" smtClean="0"/>
        </a:p>
      </dgm:t>
    </dgm:pt>
    <dgm:pt modelId="{AC420E6A-E26D-48CE-B3C7-A7F376034802}" type="parTrans" cxnId="{84FDCA8A-D182-4C6C-8775-09A679F48419}">
      <dgm:prSet/>
      <dgm:spPr/>
      <dgm:t>
        <a:bodyPr/>
        <a:lstStyle/>
        <a:p>
          <a:endParaRPr lang="id-ID"/>
        </a:p>
      </dgm:t>
    </dgm:pt>
    <dgm:pt modelId="{7D41F380-5C26-4A48-AC18-94320FA2192B}" type="sibTrans" cxnId="{84FDCA8A-D182-4C6C-8775-09A679F48419}">
      <dgm:prSet/>
      <dgm:spPr/>
      <dgm:t>
        <a:bodyPr/>
        <a:lstStyle/>
        <a:p>
          <a:endParaRPr lang="id-ID"/>
        </a:p>
      </dgm:t>
    </dgm:pt>
    <dgm:pt modelId="{1C9B8DB3-7DD5-4C71-9BAB-659B5F35387D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</a:t>
          </a:r>
          <a:r>
            <a:rPr lang="en-US" dirty="0" err="1" smtClean="0"/>
            <a:t>eskudatif</a:t>
          </a:r>
          <a:endParaRPr lang="id-ID" dirty="0" smtClean="0"/>
        </a:p>
      </dgm:t>
    </dgm:pt>
    <dgm:pt modelId="{0B006753-FFDC-46A7-BF96-A63595E47205}" type="parTrans" cxnId="{C33B0F2D-D9BC-4318-AAC5-573802870D60}">
      <dgm:prSet/>
      <dgm:spPr/>
      <dgm:t>
        <a:bodyPr/>
        <a:lstStyle/>
        <a:p>
          <a:endParaRPr lang="id-ID"/>
        </a:p>
      </dgm:t>
    </dgm:pt>
    <dgm:pt modelId="{9A5951A3-54BF-4339-824B-18DDBE4FA8CE}" type="sibTrans" cxnId="{C33B0F2D-D9BC-4318-AAC5-573802870D60}">
      <dgm:prSet/>
      <dgm:spPr/>
      <dgm:t>
        <a:bodyPr/>
        <a:lstStyle/>
        <a:p>
          <a:endParaRPr lang="id-ID"/>
        </a:p>
      </dgm:t>
    </dgm:pt>
    <dgm:pt modelId="{2AB2F180-8F54-4868-893A-AEDDC0A25CC9}">
      <dgm:prSet/>
      <dgm:spPr/>
      <dgm:t>
        <a:bodyPr/>
        <a:lstStyle/>
        <a:p>
          <a:r>
            <a:rPr lang="en-US" dirty="0" err="1" smtClean="0"/>
            <a:t>Artritis</a:t>
          </a:r>
          <a:r>
            <a:rPr lang="en-US" dirty="0" smtClean="0"/>
            <a:t> sika</a:t>
          </a:r>
          <a:endParaRPr lang="id-ID" dirty="0" smtClean="0"/>
        </a:p>
      </dgm:t>
    </dgm:pt>
    <dgm:pt modelId="{9A40208F-A8EE-4C6B-AE56-CE9D32D499DD}" type="parTrans" cxnId="{42CD9C12-6A10-4E10-A2B6-501ED05F9C92}">
      <dgm:prSet/>
      <dgm:spPr/>
      <dgm:t>
        <a:bodyPr/>
        <a:lstStyle/>
        <a:p>
          <a:endParaRPr lang="id-ID"/>
        </a:p>
      </dgm:t>
    </dgm:pt>
    <dgm:pt modelId="{E6270C8B-C32E-4B97-B755-C93BA1829394}" type="sibTrans" cxnId="{42CD9C12-6A10-4E10-A2B6-501ED05F9C92}">
      <dgm:prSet/>
      <dgm:spPr/>
      <dgm:t>
        <a:bodyPr/>
        <a:lstStyle/>
        <a:p>
          <a:endParaRPr lang="id-ID"/>
        </a:p>
      </dgm:t>
    </dgm:pt>
    <dgm:pt modelId="{BF6F57DB-6BB3-4EFC-9E19-2DD3EE8DEBBB}">
      <dgm:prSet/>
      <dgm:spPr/>
      <dgm:t>
        <a:bodyPr/>
        <a:lstStyle/>
        <a:p>
          <a:r>
            <a:rPr lang="id-ID" dirty="0" smtClean="0"/>
            <a:t>Rhematoid Artritis</a:t>
          </a:r>
          <a:endParaRPr lang="id-ID" b="1" dirty="0" smtClean="0"/>
        </a:p>
      </dgm:t>
    </dgm:pt>
    <dgm:pt modelId="{B5FC1FE8-3649-4C11-B08C-6248BF633675}" type="parTrans" cxnId="{7B77A192-A3B0-40BF-AE05-8328C330AD4D}">
      <dgm:prSet/>
      <dgm:spPr/>
      <dgm:t>
        <a:bodyPr/>
        <a:lstStyle/>
        <a:p>
          <a:endParaRPr lang="id-ID"/>
        </a:p>
      </dgm:t>
    </dgm:pt>
    <dgm:pt modelId="{762A43C5-5C87-432E-AC17-E2252405A62E}" type="sibTrans" cxnId="{7B77A192-A3B0-40BF-AE05-8328C330AD4D}">
      <dgm:prSet/>
      <dgm:spPr/>
      <dgm:t>
        <a:bodyPr/>
        <a:lstStyle/>
        <a:p>
          <a:endParaRPr lang="id-ID"/>
        </a:p>
      </dgm:t>
    </dgm:pt>
    <dgm:pt modelId="{322C90C5-0653-4CE4-9F34-7057211BAD98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bergesernya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kedudukan</a:t>
          </a:r>
          <a:r>
            <a:rPr lang="en-US" dirty="0" smtClean="0"/>
            <a:t> </a:t>
          </a:r>
          <a:r>
            <a:rPr lang="en-US" dirty="0" err="1" smtClean="0"/>
            <a:t>semula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gantungnya</a:t>
          </a:r>
          <a:r>
            <a:rPr lang="en-US" dirty="0" smtClean="0"/>
            <a:t> (ligamentum) </a:t>
          </a:r>
          <a:r>
            <a:rPr lang="en-US" dirty="0" err="1" smtClean="0"/>
            <a:t>sobek</a:t>
          </a:r>
          <a:r>
            <a:rPr lang="en-US" dirty="0" smtClean="0"/>
            <a:t>. </a:t>
          </a:r>
          <a:endParaRPr lang="id-ID" dirty="0"/>
        </a:p>
      </dgm:t>
    </dgm:pt>
    <dgm:pt modelId="{B7745455-8590-4980-8550-4E9667B5AC88}" type="parTrans" cxnId="{4432B650-99A9-4E23-8B37-8E664CDD678E}">
      <dgm:prSet/>
      <dgm:spPr/>
      <dgm:t>
        <a:bodyPr/>
        <a:lstStyle/>
        <a:p>
          <a:endParaRPr lang="id-ID"/>
        </a:p>
      </dgm:t>
    </dgm:pt>
    <dgm:pt modelId="{99BAEE95-B99C-40AA-A249-D87BC485F64E}" type="sibTrans" cxnId="{4432B650-99A9-4E23-8B37-8E664CDD678E}">
      <dgm:prSet/>
      <dgm:spPr/>
      <dgm:t>
        <a:bodyPr/>
        <a:lstStyle/>
        <a:p>
          <a:endParaRPr lang="id-ID"/>
        </a:p>
      </dgm:t>
    </dgm:pt>
    <dgm:pt modelId="{AC3CF553-83E0-4579-AA80-9C8EE7E44192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keadaan</a:t>
          </a:r>
          <a:r>
            <a:rPr lang="en-US" dirty="0" smtClean="0"/>
            <a:t> </a:t>
          </a:r>
          <a:r>
            <a:rPr lang="en-US" dirty="0" err="1" smtClean="0"/>
            <a:t>persendian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digerakkan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id-ID" dirty="0" smtClean="0"/>
            <a:t>ujung-ujung tulang terasa </a:t>
          </a:r>
          <a:r>
            <a:rPr lang="en-US" dirty="0" err="1" smtClean="0"/>
            <a:t>menyatu</a:t>
          </a:r>
          <a:r>
            <a:rPr lang="en-US" dirty="0" smtClean="0"/>
            <a:t>. </a:t>
          </a:r>
          <a:endParaRPr lang="id-ID" dirty="0" smtClean="0"/>
        </a:p>
      </dgm:t>
    </dgm:pt>
    <dgm:pt modelId="{8B893DC6-2F77-402A-9F7F-426CB937C089}" type="parTrans" cxnId="{DC8718A2-B271-48F5-BD8E-C2F2F6ACFBEE}">
      <dgm:prSet/>
      <dgm:spPr/>
      <dgm:t>
        <a:bodyPr/>
        <a:lstStyle/>
        <a:p>
          <a:endParaRPr lang="id-ID"/>
        </a:p>
      </dgm:t>
    </dgm:pt>
    <dgm:pt modelId="{4D2E81F2-DD90-4436-AE30-2827137AAEC5}" type="sibTrans" cxnId="{DC8718A2-B271-48F5-BD8E-C2F2F6ACFBEE}">
      <dgm:prSet/>
      <dgm:spPr/>
      <dgm:t>
        <a:bodyPr/>
        <a:lstStyle/>
        <a:p>
          <a:endParaRPr lang="id-ID"/>
        </a:p>
      </dgm:t>
    </dgm:pt>
    <dgm:pt modelId="{1C9FFCF1-DC5B-4DA7-9C96-BEC747404933}">
      <dgm:prSet/>
      <dgm:spPr/>
      <dgm:t>
        <a:bodyPr/>
        <a:lstStyle/>
        <a:p>
          <a:r>
            <a:rPr lang="id-ID" dirty="0" smtClean="0"/>
            <a:t>Suatu proses </a:t>
          </a:r>
          <a:r>
            <a:rPr lang="en-US" dirty="0" err="1" smtClean="0"/>
            <a:t>tertariknya</a:t>
          </a:r>
          <a:r>
            <a:rPr lang="en-US" dirty="0" smtClean="0"/>
            <a:t> ligamentum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, </a:t>
          </a:r>
          <a:r>
            <a:rPr lang="en-US" dirty="0" err="1" smtClean="0"/>
            <a:t>tetapi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bergeser</a:t>
          </a:r>
          <a:r>
            <a:rPr lang="id-ID" dirty="0" smtClean="0"/>
            <a:t>,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gerakan</a:t>
          </a:r>
          <a:r>
            <a:rPr lang="en-US" dirty="0" smtClean="0"/>
            <a:t> </a:t>
          </a:r>
          <a:r>
            <a:rPr lang="en-US" dirty="0" err="1" smtClean="0"/>
            <a:t>tiba</a:t>
          </a:r>
          <a:r>
            <a:rPr lang="id-ID" dirty="0" smtClean="0"/>
            <a:t>2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gerakan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jarang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sulit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. </a:t>
          </a:r>
          <a:endParaRPr lang="id-ID" dirty="0" smtClean="0"/>
        </a:p>
      </dgm:t>
    </dgm:pt>
    <dgm:pt modelId="{BF4E87C0-1EBB-46F0-AFBE-B1734FA7CC0E}" type="parTrans" cxnId="{DC2A691A-363C-4B78-A5D4-0B64E672934C}">
      <dgm:prSet/>
      <dgm:spPr/>
      <dgm:t>
        <a:bodyPr/>
        <a:lstStyle/>
        <a:p>
          <a:endParaRPr lang="id-ID"/>
        </a:p>
      </dgm:t>
    </dgm:pt>
    <dgm:pt modelId="{2B4CC7B6-A533-49DC-B33A-FF6C19E759C3}" type="sibTrans" cxnId="{DC2A691A-363C-4B78-A5D4-0B64E672934C}">
      <dgm:prSet/>
      <dgm:spPr/>
      <dgm:t>
        <a:bodyPr/>
        <a:lstStyle/>
        <a:p>
          <a:endParaRPr lang="id-ID"/>
        </a:p>
      </dgm:t>
    </dgm:pt>
    <dgm:pt modelId="{384AE33D-9496-4D76-939B-FE19823A7433}">
      <dgm:prSet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peradangan</a:t>
          </a:r>
          <a:r>
            <a:rPr lang="en-US" dirty="0" smtClean="0"/>
            <a:t> y</a:t>
          </a:r>
          <a:r>
            <a:rPr lang="id-ID" dirty="0" smtClean="0"/>
            <a:t>g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en-US" dirty="0" smtClean="0"/>
            <a:t>. </a:t>
          </a:r>
          <a:r>
            <a:rPr lang="id-ID" dirty="0" smtClean="0"/>
            <a:t>Ada 4: </a:t>
          </a:r>
          <a:endParaRPr lang="id-ID" dirty="0" smtClean="0"/>
        </a:p>
      </dgm:t>
    </dgm:pt>
    <dgm:pt modelId="{8637E016-056D-49A8-9194-53EFBE4E92DA}" type="parTrans" cxnId="{EA6D73E3-B58B-4757-95A4-C23D0EAF7084}">
      <dgm:prSet/>
      <dgm:spPr/>
      <dgm:t>
        <a:bodyPr/>
        <a:lstStyle/>
        <a:p>
          <a:endParaRPr lang="id-ID"/>
        </a:p>
      </dgm:t>
    </dgm:pt>
    <dgm:pt modelId="{73C7B197-E872-4A4A-BE85-ED3250A85298}" type="sibTrans" cxnId="{EA6D73E3-B58B-4757-95A4-C23D0EAF7084}">
      <dgm:prSet/>
      <dgm:spPr/>
      <dgm:t>
        <a:bodyPr/>
        <a:lstStyle/>
        <a:p>
          <a:endParaRPr lang="id-ID"/>
        </a:p>
      </dgm:t>
    </dgm:pt>
    <dgm:pt modelId="{488105A0-2B87-4571-BFEA-5FA6849840A2}" type="pres">
      <dgm:prSet presAssocID="{8AB23051-8785-4741-98E1-61A2A7ECF71F}" presName="linear" presStyleCnt="0">
        <dgm:presLayoutVars>
          <dgm:animLvl val="lvl"/>
          <dgm:resizeHandles val="exact"/>
        </dgm:presLayoutVars>
      </dgm:prSet>
      <dgm:spPr/>
    </dgm:pt>
    <dgm:pt modelId="{1F43DD88-2391-4DE6-9941-C199094DD1E6}" type="pres">
      <dgm:prSet presAssocID="{3094B6A0-B9D6-4FC0-AE4C-E8949293E3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A83543-1740-4F10-B03E-5CE75E3D1E8A}" type="pres">
      <dgm:prSet presAssocID="{3094B6A0-B9D6-4FC0-AE4C-E8949293E35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7D34FE-712D-4837-AABE-132A833F53AF}" type="pres">
      <dgm:prSet presAssocID="{BB090237-41F0-4A20-8C17-600BE63558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22FAF8-42FD-47F4-943B-DA87DA05A2A4}" type="pres">
      <dgm:prSet presAssocID="{BB090237-41F0-4A20-8C17-600BE635589F}" presName="childText" presStyleLbl="revTx" presStyleIdx="1" presStyleCnt="4">
        <dgm:presLayoutVars>
          <dgm:bulletEnabled val="1"/>
        </dgm:presLayoutVars>
      </dgm:prSet>
      <dgm:spPr/>
    </dgm:pt>
    <dgm:pt modelId="{89DF7022-48E5-428C-8EF1-E7FA3FB2335C}" type="pres">
      <dgm:prSet presAssocID="{0EE92184-D2B3-47E2-B839-8AF52C9D7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DA9240-3259-454B-9E5B-A87EB0A1A431}" type="pres">
      <dgm:prSet presAssocID="{0EE92184-D2B3-47E2-B839-8AF52C9D7DEC}" presName="childText" presStyleLbl="revTx" presStyleIdx="2" presStyleCnt="4">
        <dgm:presLayoutVars>
          <dgm:bulletEnabled val="1"/>
        </dgm:presLayoutVars>
      </dgm:prSet>
      <dgm:spPr/>
    </dgm:pt>
    <dgm:pt modelId="{9C5F596D-8899-4CBD-850C-9774A38ECBA3}" type="pres">
      <dgm:prSet presAssocID="{1FA50CD1-90CF-4DDB-88D0-037F017CB9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49294E-3DAE-4EF1-B374-3CDD2581DA9A}" type="pres">
      <dgm:prSet presAssocID="{1FA50CD1-90CF-4DDB-88D0-037F017CB9D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B2C3F8D-B485-47A7-BFE5-1C622997242C}" type="presOf" srcId="{8C0BAFB9-D8C3-4DFA-8E66-74D15A4DBF1A}" destId="{FD49294E-3DAE-4EF1-B374-3CDD2581DA9A}" srcOrd="0" destOrd="2" presId="urn:microsoft.com/office/officeart/2005/8/layout/vList2"/>
    <dgm:cxn modelId="{DC8718A2-B271-48F5-BD8E-C2F2F6ACFBEE}" srcId="{BB090237-41F0-4A20-8C17-600BE635589F}" destId="{AC3CF553-83E0-4579-AA80-9C8EE7E44192}" srcOrd="0" destOrd="0" parTransId="{8B893DC6-2F77-402A-9F7F-426CB937C089}" sibTransId="{4D2E81F2-DD90-4436-AE30-2827137AAEC5}"/>
    <dgm:cxn modelId="{FA809254-1CCB-46CB-B7CD-9652B84C9633}" type="presOf" srcId="{BB090237-41F0-4A20-8C17-600BE635589F}" destId="{C57D34FE-712D-4837-AABE-132A833F53AF}" srcOrd="0" destOrd="0" presId="urn:microsoft.com/office/officeart/2005/8/layout/vList2"/>
    <dgm:cxn modelId="{75C7613E-FA36-4C2D-9E02-90C327627D46}" type="presOf" srcId="{0EE92184-D2B3-47E2-B839-8AF52C9D7DEC}" destId="{89DF7022-48E5-428C-8EF1-E7FA3FB2335C}" srcOrd="0" destOrd="0" presId="urn:microsoft.com/office/officeart/2005/8/layout/vList2"/>
    <dgm:cxn modelId="{7B77A192-A3B0-40BF-AE05-8328C330AD4D}" srcId="{384AE33D-9496-4D76-939B-FE19823A7433}" destId="{BF6F57DB-6BB3-4EFC-9E19-2DD3EE8DEBBB}" srcOrd="4" destOrd="0" parTransId="{B5FC1FE8-3649-4C11-B08C-6248BF633675}" sibTransId="{762A43C5-5C87-432E-AC17-E2252405A62E}"/>
    <dgm:cxn modelId="{DC2A691A-363C-4B78-A5D4-0B64E672934C}" srcId="{0EE92184-D2B3-47E2-B839-8AF52C9D7DEC}" destId="{1C9FFCF1-DC5B-4DA7-9C96-BEC747404933}" srcOrd="0" destOrd="0" parTransId="{BF4E87C0-1EBB-46F0-AFBE-B1734FA7CC0E}" sibTransId="{2B4CC7B6-A533-49DC-B33A-FF6C19E759C3}"/>
    <dgm:cxn modelId="{EA6D73E3-B58B-4757-95A4-C23D0EAF7084}" srcId="{1FA50CD1-90CF-4DDB-88D0-037F017CB9DD}" destId="{384AE33D-9496-4D76-939B-FE19823A7433}" srcOrd="0" destOrd="0" parTransId="{8637E016-056D-49A8-9194-53EFBE4E92DA}" sibTransId="{73C7B197-E872-4A4A-BE85-ED3250A85298}"/>
    <dgm:cxn modelId="{1793A426-5D2A-43D5-A60F-10C5AB32ADAA}" type="presOf" srcId="{AC3CF553-83E0-4579-AA80-9C8EE7E44192}" destId="{1C22FAF8-42FD-47F4-943B-DA87DA05A2A4}" srcOrd="0" destOrd="0" presId="urn:microsoft.com/office/officeart/2005/8/layout/vList2"/>
    <dgm:cxn modelId="{4432B650-99A9-4E23-8B37-8E664CDD678E}" srcId="{3094B6A0-B9D6-4FC0-AE4C-E8949293E359}" destId="{322C90C5-0653-4CE4-9F34-7057211BAD98}" srcOrd="0" destOrd="0" parTransId="{B7745455-8590-4980-8550-4E9667B5AC88}" sibTransId="{99BAEE95-B99C-40AA-A249-D87BC485F64E}"/>
    <dgm:cxn modelId="{669860CA-219B-4481-82AB-16C6BE3D4EA3}" type="presOf" srcId="{8AB23051-8785-4741-98E1-61A2A7ECF71F}" destId="{488105A0-2B87-4571-BFEA-5FA6849840A2}" srcOrd="0" destOrd="0" presId="urn:microsoft.com/office/officeart/2005/8/layout/vList2"/>
    <dgm:cxn modelId="{E305BDF8-BF8D-4872-B39E-A15B74BC0E52}" type="presOf" srcId="{322C90C5-0653-4CE4-9F34-7057211BAD98}" destId="{1DA83543-1740-4F10-B03E-5CE75E3D1E8A}" srcOrd="0" destOrd="0" presId="urn:microsoft.com/office/officeart/2005/8/layout/vList2"/>
    <dgm:cxn modelId="{3B310A20-C6BE-48FD-AC46-45095583AC45}" type="presOf" srcId="{2AB2F180-8F54-4868-893A-AEDDC0A25CC9}" destId="{FD49294E-3DAE-4EF1-B374-3CDD2581DA9A}" srcOrd="0" destOrd="4" presId="urn:microsoft.com/office/officeart/2005/8/layout/vList2"/>
    <dgm:cxn modelId="{84FDCA8A-D182-4C6C-8775-09A679F48419}" srcId="{384AE33D-9496-4D76-939B-FE19823A7433}" destId="{8C0BAFB9-D8C3-4DFA-8E66-74D15A4DBF1A}" srcOrd="1" destOrd="0" parTransId="{AC420E6A-E26D-48CE-B3C7-A7F376034802}" sibTransId="{7D41F380-5C26-4A48-AC18-94320FA2192B}"/>
    <dgm:cxn modelId="{3C3755CA-C64B-4263-8A5F-FC9CB1CFF196}" type="presOf" srcId="{3094B6A0-B9D6-4FC0-AE4C-E8949293E359}" destId="{1F43DD88-2391-4DE6-9941-C199094DD1E6}" srcOrd="0" destOrd="0" presId="urn:microsoft.com/office/officeart/2005/8/layout/vList2"/>
    <dgm:cxn modelId="{42CD9C12-6A10-4E10-A2B6-501ED05F9C92}" srcId="{384AE33D-9496-4D76-939B-FE19823A7433}" destId="{2AB2F180-8F54-4868-893A-AEDDC0A25CC9}" srcOrd="3" destOrd="0" parTransId="{9A40208F-A8EE-4C6B-AE56-CE9D32D499DD}" sibTransId="{E6270C8B-C32E-4B97-B755-C93BA1829394}"/>
    <dgm:cxn modelId="{60D1CC26-4F19-47B8-B8B1-9EBA2F731C66}" type="presOf" srcId="{BF6F57DB-6BB3-4EFC-9E19-2DD3EE8DEBBB}" destId="{FD49294E-3DAE-4EF1-B374-3CDD2581DA9A}" srcOrd="0" destOrd="5" presId="urn:microsoft.com/office/officeart/2005/8/layout/vList2"/>
    <dgm:cxn modelId="{E2472D41-9E74-4BBC-BDA5-B6A7B854FAD5}" type="presOf" srcId="{C9476488-2833-407C-826F-41A92FDC0D04}" destId="{FD49294E-3DAE-4EF1-B374-3CDD2581DA9A}" srcOrd="0" destOrd="1" presId="urn:microsoft.com/office/officeart/2005/8/layout/vList2"/>
    <dgm:cxn modelId="{45C80A3A-485D-4957-91B9-69CEDBD6FEBC}" srcId="{8AB23051-8785-4741-98E1-61A2A7ECF71F}" destId="{BB090237-41F0-4A20-8C17-600BE635589F}" srcOrd="1" destOrd="0" parTransId="{3868977E-01DD-4C68-BADB-2A644CFC2F4A}" sibTransId="{12554588-1EEE-45F2-9C1F-8DC49C39F0BF}"/>
    <dgm:cxn modelId="{C824EC2A-3A19-4C6E-BC22-1EF75F1A66D1}" type="presOf" srcId="{1C9B8DB3-7DD5-4C71-9BAB-659B5F35387D}" destId="{FD49294E-3DAE-4EF1-B374-3CDD2581DA9A}" srcOrd="0" destOrd="3" presId="urn:microsoft.com/office/officeart/2005/8/layout/vList2"/>
    <dgm:cxn modelId="{CF6ACFF2-C68D-4CE5-9BC8-33940CF95729}" srcId="{8AB23051-8785-4741-98E1-61A2A7ECF71F}" destId="{1FA50CD1-90CF-4DDB-88D0-037F017CB9DD}" srcOrd="3" destOrd="0" parTransId="{E6CB138D-C262-4A97-9F57-118F414391E1}" sibTransId="{769B9288-C383-490D-8D94-EA07043298FD}"/>
    <dgm:cxn modelId="{6BE323F2-75ED-4DC9-B826-1A51D2646FBB}" srcId="{8AB23051-8785-4741-98E1-61A2A7ECF71F}" destId="{0EE92184-D2B3-47E2-B839-8AF52C9D7DEC}" srcOrd="2" destOrd="0" parTransId="{2A4BBABF-9C01-4ED6-8D97-50A707F9B543}" sibTransId="{690FF58A-02C9-43C7-B7CD-22F0CA9E19E0}"/>
    <dgm:cxn modelId="{C841F61B-D8BD-4F83-98FB-2FE65A3671EC}" srcId="{384AE33D-9496-4D76-939B-FE19823A7433}" destId="{C9476488-2833-407C-826F-41A92FDC0D04}" srcOrd="0" destOrd="0" parTransId="{AF22ED3F-C6BD-4F21-BB34-6F92B88C856B}" sibTransId="{CCFD4841-CD69-4667-BCB6-B4656967BDF0}"/>
    <dgm:cxn modelId="{BE80CC12-E0EE-4292-A492-5B7B892CBDDE}" srcId="{8AB23051-8785-4741-98E1-61A2A7ECF71F}" destId="{3094B6A0-B9D6-4FC0-AE4C-E8949293E359}" srcOrd="0" destOrd="0" parTransId="{1E891398-DD19-4442-8C36-5A0680AFE977}" sibTransId="{68316A15-539E-41E2-B302-9287273A45E8}"/>
    <dgm:cxn modelId="{C33B0F2D-D9BC-4318-AAC5-573802870D60}" srcId="{384AE33D-9496-4D76-939B-FE19823A7433}" destId="{1C9B8DB3-7DD5-4C71-9BAB-659B5F35387D}" srcOrd="2" destOrd="0" parTransId="{0B006753-FFDC-46A7-BF96-A63595E47205}" sibTransId="{9A5951A3-54BF-4339-824B-18DDBE4FA8CE}"/>
    <dgm:cxn modelId="{EE049413-618D-41EF-9603-3F69DD989782}" type="presOf" srcId="{384AE33D-9496-4D76-939B-FE19823A7433}" destId="{FD49294E-3DAE-4EF1-B374-3CDD2581DA9A}" srcOrd="0" destOrd="0" presId="urn:microsoft.com/office/officeart/2005/8/layout/vList2"/>
    <dgm:cxn modelId="{91862885-2B2C-4DBB-9A25-C8B78F7BBEF9}" type="presOf" srcId="{1FA50CD1-90CF-4DDB-88D0-037F017CB9DD}" destId="{9C5F596D-8899-4CBD-850C-9774A38ECBA3}" srcOrd="0" destOrd="0" presId="urn:microsoft.com/office/officeart/2005/8/layout/vList2"/>
    <dgm:cxn modelId="{10230CA6-7B73-4B41-A616-719056B28478}" type="presOf" srcId="{1C9FFCF1-DC5B-4DA7-9C96-BEC747404933}" destId="{4EDA9240-3259-454B-9E5B-A87EB0A1A431}" srcOrd="0" destOrd="0" presId="urn:microsoft.com/office/officeart/2005/8/layout/vList2"/>
    <dgm:cxn modelId="{D16C4382-804F-433D-955D-9E444A47D3B0}" type="presParOf" srcId="{488105A0-2B87-4571-BFEA-5FA6849840A2}" destId="{1F43DD88-2391-4DE6-9941-C199094DD1E6}" srcOrd="0" destOrd="0" presId="urn:microsoft.com/office/officeart/2005/8/layout/vList2"/>
    <dgm:cxn modelId="{86C71BE2-8DAB-4F0A-97B9-CCABC24C44D8}" type="presParOf" srcId="{488105A0-2B87-4571-BFEA-5FA6849840A2}" destId="{1DA83543-1740-4F10-B03E-5CE75E3D1E8A}" srcOrd="1" destOrd="0" presId="urn:microsoft.com/office/officeart/2005/8/layout/vList2"/>
    <dgm:cxn modelId="{E77FA315-70B0-4E14-830E-DBD1EC84FFDA}" type="presParOf" srcId="{488105A0-2B87-4571-BFEA-5FA6849840A2}" destId="{C57D34FE-712D-4837-AABE-132A833F53AF}" srcOrd="2" destOrd="0" presId="urn:microsoft.com/office/officeart/2005/8/layout/vList2"/>
    <dgm:cxn modelId="{63938B4A-E0AF-4374-B79D-6F8E33E3024B}" type="presParOf" srcId="{488105A0-2B87-4571-BFEA-5FA6849840A2}" destId="{1C22FAF8-42FD-47F4-943B-DA87DA05A2A4}" srcOrd="3" destOrd="0" presId="urn:microsoft.com/office/officeart/2005/8/layout/vList2"/>
    <dgm:cxn modelId="{A796E2B6-1DC7-4B55-8B47-F82B7F84DA68}" type="presParOf" srcId="{488105A0-2B87-4571-BFEA-5FA6849840A2}" destId="{89DF7022-48E5-428C-8EF1-E7FA3FB2335C}" srcOrd="4" destOrd="0" presId="urn:microsoft.com/office/officeart/2005/8/layout/vList2"/>
    <dgm:cxn modelId="{9A9933C1-C200-4310-8373-0B886A5C53E3}" type="presParOf" srcId="{488105A0-2B87-4571-BFEA-5FA6849840A2}" destId="{4EDA9240-3259-454B-9E5B-A87EB0A1A431}" srcOrd="5" destOrd="0" presId="urn:microsoft.com/office/officeart/2005/8/layout/vList2"/>
    <dgm:cxn modelId="{B27CBD57-5E86-4FD6-BD3C-1ACFB330A7CA}" type="presParOf" srcId="{488105A0-2B87-4571-BFEA-5FA6849840A2}" destId="{9C5F596D-8899-4CBD-850C-9774A38ECBA3}" srcOrd="6" destOrd="0" presId="urn:microsoft.com/office/officeart/2005/8/layout/vList2"/>
    <dgm:cxn modelId="{5126AF9D-7FFC-4D83-A589-BE418D0BCBF5}" type="presParOf" srcId="{488105A0-2B87-4571-BFEA-5FA6849840A2}" destId="{FD49294E-3DAE-4EF1-B374-3CDD2581DA9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6645C-AA8D-42C8-9975-EEA992AE574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B06EBC1-C88C-42F2-80A8-BB2CEAA35F05}">
      <dgm:prSet phldrT="[Text]"/>
      <dgm:spPr/>
      <dgm:t>
        <a:bodyPr/>
        <a:lstStyle/>
        <a:p>
          <a:r>
            <a:rPr lang="id-ID" dirty="0" smtClean="0"/>
            <a:t>Kolagen</a:t>
          </a:r>
          <a:endParaRPr lang="id-ID" dirty="0"/>
        </a:p>
      </dgm:t>
    </dgm:pt>
    <dgm:pt modelId="{0D973E74-3F3B-4A27-8692-402A0841EFC5}" type="parTrans" cxnId="{16816915-70C8-49C2-B4C7-E8E81E4E0D76}">
      <dgm:prSet/>
      <dgm:spPr/>
      <dgm:t>
        <a:bodyPr/>
        <a:lstStyle/>
        <a:p>
          <a:endParaRPr lang="id-ID"/>
        </a:p>
      </dgm:t>
    </dgm:pt>
    <dgm:pt modelId="{ED3A7388-6278-479D-B7D1-E07B4E2A00BB}" type="sibTrans" cxnId="{16816915-70C8-49C2-B4C7-E8E81E4E0D76}">
      <dgm:prSet/>
      <dgm:spPr/>
      <dgm:t>
        <a:bodyPr/>
        <a:lstStyle/>
        <a:p>
          <a:endParaRPr lang="id-ID"/>
        </a:p>
      </dgm:t>
    </dgm:pt>
    <dgm:pt modelId="{83820BEE-E7E7-4777-AB6E-81C35663618E}">
      <dgm:prSet phldrT="[Text]"/>
      <dgm:spPr/>
      <dgm:t>
        <a:bodyPr/>
        <a:lstStyle/>
        <a:p>
          <a:r>
            <a:rPr lang="id-ID" dirty="0" smtClean="0"/>
            <a:t>P</a:t>
          </a:r>
          <a:r>
            <a:rPr lang="en-US" dirty="0" err="1" smtClean="0"/>
            <a:t>rotein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</a:t>
          </a:r>
          <a:r>
            <a:rPr lang="id-ID" dirty="0" smtClean="0"/>
            <a:t>s</a:t>
          </a:r>
          <a:r>
            <a:rPr lang="en-US" dirty="0" err="1" smtClean="0"/>
            <a:t>isi</a:t>
          </a:r>
          <a:r>
            <a:rPr lang="en-US" dirty="0" smtClean="0"/>
            <a:t> </a:t>
          </a:r>
          <a:r>
            <a:rPr lang="id-ID" dirty="0" smtClean="0"/>
            <a:t>dg </a:t>
          </a:r>
          <a:r>
            <a:rPr lang="en-US" dirty="0" err="1" smtClean="0"/>
            <a:t>kals</a:t>
          </a:r>
          <a:r>
            <a:rPr lang="id-ID" dirty="0" smtClean="0"/>
            <a:t>i</a:t>
          </a:r>
          <a:r>
            <a:rPr lang="en-US" dirty="0" smtClean="0"/>
            <a:t>um </a:t>
          </a:r>
          <a:r>
            <a:rPr lang="en-US" dirty="0" err="1" smtClean="0"/>
            <a:t>fosfat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ka</a:t>
          </a:r>
          <a:r>
            <a:rPr lang="id-ID" dirty="0" smtClean="0"/>
            <a:t>lsium</a:t>
          </a:r>
          <a:r>
            <a:rPr lang="en-US" dirty="0" smtClean="0"/>
            <a:t> mineral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id-ID" dirty="0" smtClean="0"/>
            <a:t>(</a:t>
          </a:r>
          <a:r>
            <a:rPr lang="en-US" dirty="0" err="1" smtClean="0"/>
            <a:t>disangga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)</a:t>
          </a:r>
          <a:endParaRPr lang="id-ID" dirty="0"/>
        </a:p>
      </dgm:t>
    </dgm:pt>
    <dgm:pt modelId="{AC526125-5585-465A-9E60-75CF1B5F2177}" type="parTrans" cxnId="{8FD501F1-31E5-461C-9319-4027F32437F8}">
      <dgm:prSet/>
      <dgm:spPr/>
      <dgm:t>
        <a:bodyPr/>
        <a:lstStyle/>
        <a:p>
          <a:endParaRPr lang="id-ID"/>
        </a:p>
      </dgm:t>
    </dgm:pt>
    <dgm:pt modelId="{9C3F1B6A-9104-44DD-AC5A-BEDCE599CCD6}" type="sibTrans" cxnId="{8FD501F1-31E5-461C-9319-4027F32437F8}">
      <dgm:prSet/>
      <dgm:spPr/>
      <dgm:t>
        <a:bodyPr/>
        <a:lstStyle/>
        <a:p>
          <a:endParaRPr lang="id-ID"/>
        </a:p>
      </dgm:t>
    </dgm:pt>
    <dgm:pt modelId="{E78508F8-E5F4-46CC-A2EB-3FD9FAD8A65B}">
      <dgm:prSet phldrT="[Text]"/>
      <dgm:spPr/>
      <dgm:t>
        <a:bodyPr/>
        <a:lstStyle/>
        <a:p>
          <a:r>
            <a:rPr lang="id-ID" dirty="0" smtClean="0"/>
            <a:t>Gabungan kolagen &amp; kalsium</a:t>
          </a:r>
          <a:endParaRPr lang="id-ID" dirty="0"/>
        </a:p>
      </dgm:t>
    </dgm:pt>
    <dgm:pt modelId="{5B664C3B-D359-4903-8AAE-41A5DD68D86F}" type="parTrans" cxnId="{2D18A561-1EBB-4106-AA2B-2847D30EBD19}">
      <dgm:prSet/>
      <dgm:spPr/>
      <dgm:t>
        <a:bodyPr/>
        <a:lstStyle/>
        <a:p>
          <a:endParaRPr lang="id-ID"/>
        </a:p>
      </dgm:t>
    </dgm:pt>
    <dgm:pt modelId="{4546323B-9847-4E2F-92F0-9682A6CA18BA}" type="sibTrans" cxnId="{2D18A561-1EBB-4106-AA2B-2847D30EBD19}">
      <dgm:prSet/>
      <dgm:spPr/>
      <dgm:t>
        <a:bodyPr/>
        <a:lstStyle/>
        <a:p>
          <a:endParaRPr lang="id-ID"/>
        </a:p>
      </dgm:t>
    </dgm:pt>
    <dgm:pt modelId="{DDD02F60-BDAF-4350-AC36-6C1FED36E7BA}">
      <dgm:prSet phldrT="[Text]"/>
      <dgm:spPr/>
      <dgm:t>
        <a:bodyPr/>
        <a:lstStyle/>
        <a:p>
          <a:r>
            <a:rPr lang="id-ID" dirty="0" smtClean="0"/>
            <a:t>Fungsinya menguatkan tulang &amp; fleksibilitas tulang</a:t>
          </a:r>
          <a:endParaRPr lang="id-ID" dirty="0"/>
        </a:p>
      </dgm:t>
    </dgm:pt>
    <dgm:pt modelId="{11193272-87F1-45D4-A528-4F00A939F4DE}" type="parTrans" cxnId="{E9ED36CC-747B-4477-BC3C-BF4100A1B3FC}">
      <dgm:prSet/>
      <dgm:spPr/>
      <dgm:t>
        <a:bodyPr/>
        <a:lstStyle/>
        <a:p>
          <a:endParaRPr lang="id-ID"/>
        </a:p>
      </dgm:t>
    </dgm:pt>
    <dgm:pt modelId="{7967DEC5-2322-4034-9484-C7ACA9EF7677}" type="sibTrans" cxnId="{E9ED36CC-747B-4477-BC3C-BF4100A1B3FC}">
      <dgm:prSet/>
      <dgm:spPr/>
      <dgm:t>
        <a:bodyPr/>
        <a:lstStyle/>
        <a:p>
          <a:endParaRPr lang="id-ID"/>
        </a:p>
      </dgm:t>
    </dgm:pt>
    <dgm:pt modelId="{D9DE64AB-46A0-4DD4-8CA9-50061C6C2ABF}">
      <dgm:prSet phldrT="[Text]"/>
      <dgm:spPr/>
      <dgm:t>
        <a:bodyPr/>
        <a:lstStyle/>
        <a:p>
          <a:r>
            <a:rPr lang="id-ID" dirty="0" smtClean="0"/>
            <a:t>Kemanakah Calcium kita???</a:t>
          </a:r>
          <a:endParaRPr lang="id-ID" dirty="0"/>
        </a:p>
      </dgm:t>
    </dgm:pt>
    <dgm:pt modelId="{75D96E1B-13AC-42D7-A5A9-6B3A9B5FB2A9}" type="parTrans" cxnId="{54EA412E-679E-42D5-A09C-4EB19A46560E}">
      <dgm:prSet/>
      <dgm:spPr/>
    </dgm:pt>
    <dgm:pt modelId="{7D38E331-02FC-46B6-8894-F583EBF35AFF}" type="sibTrans" cxnId="{54EA412E-679E-42D5-A09C-4EB19A46560E}">
      <dgm:prSet/>
      <dgm:spPr/>
    </dgm:pt>
    <dgm:pt modelId="{35846DA5-9B46-490E-87E7-186109C569A0}">
      <dgm:prSet phldrT="[Text]"/>
      <dgm:spPr/>
      <dgm:t>
        <a:bodyPr/>
        <a:lstStyle/>
        <a:p>
          <a:r>
            <a:rPr lang="en-US" dirty="0" err="1" smtClean="0"/>
            <a:t>Sekitar</a:t>
          </a:r>
          <a:r>
            <a:rPr lang="en-US" dirty="0" smtClean="0"/>
            <a:t> 99% </a:t>
          </a:r>
          <a:r>
            <a:rPr lang="en-US" dirty="0" err="1" smtClean="0"/>
            <a:t>kalsium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gigi</a:t>
          </a:r>
          <a:r>
            <a:rPr lang="en-US" dirty="0" smtClean="0"/>
            <a:t>. </a:t>
          </a:r>
          <a:r>
            <a:rPr lang="en-US" dirty="0" err="1" smtClean="0"/>
            <a:t>Selainnya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di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darah</a:t>
          </a:r>
          <a:endParaRPr lang="id-ID" dirty="0"/>
        </a:p>
      </dgm:t>
    </dgm:pt>
    <dgm:pt modelId="{23B02E42-0688-4F16-9F58-120E0E39BCAE}" type="parTrans" cxnId="{8EF5FE93-7A15-4C4E-BD84-82DB8D96DDA7}">
      <dgm:prSet/>
      <dgm:spPr/>
    </dgm:pt>
    <dgm:pt modelId="{FEDF9CF2-97B0-4AAB-9D95-80FDF5FA3FAD}" type="sibTrans" cxnId="{8EF5FE93-7A15-4C4E-BD84-82DB8D96DDA7}">
      <dgm:prSet/>
      <dgm:spPr/>
    </dgm:pt>
    <dgm:pt modelId="{14680CC6-2EE0-4158-91E6-54F775E162AC}">
      <dgm:prSet phldrT="[Text]"/>
      <dgm:spPr/>
      <dgm:t>
        <a:bodyPr/>
        <a:lstStyle/>
        <a:p>
          <a:r>
            <a:rPr lang="id-ID" dirty="0" smtClean="0"/>
            <a:t>Osteoid</a:t>
          </a:r>
          <a:endParaRPr lang="id-ID" dirty="0"/>
        </a:p>
      </dgm:t>
    </dgm:pt>
    <dgm:pt modelId="{09C21D1F-1D41-4D5E-A71A-EC295829459F}" type="parTrans" cxnId="{95E81412-E9EE-4545-B764-D6CDC572284C}">
      <dgm:prSet/>
      <dgm:spPr/>
    </dgm:pt>
    <dgm:pt modelId="{59C76064-0B24-4EAF-AE6C-E4D5B28EED02}" type="sibTrans" cxnId="{95E81412-E9EE-4545-B764-D6CDC572284C}">
      <dgm:prSet/>
      <dgm:spPr/>
    </dgm:pt>
    <dgm:pt modelId="{AF32EF7D-5FC0-42EF-97FD-C9CF4FCBA070}">
      <dgm:prSet phldrT="[Text]"/>
      <dgm:spPr/>
      <dgm:t>
        <a:bodyPr/>
        <a:lstStyle/>
        <a:p>
          <a:r>
            <a:rPr lang="id-ID" dirty="0" smtClean="0"/>
            <a:t>Yaitu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didominasi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matrix </a:t>
          </a:r>
          <a:r>
            <a:rPr lang="en-US" dirty="0" err="1" smtClean="0"/>
            <a:t>kolagen</a:t>
          </a:r>
          <a:r>
            <a:rPr lang="en-US" dirty="0" smtClean="0"/>
            <a:t> </a:t>
          </a:r>
          <a:r>
            <a:rPr lang="en-US" dirty="0" err="1" smtClean="0"/>
            <a:t>ekstraselular</a:t>
          </a:r>
          <a:r>
            <a:rPr lang="en-US" dirty="0" smtClean="0"/>
            <a:t> (type I collagen)</a:t>
          </a:r>
          <a:r>
            <a:rPr lang="id-ID" dirty="0" smtClean="0"/>
            <a:t>.</a:t>
          </a:r>
          <a:endParaRPr lang="id-ID" dirty="0"/>
        </a:p>
      </dgm:t>
    </dgm:pt>
    <dgm:pt modelId="{01AF159A-AC4D-4345-8838-05AAFAF74610}" type="parTrans" cxnId="{7EAF28AA-6D1E-475C-AD5F-8D5B81DA5A8D}">
      <dgm:prSet/>
      <dgm:spPr/>
    </dgm:pt>
    <dgm:pt modelId="{40F5B082-EC04-42C4-90EE-5FC27E43C91F}" type="sibTrans" cxnId="{7EAF28AA-6D1E-475C-AD5F-8D5B81DA5A8D}">
      <dgm:prSet/>
      <dgm:spPr/>
    </dgm:pt>
    <dgm:pt modelId="{8A091D23-5341-494E-AB30-D57F409EF4F1}">
      <dgm:prSet phldrT="[Text]"/>
      <dgm:spPr/>
      <dgm:t>
        <a:bodyPr/>
        <a:lstStyle/>
        <a:p>
          <a:r>
            <a:rPr lang="en-US" dirty="0" smtClean="0"/>
            <a:t>Osteoid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termineralisasi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deposit </a:t>
          </a:r>
          <a:r>
            <a:rPr lang="en-US" dirty="0" err="1" smtClean="0"/>
            <a:t>kalsium</a:t>
          </a:r>
          <a:r>
            <a:rPr lang="en-US" dirty="0" smtClean="0"/>
            <a:t> hydroxyapatite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kaku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kuat</a:t>
          </a:r>
          <a:endParaRPr lang="id-ID" dirty="0"/>
        </a:p>
      </dgm:t>
    </dgm:pt>
    <dgm:pt modelId="{36973011-DE1E-4F67-8455-9E5CA05B6569}" type="parTrans" cxnId="{F039CE09-A20A-4538-B761-D33ED4A8174A}">
      <dgm:prSet/>
      <dgm:spPr/>
    </dgm:pt>
    <dgm:pt modelId="{AFC98448-1EA7-4AA8-A52E-A11CA3C6EB3D}" type="sibTrans" cxnId="{F039CE09-A20A-4538-B761-D33ED4A8174A}">
      <dgm:prSet/>
      <dgm:spPr/>
    </dgm:pt>
    <dgm:pt modelId="{7F6346D0-193B-4936-8273-F5427C00B0D3}" type="pres">
      <dgm:prSet presAssocID="{69B6645C-AA8D-42C8-9975-EEA992AE574F}" presName="linear" presStyleCnt="0">
        <dgm:presLayoutVars>
          <dgm:animLvl val="lvl"/>
          <dgm:resizeHandles val="exact"/>
        </dgm:presLayoutVars>
      </dgm:prSet>
      <dgm:spPr/>
    </dgm:pt>
    <dgm:pt modelId="{5C99D805-ACEC-4642-B046-653369D09880}" type="pres">
      <dgm:prSet presAssocID="{7B06EBC1-C88C-42F2-80A8-BB2CEAA35F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AF13E8-3177-46EB-AD82-5434AEE2EC3E}" type="pres">
      <dgm:prSet presAssocID="{7B06EBC1-C88C-42F2-80A8-BB2CEAA35F0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F62B36-6CA9-4DF4-BE42-BE11F54B086D}" type="pres">
      <dgm:prSet presAssocID="{E78508F8-E5F4-46CC-A2EB-3FD9FAD8A6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B5799B-6AE7-49AD-9E04-ED0D83350DD9}" type="pres">
      <dgm:prSet presAssocID="{E78508F8-E5F4-46CC-A2EB-3FD9FAD8A65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D077BB-981F-471A-838F-FEEDF16F4688}" type="pres">
      <dgm:prSet presAssocID="{D9DE64AB-46A0-4DD4-8CA9-50061C6C2A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1FC96C-4877-4EBF-A961-2A695C3E0234}" type="pres">
      <dgm:prSet presAssocID="{D9DE64AB-46A0-4DD4-8CA9-50061C6C2A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BA53FE-EC31-44CF-AF1A-2A7159FCCF1F}" type="pres">
      <dgm:prSet presAssocID="{14680CC6-2EE0-4158-91E6-54F775E162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C3973-935E-4224-A7F4-FDA1141E11A0}" type="pres">
      <dgm:prSet presAssocID="{14680CC6-2EE0-4158-91E6-54F775E162A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A0D4FE7-D063-4A24-816C-451B1EAF472D}" type="presOf" srcId="{D9DE64AB-46A0-4DD4-8CA9-50061C6C2ABF}" destId="{B2D077BB-981F-471A-838F-FEEDF16F4688}" srcOrd="0" destOrd="0" presId="urn:microsoft.com/office/officeart/2005/8/layout/vList2"/>
    <dgm:cxn modelId="{7EAF28AA-6D1E-475C-AD5F-8D5B81DA5A8D}" srcId="{14680CC6-2EE0-4158-91E6-54F775E162AC}" destId="{AF32EF7D-5FC0-42EF-97FD-C9CF4FCBA070}" srcOrd="0" destOrd="0" parTransId="{01AF159A-AC4D-4345-8838-05AAFAF74610}" sibTransId="{40F5B082-EC04-42C4-90EE-5FC27E43C91F}"/>
    <dgm:cxn modelId="{95E81412-E9EE-4545-B764-D6CDC572284C}" srcId="{69B6645C-AA8D-42C8-9975-EEA992AE574F}" destId="{14680CC6-2EE0-4158-91E6-54F775E162AC}" srcOrd="3" destOrd="0" parTransId="{09C21D1F-1D41-4D5E-A71A-EC295829459F}" sibTransId="{59C76064-0B24-4EAF-AE6C-E4D5B28EED02}"/>
    <dgm:cxn modelId="{8EF5FE93-7A15-4C4E-BD84-82DB8D96DDA7}" srcId="{D9DE64AB-46A0-4DD4-8CA9-50061C6C2ABF}" destId="{35846DA5-9B46-490E-87E7-186109C569A0}" srcOrd="0" destOrd="0" parTransId="{23B02E42-0688-4F16-9F58-120E0E39BCAE}" sibTransId="{FEDF9CF2-97B0-4AAB-9D95-80FDF5FA3FAD}"/>
    <dgm:cxn modelId="{F7792B1B-DF55-420D-9541-60EF766E7C83}" type="presOf" srcId="{DDD02F60-BDAF-4350-AC36-6C1FED36E7BA}" destId="{7BB5799B-6AE7-49AD-9E04-ED0D83350DD9}" srcOrd="0" destOrd="0" presId="urn:microsoft.com/office/officeart/2005/8/layout/vList2"/>
    <dgm:cxn modelId="{E9ED36CC-747B-4477-BC3C-BF4100A1B3FC}" srcId="{E78508F8-E5F4-46CC-A2EB-3FD9FAD8A65B}" destId="{DDD02F60-BDAF-4350-AC36-6C1FED36E7BA}" srcOrd="0" destOrd="0" parTransId="{11193272-87F1-45D4-A528-4F00A939F4DE}" sibTransId="{7967DEC5-2322-4034-9484-C7ACA9EF7677}"/>
    <dgm:cxn modelId="{F1255106-7527-4260-A962-E2A04A5CF692}" type="presOf" srcId="{8A091D23-5341-494E-AB30-D57F409EF4F1}" destId="{3B3C3973-935E-4224-A7F4-FDA1141E11A0}" srcOrd="0" destOrd="1" presId="urn:microsoft.com/office/officeart/2005/8/layout/vList2"/>
    <dgm:cxn modelId="{095DB932-76AD-44D9-AD9B-1C289DB39F29}" type="presOf" srcId="{7B06EBC1-C88C-42F2-80A8-BB2CEAA35F05}" destId="{5C99D805-ACEC-4642-B046-653369D09880}" srcOrd="0" destOrd="0" presId="urn:microsoft.com/office/officeart/2005/8/layout/vList2"/>
    <dgm:cxn modelId="{126631FA-5A68-4AE8-BA9A-A0E36E270CBE}" type="presOf" srcId="{AF32EF7D-5FC0-42EF-97FD-C9CF4FCBA070}" destId="{3B3C3973-935E-4224-A7F4-FDA1141E11A0}" srcOrd="0" destOrd="0" presId="urn:microsoft.com/office/officeart/2005/8/layout/vList2"/>
    <dgm:cxn modelId="{F039CE09-A20A-4538-B761-D33ED4A8174A}" srcId="{14680CC6-2EE0-4158-91E6-54F775E162AC}" destId="{8A091D23-5341-494E-AB30-D57F409EF4F1}" srcOrd="1" destOrd="0" parTransId="{36973011-DE1E-4F67-8455-9E5CA05B6569}" sibTransId="{AFC98448-1EA7-4AA8-A52E-A11CA3C6EB3D}"/>
    <dgm:cxn modelId="{E1B3BE65-2BA8-400B-98A4-EEB5F3A4065D}" type="presOf" srcId="{69B6645C-AA8D-42C8-9975-EEA992AE574F}" destId="{7F6346D0-193B-4936-8273-F5427C00B0D3}" srcOrd="0" destOrd="0" presId="urn:microsoft.com/office/officeart/2005/8/layout/vList2"/>
    <dgm:cxn modelId="{4C6FCD2E-3F42-4F44-8945-695D9D15CE8E}" type="presOf" srcId="{14680CC6-2EE0-4158-91E6-54F775E162AC}" destId="{0EBA53FE-EC31-44CF-AF1A-2A7159FCCF1F}" srcOrd="0" destOrd="0" presId="urn:microsoft.com/office/officeart/2005/8/layout/vList2"/>
    <dgm:cxn modelId="{9453A1BE-C5CE-4B32-A85A-450AFFC23889}" type="presOf" srcId="{35846DA5-9B46-490E-87E7-186109C569A0}" destId="{BA1FC96C-4877-4EBF-A961-2A695C3E0234}" srcOrd="0" destOrd="0" presId="urn:microsoft.com/office/officeart/2005/8/layout/vList2"/>
    <dgm:cxn modelId="{7760572D-E661-41DD-A54E-2300B93F19E1}" type="presOf" srcId="{83820BEE-E7E7-4777-AB6E-81C35663618E}" destId="{24AF13E8-3177-46EB-AD82-5434AEE2EC3E}" srcOrd="0" destOrd="0" presId="urn:microsoft.com/office/officeart/2005/8/layout/vList2"/>
    <dgm:cxn modelId="{54EA412E-679E-42D5-A09C-4EB19A46560E}" srcId="{69B6645C-AA8D-42C8-9975-EEA992AE574F}" destId="{D9DE64AB-46A0-4DD4-8CA9-50061C6C2ABF}" srcOrd="2" destOrd="0" parTransId="{75D96E1B-13AC-42D7-A5A9-6B3A9B5FB2A9}" sibTransId="{7D38E331-02FC-46B6-8894-F583EBF35AFF}"/>
    <dgm:cxn modelId="{DE6B33B0-72DE-4B06-8B1D-4CFB18E5F566}" type="presOf" srcId="{E78508F8-E5F4-46CC-A2EB-3FD9FAD8A65B}" destId="{77F62B36-6CA9-4DF4-BE42-BE11F54B086D}" srcOrd="0" destOrd="0" presId="urn:microsoft.com/office/officeart/2005/8/layout/vList2"/>
    <dgm:cxn modelId="{8FD501F1-31E5-461C-9319-4027F32437F8}" srcId="{7B06EBC1-C88C-42F2-80A8-BB2CEAA35F05}" destId="{83820BEE-E7E7-4777-AB6E-81C35663618E}" srcOrd="0" destOrd="0" parTransId="{AC526125-5585-465A-9E60-75CF1B5F2177}" sibTransId="{9C3F1B6A-9104-44DD-AC5A-BEDCE599CCD6}"/>
    <dgm:cxn modelId="{16816915-70C8-49C2-B4C7-E8E81E4E0D76}" srcId="{69B6645C-AA8D-42C8-9975-EEA992AE574F}" destId="{7B06EBC1-C88C-42F2-80A8-BB2CEAA35F05}" srcOrd="0" destOrd="0" parTransId="{0D973E74-3F3B-4A27-8692-402A0841EFC5}" sibTransId="{ED3A7388-6278-479D-B7D1-E07B4E2A00BB}"/>
    <dgm:cxn modelId="{2D18A561-1EBB-4106-AA2B-2847D30EBD19}" srcId="{69B6645C-AA8D-42C8-9975-EEA992AE574F}" destId="{E78508F8-E5F4-46CC-A2EB-3FD9FAD8A65B}" srcOrd="1" destOrd="0" parTransId="{5B664C3B-D359-4903-8AAE-41A5DD68D86F}" sibTransId="{4546323B-9847-4E2F-92F0-9682A6CA18BA}"/>
    <dgm:cxn modelId="{BFCE5BF8-F937-4190-8171-5E3AF598A7EF}" type="presParOf" srcId="{7F6346D0-193B-4936-8273-F5427C00B0D3}" destId="{5C99D805-ACEC-4642-B046-653369D09880}" srcOrd="0" destOrd="0" presId="urn:microsoft.com/office/officeart/2005/8/layout/vList2"/>
    <dgm:cxn modelId="{1782E6E5-D8F9-450B-915F-DDA536D326E5}" type="presParOf" srcId="{7F6346D0-193B-4936-8273-F5427C00B0D3}" destId="{24AF13E8-3177-46EB-AD82-5434AEE2EC3E}" srcOrd="1" destOrd="0" presId="urn:microsoft.com/office/officeart/2005/8/layout/vList2"/>
    <dgm:cxn modelId="{F7BE055E-58D9-4DCE-95DE-602857A4EF4B}" type="presParOf" srcId="{7F6346D0-193B-4936-8273-F5427C00B0D3}" destId="{77F62B36-6CA9-4DF4-BE42-BE11F54B086D}" srcOrd="2" destOrd="0" presId="urn:microsoft.com/office/officeart/2005/8/layout/vList2"/>
    <dgm:cxn modelId="{7BE074E4-A7B8-4FC4-B864-41CE48EC5341}" type="presParOf" srcId="{7F6346D0-193B-4936-8273-F5427C00B0D3}" destId="{7BB5799B-6AE7-49AD-9E04-ED0D83350DD9}" srcOrd="3" destOrd="0" presId="urn:microsoft.com/office/officeart/2005/8/layout/vList2"/>
    <dgm:cxn modelId="{F4E43ACB-41E7-4330-8D2B-1D85B4847BB9}" type="presParOf" srcId="{7F6346D0-193B-4936-8273-F5427C00B0D3}" destId="{B2D077BB-981F-471A-838F-FEEDF16F4688}" srcOrd="4" destOrd="0" presId="urn:microsoft.com/office/officeart/2005/8/layout/vList2"/>
    <dgm:cxn modelId="{A7197A56-B48D-43DC-B20A-63F55814E56C}" type="presParOf" srcId="{7F6346D0-193B-4936-8273-F5427C00B0D3}" destId="{BA1FC96C-4877-4EBF-A961-2A695C3E0234}" srcOrd="5" destOrd="0" presId="urn:microsoft.com/office/officeart/2005/8/layout/vList2"/>
    <dgm:cxn modelId="{41202017-4FBD-4767-AF56-24D18C8476F7}" type="presParOf" srcId="{7F6346D0-193B-4936-8273-F5427C00B0D3}" destId="{0EBA53FE-EC31-44CF-AF1A-2A7159FCCF1F}" srcOrd="6" destOrd="0" presId="urn:microsoft.com/office/officeart/2005/8/layout/vList2"/>
    <dgm:cxn modelId="{3AECB8E9-E575-4E01-8BE5-671CD7C2FF8F}" type="presParOf" srcId="{7F6346D0-193B-4936-8273-F5427C00B0D3}" destId="{3B3C3973-935E-4224-A7F4-FDA1141E11A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CFB6F3A-DDCF-4329-A7DB-8E7337A728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A4F2861-2C9D-4E83-B447-7E28894EE35E}">
      <dgm:prSet phldrT="[Text]" custT="1"/>
      <dgm:spPr/>
      <dgm:t>
        <a:bodyPr/>
        <a:lstStyle/>
        <a:p>
          <a:r>
            <a:rPr lang="en-US" sz="2000" b="1" dirty="0" err="1" smtClean="0"/>
            <a:t>Artritis</a:t>
          </a:r>
          <a:r>
            <a:rPr lang="en-US" sz="2000" b="1" dirty="0" smtClean="0"/>
            <a:t> Gout</a:t>
          </a:r>
          <a:endParaRPr lang="id-ID" sz="2000" dirty="0"/>
        </a:p>
      </dgm:t>
    </dgm:pt>
    <dgm:pt modelId="{41DD6B96-50E4-4C8B-95CD-AC09725CF7D1}" type="parTrans" cxnId="{CD9984BA-D160-4AA3-8169-8A71EB208611}">
      <dgm:prSet/>
      <dgm:spPr/>
      <dgm:t>
        <a:bodyPr/>
        <a:lstStyle/>
        <a:p>
          <a:endParaRPr lang="id-ID" sz="2000"/>
        </a:p>
      </dgm:t>
    </dgm:pt>
    <dgm:pt modelId="{D57C3D51-55CC-4B11-A575-CBB2F826E99C}" type="sibTrans" cxnId="{CD9984BA-D160-4AA3-8169-8A71EB208611}">
      <dgm:prSet/>
      <dgm:spPr/>
      <dgm:t>
        <a:bodyPr/>
        <a:lstStyle/>
        <a:p>
          <a:endParaRPr lang="id-ID" sz="2000"/>
        </a:p>
      </dgm:t>
    </dgm:pt>
    <dgm:pt modelId="{54B1752E-7CEC-4DDC-B198-2ECFFD492F8B}">
      <dgm:prSet custT="1"/>
      <dgm:spPr/>
      <dgm:t>
        <a:bodyPr/>
        <a:lstStyle/>
        <a:p>
          <a:r>
            <a:rPr lang="id-ID" sz="2000" b="1" dirty="0" smtClean="0"/>
            <a:t>O</a:t>
          </a:r>
          <a:r>
            <a:rPr lang="en-US" sz="2000" b="1" dirty="0" err="1" smtClean="0"/>
            <a:t>steoartritis</a:t>
          </a:r>
          <a:endParaRPr lang="id-ID" sz="2000" dirty="0" smtClean="0"/>
        </a:p>
      </dgm:t>
    </dgm:pt>
    <dgm:pt modelId="{B5B903FC-F15D-43A1-827D-001D47358A63}" type="parTrans" cxnId="{8EBC9DD4-C38C-42D1-94D7-F459AA9EB2B1}">
      <dgm:prSet/>
      <dgm:spPr/>
      <dgm:t>
        <a:bodyPr/>
        <a:lstStyle/>
        <a:p>
          <a:endParaRPr lang="id-ID" sz="2000"/>
        </a:p>
      </dgm:t>
    </dgm:pt>
    <dgm:pt modelId="{4261A9B1-B623-4646-A184-6310251C7DAB}" type="sibTrans" cxnId="{8EBC9DD4-C38C-42D1-94D7-F459AA9EB2B1}">
      <dgm:prSet/>
      <dgm:spPr/>
      <dgm:t>
        <a:bodyPr/>
        <a:lstStyle/>
        <a:p>
          <a:endParaRPr lang="id-ID" sz="2000"/>
        </a:p>
      </dgm:t>
    </dgm:pt>
    <dgm:pt modelId="{C3CDAA8C-29AE-45D3-91F1-B5ED86322E60}">
      <dgm:prSet custT="1"/>
      <dgm:spPr/>
      <dgm:t>
        <a:bodyPr/>
        <a:lstStyle/>
        <a:p>
          <a:r>
            <a:rPr lang="en-US" sz="2000" b="1" dirty="0" err="1" smtClean="0"/>
            <a:t>Artritis</a:t>
          </a:r>
          <a:r>
            <a:rPr lang="en-US" sz="2000" b="1" dirty="0" smtClean="0"/>
            <a:t> </a:t>
          </a:r>
          <a:r>
            <a:rPr lang="en-US" sz="2000" b="1" dirty="0" err="1" smtClean="0"/>
            <a:t>eskudatif</a:t>
          </a:r>
          <a:endParaRPr lang="id-ID" sz="2000" dirty="0" smtClean="0"/>
        </a:p>
      </dgm:t>
    </dgm:pt>
    <dgm:pt modelId="{348ACE41-65AB-4931-8DBC-776724A8B173}" type="parTrans" cxnId="{8BDB8489-5AE3-4C4B-B8E1-B82E675E4470}">
      <dgm:prSet/>
      <dgm:spPr/>
      <dgm:t>
        <a:bodyPr/>
        <a:lstStyle/>
        <a:p>
          <a:endParaRPr lang="id-ID" sz="2000"/>
        </a:p>
      </dgm:t>
    </dgm:pt>
    <dgm:pt modelId="{28207BA1-D331-4B23-A10B-73EB83FB720C}" type="sibTrans" cxnId="{8BDB8489-5AE3-4C4B-B8E1-B82E675E4470}">
      <dgm:prSet/>
      <dgm:spPr/>
      <dgm:t>
        <a:bodyPr/>
        <a:lstStyle/>
        <a:p>
          <a:endParaRPr lang="id-ID" sz="2000"/>
        </a:p>
      </dgm:t>
    </dgm:pt>
    <dgm:pt modelId="{BA0F47D4-37F4-4C86-A915-2AB8EAB4142D}">
      <dgm:prSet custT="1"/>
      <dgm:spPr/>
      <dgm:t>
        <a:bodyPr/>
        <a:lstStyle/>
        <a:p>
          <a:r>
            <a:rPr lang="id-ID" sz="2000" dirty="0" smtClean="0"/>
            <a:t>A</a:t>
          </a:r>
          <a:r>
            <a:rPr lang="en-US" sz="2000" b="1" dirty="0" err="1" smtClean="0"/>
            <a:t>rtritis</a:t>
          </a:r>
          <a:r>
            <a:rPr lang="en-US" sz="2000" b="1" dirty="0" smtClean="0"/>
            <a:t> sika</a:t>
          </a:r>
          <a:endParaRPr lang="id-ID" sz="2000" dirty="0" smtClean="0"/>
        </a:p>
      </dgm:t>
    </dgm:pt>
    <dgm:pt modelId="{50A4CA5F-DDBB-4677-8E97-10EE2E19E583}" type="parTrans" cxnId="{67A8C9C1-8286-40A7-BEB7-5A98B96344B2}">
      <dgm:prSet/>
      <dgm:spPr/>
      <dgm:t>
        <a:bodyPr/>
        <a:lstStyle/>
        <a:p>
          <a:endParaRPr lang="id-ID" sz="2000"/>
        </a:p>
      </dgm:t>
    </dgm:pt>
    <dgm:pt modelId="{B5D53861-82F2-4ECB-B1F6-B47AE13CFA51}" type="sibTrans" cxnId="{67A8C9C1-8286-40A7-BEB7-5A98B96344B2}">
      <dgm:prSet/>
      <dgm:spPr/>
      <dgm:t>
        <a:bodyPr/>
        <a:lstStyle/>
        <a:p>
          <a:endParaRPr lang="id-ID" sz="2000"/>
        </a:p>
      </dgm:t>
    </dgm:pt>
    <dgm:pt modelId="{D9720F89-7DD1-4216-9F5E-538D8B3C6C3A}">
      <dgm:prSet custT="1"/>
      <dgm:spPr/>
      <dgm:t>
        <a:bodyPr/>
        <a:lstStyle/>
        <a:p>
          <a:r>
            <a:rPr lang="id-ID" sz="2000" b="1" dirty="0" smtClean="0"/>
            <a:t>Remathoid </a:t>
          </a:r>
          <a:r>
            <a:rPr lang="en-US" sz="2000" b="1" dirty="0" err="1" smtClean="0"/>
            <a:t>Artritis</a:t>
          </a:r>
          <a:r>
            <a:rPr lang="en-US" sz="2000" b="1" dirty="0" smtClean="0"/>
            <a:t> </a:t>
          </a:r>
          <a:r>
            <a:rPr lang="id-ID" sz="2000" b="1" dirty="0" smtClean="0"/>
            <a:t>: </a:t>
          </a:r>
          <a:r>
            <a:rPr lang="en-US" sz="2000" dirty="0" err="1" smtClean="0"/>
            <a:t>radang</a:t>
          </a:r>
          <a:r>
            <a:rPr lang="en-US" sz="2000" dirty="0" smtClean="0"/>
            <a:t> </a:t>
          </a:r>
          <a:r>
            <a:rPr lang="en-US" sz="2000" dirty="0" err="1" smtClean="0"/>
            <a:t>sendi</a:t>
          </a:r>
          <a:r>
            <a:rPr lang="en-US" sz="2000" dirty="0" smtClean="0"/>
            <a:t> </a:t>
          </a:r>
          <a:r>
            <a:rPr lang="en-US" sz="2000" dirty="0" err="1" smtClean="0"/>
            <a:t>yg</a:t>
          </a:r>
          <a:r>
            <a:rPr lang="en-US" sz="2000" dirty="0" smtClean="0"/>
            <a:t> </a:t>
          </a:r>
          <a:r>
            <a:rPr lang="en-US" sz="2000" dirty="0" err="1" smtClean="0"/>
            <a:t>memberikan</a:t>
          </a:r>
          <a:r>
            <a:rPr lang="en-US" sz="2000" dirty="0" smtClean="0"/>
            <a:t> rasa </a:t>
          </a:r>
          <a:r>
            <a:rPr lang="en-US" sz="2000" dirty="0" err="1" smtClean="0"/>
            <a:t>sakit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terkadang</a:t>
          </a:r>
          <a:r>
            <a:rPr lang="en-US" sz="2000" dirty="0" smtClean="0"/>
            <a:t> </a:t>
          </a:r>
          <a:r>
            <a:rPr lang="en-US" sz="2000" dirty="0" err="1" smtClean="0"/>
            <a:t>terjadi</a:t>
          </a:r>
          <a:r>
            <a:rPr lang="en-US" sz="2000" dirty="0" smtClean="0"/>
            <a:t> </a:t>
          </a:r>
          <a:r>
            <a:rPr lang="en-US" sz="2000" dirty="0" err="1" smtClean="0"/>
            <a:t>perubahan</a:t>
          </a:r>
          <a:r>
            <a:rPr lang="en-US" sz="2000" dirty="0" smtClean="0"/>
            <a:t> </a:t>
          </a:r>
          <a:r>
            <a:rPr lang="en-US" sz="2000" dirty="0" err="1" smtClean="0"/>
            <a:t>posisi</a:t>
          </a:r>
          <a:r>
            <a:rPr lang="en-US" sz="2000" dirty="0" smtClean="0"/>
            <a:t> </a:t>
          </a:r>
          <a:r>
            <a:rPr lang="en-US" sz="2000" dirty="0" err="1" smtClean="0"/>
            <a:t>tulang</a:t>
          </a:r>
          <a:r>
            <a:rPr lang="id-ID" sz="2000" dirty="0" smtClean="0"/>
            <a:t>, karena </a:t>
          </a:r>
          <a:r>
            <a:rPr lang="en-US" sz="2000" dirty="0" err="1" smtClean="0"/>
            <a:t>rematik</a:t>
          </a:r>
          <a:r>
            <a:rPr lang="en-US" sz="2000" dirty="0" smtClean="0"/>
            <a:t>.</a:t>
          </a:r>
          <a:endParaRPr lang="id-ID" sz="2000" dirty="0"/>
        </a:p>
      </dgm:t>
    </dgm:pt>
    <dgm:pt modelId="{A870DA07-9B25-4229-BA87-978A4F0464F6}" type="parTrans" cxnId="{68A42160-E92C-452F-9743-D6C7592CBB40}">
      <dgm:prSet/>
      <dgm:spPr/>
      <dgm:t>
        <a:bodyPr/>
        <a:lstStyle/>
        <a:p>
          <a:endParaRPr lang="id-ID" sz="2000"/>
        </a:p>
      </dgm:t>
    </dgm:pt>
    <dgm:pt modelId="{E70EE539-E569-41C5-9761-4033072073EA}" type="sibTrans" cxnId="{68A42160-E92C-452F-9743-D6C7592CBB40}">
      <dgm:prSet/>
      <dgm:spPr/>
      <dgm:t>
        <a:bodyPr/>
        <a:lstStyle/>
        <a:p>
          <a:endParaRPr lang="id-ID" sz="2000"/>
        </a:p>
      </dgm:t>
    </dgm:pt>
    <dgm:pt modelId="{69CD188C-1211-4F0C-9FEE-D49F91A6E607}">
      <dgm:prSet phldrT="[Text]" custT="1"/>
      <dgm:spPr/>
      <dgm:t>
        <a:bodyPr/>
        <a:lstStyle/>
        <a:p>
          <a:r>
            <a:rPr lang="id-ID" sz="1600" dirty="0" smtClean="0"/>
            <a:t>K</a:t>
          </a:r>
          <a:r>
            <a:rPr lang="en-US" sz="1600" dirty="0" smtClean="0"/>
            <a:t>arena </a:t>
          </a:r>
          <a:r>
            <a:rPr lang="en-US" sz="1600" dirty="0" err="1" smtClean="0"/>
            <a:t>timbunan</a:t>
          </a:r>
          <a:r>
            <a:rPr lang="en-US" sz="1600" dirty="0" smtClean="0"/>
            <a:t> </a:t>
          </a:r>
          <a:r>
            <a:rPr lang="en-US" sz="1600" dirty="0" err="1" smtClean="0"/>
            <a:t>asam</a:t>
          </a:r>
          <a:r>
            <a:rPr lang="en-US" sz="1600" dirty="0" smtClean="0"/>
            <a:t> </a:t>
          </a:r>
          <a:r>
            <a:rPr lang="en-US" sz="1600" dirty="0" err="1" smtClean="0"/>
            <a:t>urat</a:t>
          </a:r>
          <a:r>
            <a:rPr lang="en-US" sz="1600" dirty="0" smtClean="0"/>
            <a:t> </a:t>
          </a:r>
          <a:r>
            <a:rPr lang="en-US" sz="1600" dirty="0" err="1" smtClean="0"/>
            <a:t>pd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id-ID" sz="1600" dirty="0" smtClean="0"/>
            <a:t>2 </a:t>
          </a:r>
          <a:r>
            <a:rPr lang="en-US" sz="1600" dirty="0" err="1" smtClean="0"/>
            <a:t>kecil</a:t>
          </a:r>
          <a:r>
            <a:rPr lang="en-US" sz="1600" dirty="0" smtClean="0"/>
            <a:t> </a:t>
          </a:r>
          <a:r>
            <a:rPr lang="en-US" sz="1600" dirty="0" err="1" smtClean="0"/>
            <a:t>terutama</a:t>
          </a:r>
          <a:r>
            <a:rPr lang="en-US" sz="1600" dirty="0" smtClean="0"/>
            <a:t> </a:t>
          </a:r>
          <a:r>
            <a:rPr lang="en-US" sz="1600" dirty="0" err="1" smtClean="0"/>
            <a:t>jari</a:t>
          </a:r>
          <a:r>
            <a:rPr lang="id-ID" sz="1600" dirty="0" smtClean="0"/>
            <a:t>2</a:t>
          </a:r>
          <a:r>
            <a:rPr lang="en-US" sz="1600" dirty="0" smtClean="0"/>
            <a:t> </a:t>
          </a:r>
          <a:r>
            <a:rPr lang="en-US" sz="1600" dirty="0" err="1" smtClean="0"/>
            <a:t>tangan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ruas</a:t>
          </a:r>
          <a:r>
            <a:rPr lang="en-US" sz="1600" dirty="0" smtClean="0"/>
            <a:t> </a:t>
          </a:r>
          <a:r>
            <a:rPr lang="en-US" sz="1600" dirty="0" err="1" smtClean="0"/>
            <a:t>jari-jari</a:t>
          </a:r>
          <a:r>
            <a:rPr lang="en-US" sz="1600" dirty="0" smtClean="0"/>
            <a:t> </a:t>
          </a:r>
          <a:r>
            <a:rPr lang="en-US" sz="1600" dirty="0" err="1" smtClean="0"/>
            <a:t>membesar</a:t>
          </a:r>
          <a:r>
            <a:rPr lang="en-US" sz="1600" dirty="0" smtClean="0"/>
            <a:t>. </a:t>
          </a:r>
          <a:endParaRPr lang="id-ID" sz="1600" dirty="0"/>
        </a:p>
      </dgm:t>
    </dgm:pt>
    <dgm:pt modelId="{ADDD6B4B-E218-40A4-A330-3525915A1053}" type="parTrans" cxnId="{6C29454D-CB55-4315-8523-A430EA6A0A05}">
      <dgm:prSet/>
      <dgm:spPr/>
      <dgm:t>
        <a:bodyPr/>
        <a:lstStyle/>
        <a:p>
          <a:endParaRPr lang="id-ID" sz="2000"/>
        </a:p>
      </dgm:t>
    </dgm:pt>
    <dgm:pt modelId="{225C5AD3-3F04-4FCF-8C4F-006FA00F219B}" type="sibTrans" cxnId="{6C29454D-CB55-4315-8523-A430EA6A0A05}">
      <dgm:prSet/>
      <dgm:spPr/>
      <dgm:t>
        <a:bodyPr/>
        <a:lstStyle/>
        <a:p>
          <a:endParaRPr lang="id-ID" sz="2000"/>
        </a:p>
      </dgm:t>
    </dgm:pt>
    <dgm:pt modelId="{941A02E5-CE8C-40BE-99F7-203E9AFF99C0}">
      <dgm:prSet custT="1"/>
      <dgm:spPr/>
      <dgm:t>
        <a:bodyPr/>
        <a:lstStyle/>
        <a:p>
          <a:r>
            <a:rPr lang="id-ID" sz="1600" dirty="0" smtClean="0"/>
            <a:t>Yaitu </a:t>
          </a:r>
          <a:r>
            <a:rPr lang="en-US" sz="1600" dirty="0" err="1" smtClean="0"/>
            <a:t>menipisnya</a:t>
          </a:r>
          <a:r>
            <a:rPr lang="en-US" sz="1600" dirty="0" smtClean="0"/>
            <a:t> </a:t>
          </a:r>
          <a:r>
            <a:rPr lang="en-US" sz="1600" dirty="0" err="1" smtClean="0"/>
            <a:t>tulang</a:t>
          </a:r>
          <a:r>
            <a:rPr lang="en-US" sz="1600" dirty="0" smtClean="0"/>
            <a:t> </a:t>
          </a:r>
          <a:r>
            <a:rPr lang="en-US" sz="1600" dirty="0" err="1" smtClean="0"/>
            <a:t>rawan</a:t>
          </a:r>
          <a:r>
            <a:rPr lang="en-US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mengalami</a:t>
          </a:r>
          <a:r>
            <a:rPr lang="en-US" sz="1600" dirty="0" smtClean="0"/>
            <a:t> </a:t>
          </a:r>
          <a:r>
            <a:rPr lang="en-US" sz="1600" dirty="0" err="1" smtClean="0"/>
            <a:t>degenerasi</a:t>
          </a:r>
          <a:r>
            <a:rPr lang="id-ID" sz="1600" dirty="0" smtClean="0"/>
            <a:t> </a:t>
          </a:r>
          <a:r>
            <a:rPr lang="id-ID" sz="1600" dirty="0" smtClean="0">
              <a:sym typeface="Wingdings" pitchFamily="2" charset="2"/>
            </a:rPr>
            <a:t> </a:t>
          </a:r>
          <a:r>
            <a:rPr lang="en-US" sz="1600" dirty="0" err="1" smtClean="0"/>
            <a:t>gangguan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saat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digerakkan</a:t>
          </a:r>
          <a:r>
            <a:rPr lang="en-US" sz="1600" dirty="0" smtClean="0"/>
            <a:t>.</a:t>
          </a:r>
          <a:endParaRPr lang="id-ID" sz="1600" dirty="0" smtClean="0"/>
        </a:p>
      </dgm:t>
    </dgm:pt>
    <dgm:pt modelId="{F85E3222-1A6D-4778-B57D-A862CDF0FEBE}" type="parTrans" cxnId="{117AE4AC-24EF-44C4-8A8F-02329615CE09}">
      <dgm:prSet/>
      <dgm:spPr/>
      <dgm:t>
        <a:bodyPr/>
        <a:lstStyle/>
        <a:p>
          <a:endParaRPr lang="id-ID" sz="2000"/>
        </a:p>
      </dgm:t>
    </dgm:pt>
    <dgm:pt modelId="{53BEA9AF-0971-4A3A-886A-EC2DCDC4D975}" type="sibTrans" cxnId="{117AE4AC-24EF-44C4-8A8F-02329615CE09}">
      <dgm:prSet/>
      <dgm:spPr/>
      <dgm:t>
        <a:bodyPr/>
        <a:lstStyle/>
        <a:p>
          <a:endParaRPr lang="id-ID" sz="2000"/>
        </a:p>
      </dgm:t>
    </dgm:pt>
    <dgm:pt modelId="{F536F00C-B4BE-4667-8E1D-C6FBDB784E72}">
      <dgm:prSet custT="1"/>
      <dgm:spPr/>
      <dgm:t>
        <a:bodyPr/>
        <a:lstStyle/>
        <a:p>
          <a:r>
            <a:rPr lang="id-ID" sz="1600" dirty="0" smtClean="0"/>
            <a:t>X``</a:t>
          </a:r>
          <a:r>
            <a:rPr lang="en-US" sz="1600" dirty="0" err="1" smtClean="0"/>
            <a:t>terisinya</a:t>
          </a:r>
          <a:r>
            <a:rPr lang="en-US" sz="1600" dirty="0" smtClean="0"/>
            <a:t> </a:t>
          </a:r>
          <a:r>
            <a:rPr lang="en-US" sz="1600" dirty="0" err="1" smtClean="0"/>
            <a:t>rongga</a:t>
          </a:r>
          <a:r>
            <a:rPr lang="en-US" sz="1600" dirty="0" smtClean="0"/>
            <a:t> </a:t>
          </a:r>
          <a:r>
            <a:rPr lang="en-US" sz="1600" dirty="0" err="1" smtClean="0"/>
            <a:t>sendi</a:t>
          </a:r>
          <a:r>
            <a:rPr lang="en-US" sz="1600" dirty="0" smtClean="0"/>
            <a:t> </a:t>
          </a:r>
          <a:r>
            <a:rPr lang="en-US" sz="1600" dirty="0" err="1" smtClean="0"/>
            <a:t>oleh</a:t>
          </a:r>
          <a:r>
            <a:rPr lang="en-US" sz="1600" dirty="0" smtClean="0"/>
            <a:t> </a:t>
          </a:r>
          <a:r>
            <a:rPr lang="en-US" sz="1600" dirty="0" err="1" smtClean="0"/>
            <a:t>cairan</a:t>
          </a:r>
          <a:r>
            <a:rPr lang="en-US" sz="1600" dirty="0" smtClean="0"/>
            <a:t> </a:t>
          </a:r>
          <a:r>
            <a:rPr lang="en-US" sz="1600" dirty="0" err="1" smtClean="0"/>
            <a:t>yg</a:t>
          </a:r>
          <a:r>
            <a:rPr lang="en-US" sz="1600" dirty="0" smtClean="0"/>
            <a:t> </a:t>
          </a:r>
          <a:r>
            <a:rPr lang="en-US" sz="1600" dirty="0" err="1" smtClean="0"/>
            <a:t>getah</a:t>
          </a:r>
          <a:r>
            <a:rPr lang="en-US" sz="1600" dirty="0" smtClean="0"/>
            <a:t> </a:t>
          </a:r>
          <a:r>
            <a:rPr lang="en-US" sz="1600" dirty="0" err="1" smtClean="0"/>
            <a:t>radang</a:t>
          </a:r>
          <a:r>
            <a:rPr lang="id-ID" sz="1600" dirty="0" smtClean="0"/>
            <a:t>, </a:t>
          </a:r>
          <a:r>
            <a:rPr lang="en-US" sz="1600" dirty="0" err="1" smtClean="0"/>
            <a:t>terjadi</a:t>
          </a:r>
          <a:r>
            <a:rPr lang="en-US" sz="1600" dirty="0" smtClean="0"/>
            <a:t> </a:t>
          </a:r>
          <a:r>
            <a:rPr lang="en-US" sz="1600" dirty="0" err="1" smtClean="0"/>
            <a:t>karena</a:t>
          </a:r>
          <a:r>
            <a:rPr lang="en-US" sz="1600" dirty="0" smtClean="0"/>
            <a:t> </a:t>
          </a:r>
          <a:r>
            <a:rPr lang="en-US" sz="1600" dirty="0" err="1" smtClean="0"/>
            <a:t>serangan</a:t>
          </a:r>
          <a:r>
            <a:rPr lang="en-US" sz="1600" dirty="0" smtClean="0"/>
            <a:t> </a:t>
          </a:r>
          <a:r>
            <a:rPr lang="en-US" sz="1600" dirty="0" err="1" smtClean="0"/>
            <a:t>kuman</a:t>
          </a:r>
          <a:endParaRPr lang="id-ID" sz="1600" dirty="0" smtClean="0"/>
        </a:p>
      </dgm:t>
    </dgm:pt>
    <dgm:pt modelId="{80C0CC65-4FEB-4ED2-8D7B-88779477443A}" type="parTrans" cxnId="{2C941E92-3EB3-4A42-A9D2-DF29F3F164B7}">
      <dgm:prSet/>
      <dgm:spPr/>
      <dgm:t>
        <a:bodyPr/>
        <a:lstStyle/>
        <a:p>
          <a:endParaRPr lang="id-ID" sz="2000"/>
        </a:p>
      </dgm:t>
    </dgm:pt>
    <dgm:pt modelId="{0B3269A3-281C-4DEB-A9B3-829125A015E6}" type="sibTrans" cxnId="{2C941E92-3EB3-4A42-A9D2-DF29F3F164B7}">
      <dgm:prSet/>
      <dgm:spPr/>
      <dgm:t>
        <a:bodyPr/>
        <a:lstStyle/>
        <a:p>
          <a:endParaRPr lang="id-ID" sz="2000"/>
        </a:p>
      </dgm:t>
    </dgm:pt>
    <dgm:pt modelId="{0E35C74A-50A7-453E-8BC4-BE42AE56C6F5}">
      <dgm:prSet custT="1"/>
      <dgm:spPr/>
      <dgm:t>
        <a:bodyPr/>
        <a:lstStyle/>
        <a:p>
          <a:r>
            <a:rPr lang="en-US" sz="1600" b="1" smtClean="0"/>
            <a:t>Artritis Gout</a:t>
          </a:r>
          <a:r>
            <a:rPr lang="id-ID" sz="1600" b="1" smtClean="0"/>
            <a:t>: </a:t>
          </a:r>
          <a:r>
            <a:rPr lang="en-US" sz="1600" smtClean="0"/>
            <a:t> karena timbunan asam urat pd sendi</a:t>
          </a:r>
          <a:r>
            <a:rPr lang="id-ID" sz="1600" smtClean="0"/>
            <a:t>2 </a:t>
          </a:r>
          <a:r>
            <a:rPr lang="en-US" sz="1600" smtClean="0"/>
            <a:t>kecil terutama jari</a:t>
          </a:r>
          <a:r>
            <a:rPr lang="id-ID" sz="1600" smtClean="0"/>
            <a:t>2</a:t>
          </a:r>
          <a:r>
            <a:rPr lang="en-US" sz="1600" smtClean="0"/>
            <a:t> tangan</a:t>
          </a:r>
          <a:r>
            <a:rPr lang="id-ID" sz="1600" smtClean="0"/>
            <a:t> </a:t>
          </a:r>
          <a:r>
            <a:rPr lang="id-ID" sz="1600" smtClean="0">
              <a:sym typeface="Wingdings" pitchFamily="2" charset="2"/>
            </a:rPr>
            <a:t> </a:t>
          </a:r>
          <a:r>
            <a:rPr lang="en-US" sz="1600" smtClean="0"/>
            <a:t>ruas jari-jari membesar. </a:t>
          </a:r>
          <a:endParaRPr lang="id-ID" sz="1600" dirty="0"/>
        </a:p>
      </dgm:t>
    </dgm:pt>
    <dgm:pt modelId="{BA57FB54-ED85-4847-A1E3-A50D7466180F}" type="parTrans" cxnId="{DA01C69F-EC93-4A8E-ABFD-5D45149F42D3}">
      <dgm:prSet/>
      <dgm:spPr/>
      <dgm:t>
        <a:bodyPr/>
        <a:lstStyle/>
        <a:p>
          <a:endParaRPr lang="id-ID" sz="2000"/>
        </a:p>
      </dgm:t>
    </dgm:pt>
    <dgm:pt modelId="{2B0E3139-23C9-4211-A205-3BAADF83CC67}" type="sibTrans" cxnId="{DA01C69F-EC93-4A8E-ABFD-5D45149F42D3}">
      <dgm:prSet/>
      <dgm:spPr/>
      <dgm:t>
        <a:bodyPr/>
        <a:lstStyle/>
        <a:p>
          <a:endParaRPr lang="id-ID" sz="2000"/>
        </a:p>
      </dgm:t>
    </dgm:pt>
    <dgm:pt modelId="{DD79169D-62CC-49C6-9515-4A67CDFF862E}">
      <dgm:prSet custT="1"/>
      <dgm:spPr/>
      <dgm:t>
        <a:bodyPr/>
        <a:lstStyle/>
        <a:p>
          <a:r>
            <a:rPr lang="id-ID" sz="1600" b="1" smtClean="0"/>
            <a:t>O</a:t>
          </a:r>
          <a:r>
            <a:rPr lang="en-US" sz="1600" b="1" smtClean="0"/>
            <a:t>steoartritis</a:t>
          </a:r>
          <a:r>
            <a:rPr lang="id-ID" sz="1600" b="1" smtClean="0"/>
            <a:t> : </a:t>
          </a:r>
          <a:r>
            <a:rPr lang="en-US" sz="1600" smtClean="0"/>
            <a:t>menipisnya tulang rawan </a:t>
          </a:r>
          <a:r>
            <a:rPr lang="id-ID" sz="1600" smtClean="0">
              <a:sym typeface="Wingdings" pitchFamily="2" charset="2"/>
            </a:rPr>
            <a:t> </a:t>
          </a:r>
          <a:r>
            <a:rPr lang="en-US" sz="1600" smtClean="0"/>
            <a:t>mengalami degenerasi</a:t>
          </a:r>
          <a:r>
            <a:rPr lang="id-ID" sz="1600" smtClean="0"/>
            <a:t> </a:t>
          </a:r>
          <a:r>
            <a:rPr lang="id-ID" sz="1600" smtClean="0">
              <a:sym typeface="Wingdings" pitchFamily="2" charset="2"/>
            </a:rPr>
            <a:t> </a:t>
          </a:r>
          <a:r>
            <a:rPr lang="en-US" sz="1600" smtClean="0"/>
            <a:t>gangguan pada saat sendi digerakkan.</a:t>
          </a:r>
          <a:endParaRPr lang="id-ID" sz="1600" dirty="0" smtClean="0"/>
        </a:p>
      </dgm:t>
    </dgm:pt>
    <dgm:pt modelId="{60936247-659F-42DE-ADD8-53096A1911C6}" type="parTrans" cxnId="{C674F0E7-B690-41C2-B7CD-CF839C74075F}">
      <dgm:prSet/>
      <dgm:spPr/>
      <dgm:t>
        <a:bodyPr/>
        <a:lstStyle/>
        <a:p>
          <a:endParaRPr lang="id-ID" sz="2000"/>
        </a:p>
      </dgm:t>
    </dgm:pt>
    <dgm:pt modelId="{AB7B9E7D-CAE1-40F8-8830-1AC8F9677D03}" type="sibTrans" cxnId="{C674F0E7-B690-41C2-B7CD-CF839C74075F}">
      <dgm:prSet/>
      <dgm:spPr/>
      <dgm:t>
        <a:bodyPr/>
        <a:lstStyle/>
        <a:p>
          <a:endParaRPr lang="id-ID" sz="2000"/>
        </a:p>
      </dgm:t>
    </dgm:pt>
    <dgm:pt modelId="{714AF37A-EE6B-4EB3-8B8C-B5FF47A4A63D}">
      <dgm:prSet custT="1"/>
      <dgm:spPr/>
      <dgm:t>
        <a:bodyPr/>
        <a:lstStyle/>
        <a:p>
          <a:r>
            <a:rPr lang="en-US" sz="1600" b="1" smtClean="0"/>
            <a:t>Artritis eskudatif</a:t>
          </a:r>
          <a:r>
            <a:rPr lang="id-ID" sz="1600" b="1" smtClean="0"/>
            <a:t> : </a:t>
          </a:r>
          <a:r>
            <a:rPr lang="en-US" sz="1600" smtClean="0"/>
            <a:t>terisinya rongga sendi oleh cairan yg getah radang</a:t>
          </a:r>
          <a:r>
            <a:rPr lang="id-ID" sz="1600" smtClean="0"/>
            <a:t>, </a:t>
          </a:r>
          <a:r>
            <a:rPr lang="en-US" sz="1600" smtClean="0"/>
            <a:t>terjadi karena serangan kuman</a:t>
          </a:r>
          <a:endParaRPr lang="id-ID" sz="1600" dirty="0" smtClean="0"/>
        </a:p>
      </dgm:t>
    </dgm:pt>
    <dgm:pt modelId="{755CC476-8453-4F08-A7A5-72267CBE2F83}" type="parTrans" cxnId="{73CDF0ED-6A2C-47BC-8939-6E7790059C7C}">
      <dgm:prSet/>
      <dgm:spPr/>
      <dgm:t>
        <a:bodyPr/>
        <a:lstStyle/>
        <a:p>
          <a:endParaRPr lang="id-ID" sz="2000"/>
        </a:p>
      </dgm:t>
    </dgm:pt>
    <dgm:pt modelId="{20D1A864-ACD4-40DF-8057-FC2E723A7F8A}" type="sibTrans" cxnId="{73CDF0ED-6A2C-47BC-8939-6E7790059C7C}">
      <dgm:prSet/>
      <dgm:spPr/>
      <dgm:t>
        <a:bodyPr/>
        <a:lstStyle/>
        <a:p>
          <a:endParaRPr lang="id-ID" sz="2000"/>
        </a:p>
      </dgm:t>
    </dgm:pt>
    <dgm:pt modelId="{279E2200-D482-4F3C-A093-CCD309EAD837}">
      <dgm:prSet custT="1"/>
      <dgm:spPr/>
      <dgm:t>
        <a:bodyPr/>
        <a:lstStyle/>
        <a:p>
          <a:r>
            <a:rPr lang="id-ID" sz="1600" smtClean="0"/>
            <a:t>A</a:t>
          </a:r>
          <a:r>
            <a:rPr lang="en-US" sz="1600" b="1" smtClean="0"/>
            <a:t>rtritis sika</a:t>
          </a:r>
          <a:r>
            <a:rPr lang="id-ID" sz="1600" b="1" smtClean="0"/>
            <a:t>: </a:t>
          </a:r>
          <a:r>
            <a:rPr lang="en-US" sz="1600" smtClean="0"/>
            <a:t>berkurangnya minyak sendi yg </a:t>
          </a:r>
          <a:r>
            <a:rPr lang="id-ID" sz="1600" smtClean="0"/>
            <a:t>s</a:t>
          </a:r>
          <a:r>
            <a:rPr lang="en-US" sz="1600" smtClean="0"/>
            <a:t>ebabkan rasa nyeri saat tulang digerakkan</a:t>
          </a:r>
          <a:endParaRPr lang="id-ID" sz="1600" dirty="0" smtClean="0"/>
        </a:p>
      </dgm:t>
    </dgm:pt>
    <dgm:pt modelId="{55EEB841-0B0B-43F2-ABB2-EB9FE6A5EE1D}" type="parTrans" cxnId="{6930A2D0-261B-42C6-8599-3CB13901703B}">
      <dgm:prSet/>
      <dgm:spPr/>
      <dgm:t>
        <a:bodyPr/>
        <a:lstStyle/>
        <a:p>
          <a:endParaRPr lang="id-ID" sz="2000"/>
        </a:p>
      </dgm:t>
    </dgm:pt>
    <dgm:pt modelId="{00A32ABC-3D9B-401F-BE56-D7EAE8501414}" type="sibTrans" cxnId="{6930A2D0-261B-42C6-8599-3CB13901703B}">
      <dgm:prSet/>
      <dgm:spPr/>
      <dgm:t>
        <a:bodyPr/>
        <a:lstStyle/>
        <a:p>
          <a:endParaRPr lang="id-ID" sz="2000"/>
        </a:p>
      </dgm:t>
    </dgm:pt>
    <dgm:pt modelId="{E189F267-7E90-4261-8B62-EC78F16A3C4B}">
      <dgm:prSet custT="1"/>
      <dgm:spPr/>
      <dgm:t>
        <a:bodyPr/>
        <a:lstStyle/>
        <a:p>
          <a:r>
            <a:rPr lang="id-ID" sz="1600" b="1" smtClean="0"/>
            <a:t>Remathoid </a:t>
          </a:r>
          <a:r>
            <a:rPr lang="en-US" sz="1600" b="1" smtClean="0"/>
            <a:t>Artritis </a:t>
          </a:r>
          <a:r>
            <a:rPr lang="id-ID" sz="1600" b="1" smtClean="0"/>
            <a:t>: </a:t>
          </a:r>
          <a:r>
            <a:rPr lang="en-US" sz="1600" smtClean="0"/>
            <a:t>radang sendi yg memberikan rasa sakit dan terkadang terjadi perubahan posisi tulang</a:t>
          </a:r>
          <a:r>
            <a:rPr lang="id-ID" sz="1600" smtClean="0"/>
            <a:t>, karena </a:t>
          </a:r>
          <a:r>
            <a:rPr lang="en-US" sz="1600" smtClean="0"/>
            <a:t>rematik</a:t>
          </a:r>
          <a:endParaRPr lang="id-ID" sz="1600"/>
        </a:p>
      </dgm:t>
    </dgm:pt>
    <dgm:pt modelId="{66A7C7EC-64C1-45EF-B58C-E0D5AA80C0FD}" type="parTrans" cxnId="{D1780020-5B4F-4955-9F93-8A0A6EFF75EE}">
      <dgm:prSet/>
      <dgm:spPr/>
      <dgm:t>
        <a:bodyPr/>
        <a:lstStyle/>
        <a:p>
          <a:endParaRPr lang="id-ID" sz="2000"/>
        </a:p>
      </dgm:t>
    </dgm:pt>
    <dgm:pt modelId="{32F615DC-66A5-416E-967F-EFC30B762D4D}" type="sibTrans" cxnId="{D1780020-5B4F-4955-9F93-8A0A6EFF75EE}">
      <dgm:prSet/>
      <dgm:spPr/>
      <dgm:t>
        <a:bodyPr/>
        <a:lstStyle/>
        <a:p>
          <a:endParaRPr lang="id-ID" sz="2000"/>
        </a:p>
      </dgm:t>
    </dgm:pt>
    <dgm:pt modelId="{1BEC543F-553D-4689-BBF2-DABD09929A12}">
      <dgm:prSet custT="1"/>
      <dgm:spPr/>
      <dgm:t>
        <a:bodyPr/>
        <a:lstStyle/>
        <a:p>
          <a:r>
            <a:rPr lang="id-ID" sz="2000" dirty="0" smtClean="0"/>
            <a:t>B</a:t>
          </a:r>
          <a:r>
            <a:rPr lang="en-US" sz="2000" dirty="0" err="1" smtClean="0"/>
            <a:t>erkurangnya</a:t>
          </a:r>
          <a:r>
            <a:rPr lang="en-US" sz="2000" dirty="0" smtClean="0"/>
            <a:t> </a:t>
          </a:r>
          <a:r>
            <a:rPr lang="en-US" sz="2000" dirty="0" err="1" smtClean="0"/>
            <a:t>minyak</a:t>
          </a:r>
          <a:r>
            <a:rPr lang="en-US" sz="2000" dirty="0" smtClean="0"/>
            <a:t> </a:t>
          </a:r>
          <a:r>
            <a:rPr lang="en-US" sz="2000" dirty="0" err="1" smtClean="0"/>
            <a:t>sendi</a:t>
          </a:r>
          <a:r>
            <a:rPr lang="en-US" sz="2000" dirty="0" smtClean="0"/>
            <a:t> </a:t>
          </a:r>
          <a:r>
            <a:rPr lang="en-US" sz="2000" dirty="0" err="1" smtClean="0"/>
            <a:t>yg</a:t>
          </a:r>
          <a:r>
            <a:rPr lang="en-US" sz="2000" dirty="0" smtClean="0"/>
            <a:t> </a:t>
          </a:r>
          <a:r>
            <a:rPr lang="id-ID" sz="2000" dirty="0" smtClean="0"/>
            <a:t>s</a:t>
          </a:r>
          <a:r>
            <a:rPr lang="en-US" sz="2000" dirty="0" err="1" smtClean="0"/>
            <a:t>ebabkan</a:t>
          </a:r>
          <a:r>
            <a:rPr lang="en-US" sz="2000" dirty="0" smtClean="0"/>
            <a:t> rasa </a:t>
          </a:r>
          <a:r>
            <a:rPr lang="en-US" sz="2000" dirty="0" err="1" smtClean="0"/>
            <a:t>nyeri</a:t>
          </a:r>
          <a:r>
            <a:rPr lang="en-US" sz="2000" dirty="0" smtClean="0"/>
            <a:t> </a:t>
          </a:r>
          <a:r>
            <a:rPr lang="en-US" sz="2000" dirty="0" err="1" smtClean="0"/>
            <a:t>saat</a:t>
          </a:r>
          <a:r>
            <a:rPr lang="en-US" sz="2000" dirty="0" smtClean="0"/>
            <a:t> </a:t>
          </a:r>
          <a:r>
            <a:rPr lang="en-US" sz="2000" dirty="0" err="1" smtClean="0"/>
            <a:t>tulang</a:t>
          </a:r>
          <a:r>
            <a:rPr lang="en-US" sz="2000" dirty="0" smtClean="0"/>
            <a:t> </a:t>
          </a:r>
          <a:r>
            <a:rPr lang="en-US" sz="2000" dirty="0" err="1" smtClean="0"/>
            <a:t>digerakkan</a:t>
          </a:r>
          <a:endParaRPr lang="id-ID" sz="2000" dirty="0" smtClean="0"/>
        </a:p>
      </dgm:t>
    </dgm:pt>
    <dgm:pt modelId="{0A20F8D9-9AF7-4D2B-9965-D52CAF0F9073}" type="parTrans" cxnId="{F0595B18-0CDB-4126-9BED-1969D65FED6E}">
      <dgm:prSet/>
      <dgm:spPr/>
    </dgm:pt>
    <dgm:pt modelId="{5BF363A2-56C5-480F-8B88-6E94DFA9C553}" type="sibTrans" cxnId="{F0595B18-0CDB-4126-9BED-1969D65FED6E}">
      <dgm:prSet/>
      <dgm:spPr/>
    </dgm:pt>
    <dgm:pt modelId="{7253001A-C80C-41F0-9CAF-F3269ED68CCF}" type="pres">
      <dgm:prSet presAssocID="{ACFB6F3A-DDCF-4329-A7DB-8E7337A7283C}" presName="linear" presStyleCnt="0">
        <dgm:presLayoutVars>
          <dgm:animLvl val="lvl"/>
          <dgm:resizeHandles val="exact"/>
        </dgm:presLayoutVars>
      </dgm:prSet>
      <dgm:spPr/>
    </dgm:pt>
    <dgm:pt modelId="{ED02DD14-D984-45E6-A138-73A236AF3EF6}" type="pres">
      <dgm:prSet presAssocID="{1A4F2861-2C9D-4E83-B447-7E28894EE3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B9BEBA-D275-45EB-8AB7-A01DF43436EE}" type="pres">
      <dgm:prSet presAssocID="{1A4F2861-2C9D-4E83-B447-7E28894EE35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8528AC-D43D-48A5-ADB5-57BB2F6D3647}" type="pres">
      <dgm:prSet presAssocID="{54B1752E-7CEC-4DDC-B198-2ECFFD492F8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84D721-DA66-46EB-BBDC-B3A76DE9854F}" type="pres">
      <dgm:prSet presAssocID="{54B1752E-7CEC-4DDC-B198-2ECFFD492F8B}" presName="childText" presStyleLbl="revTx" presStyleIdx="1" presStyleCnt="5">
        <dgm:presLayoutVars>
          <dgm:bulletEnabled val="1"/>
        </dgm:presLayoutVars>
      </dgm:prSet>
      <dgm:spPr/>
    </dgm:pt>
    <dgm:pt modelId="{F9669AB7-00C0-4F24-82ED-562C2521634F}" type="pres">
      <dgm:prSet presAssocID="{C3CDAA8C-29AE-45D3-91F1-B5ED86322E6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FCA2C9-F9DE-4540-9B1F-B25172951671}" type="pres">
      <dgm:prSet presAssocID="{C3CDAA8C-29AE-45D3-91F1-B5ED86322E6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C01A3E-C5B9-4F62-87DE-BC0A9F8ED7F5}" type="pres">
      <dgm:prSet presAssocID="{BA0F47D4-37F4-4C86-A915-2AB8EAB4142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8C756F-EC24-4F7B-B3CC-FA4A3F65FA7C}" type="pres">
      <dgm:prSet presAssocID="{BA0F47D4-37F4-4C86-A915-2AB8EAB4142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013F93-7517-4E41-9CB8-017245CFC067}" type="pres">
      <dgm:prSet presAssocID="{D9720F89-7DD1-4216-9F5E-538D8B3C6C3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EAC5AC6-B810-43AF-BF2D-856DBD0F6437}" type="pres">
      <dgm:prSet presAssocID="{D9720F89-7DD1-4216-9F5E-538D8B3C6C3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B06FFE2-0933-4275-91B7-051A2191B042}" type="presOf" srcId="{ACFB6F3A-DDCF-4329-A7DB-8E7337A7283C}" destId="{7253001A-C80C-41F0-9CAF-F3269ED68CCF}" srcOrd="0" destOrd="0" presId="urn:microsoft.com/office/officeart/2005/8/layout/vList2"/>
    <dgm:cxn modelId="{F221AF9C-6FCD-4183-9055-D246BB4D1CF7}" type="presOf" srcId="{C3CDAA8C-29AE-45D3-91F1-B5ED86322E60}" destId="{F9669AB7-00C0-4F24-82ED-562C2521634F}" srcOrd="0" destOrd="0" presId="urn:microsoft.com/office/officeart/2005/8/layout/vList2"/>
    <dgm:cxn modelId="{9E35CA8A-8BAB-4DE5-B151-9FF678BAE569}" type="presOf" srcId="{714AF37A-EE6B-4EB3-8B8C-B5FF47A4A63D}" destId="{1EAC5AC6-B810-43AF-BF2D-856DBD0F6437}" srcOrd="0" destOrd="2" presId="urn:microsoft.com/office/officeart/2005/8/layout/vList2"/>
    <dgm:cxn modelId="{117AE4AC-24EF-44C4-8A8F-02329615CE09}" srcId="{54B1752E-7CEC-4DDC-B198-2ECFFD492F8B}" destId="{941A02E5-CE8C-40BE-99F7-203E9AFF99C0}" srcOrd="0" destOrd="0" parTransId="{F85E3222-1A6D-4778-B57D-A862CDF0FEBE}" sibTransId="{53BEA9AF-0971-4A3A-886A-EC2DCDC4D975}"/>
    <dgm:cxn modelId="{CD9984BA-D160-4AA3-8169-8A71EB208611}" srcId="{ACFB6F3A-DDCF-4329-A7DB-8E7337A7283C}" destId="{1A4F2861-2C9D-4E83-B447-7E28894EE35E}" srcOrd="0" destOrd="0" parTransId="{41DD6B96-50E4-4C8B-95CD-AC09725CF7D1}" sibTransId="{D57C3D51-55CC-4B11-A575-CBB2F826E99C}"/>
    <dgm:cxn modelId="{73CDF0ED-6A2C-47BC-8939-6E7790059C7C}" srcId="{D9720F89-7DD1-4216-9F5E-538D8B3C6C3A}" destId="{714AF37A-EE6B-4EB3-8B8C-B5FF47A4A63D}" srcOrd="2" destOrd="0" parTransId="{755CC476-8453-4F08-A7A5-72267CBE2F83}" sibTransId="{20D1A864-ACD4-40DF-8057-FC2E723A7F8A}"/>
    <dgm:cxn modelId="{1F286134-902D-4970-B691-7C95DF2572E7}" type="presOf" srcId="{F536F00C-B4BE-4667-8E1D-C6FBDB784E72}" destId="{D1FCA2C9-F9DE-4540-9B1F-B25172951671}" srcOrd="0" destOrd="0" presId="urn:microsoft.com/office/officeart/2005/8/layout/vList2"/>
    <dgm:cxn modelId="{D6003C33-EBFC-49D2-BAD0-64919A5D9107}" type="presOf" srcId="{54B1752E-7CEC-4DDC-B198-2ECFFD492F8B}" destId="{848528AC-D43D-48A5-ADB5-57BB2F6D3647}" srcOrd="0" destOrd="0" presId="urn:microsoft.com/office/officeart/2005/8/layout/vList2"/>
    <dgm:cxn modelId="{2001F54F-ED55-4C8C-9570-1EA6B412A1DD}" type="presOf" srcId="{279E2200-D482-4F3C-A093-CCD309EAD837}" destId="{1EAC5AC6-B810-43AF-BF2D-856DBD0F6437}" srcOrd="0" destOrd="3" presId="urn:microsoft.com/office/officeart/2005/8/layout/vList2"/>
    <dgm:cxn modelId="{D1780020-5B4F-4955-9F93-8A0A6EFF75EE}" srcId="{D9720F89-7DD1-4216-9F5E-538D8B3C6C3A}" destId="{E189F267-7E90-4261-8B62-EC78F16A3C4B}" srcOrd="4" destOrd="0" parTransId="{66A7C7EC-64C1-45EF-B58C-E0D5AA80C0FD}" sibTransId="{32F615DC-66A5-416E-967F-EFC30B762D4D}"/>
    <dgm:cxn modelId="{F7994F7B-29B1-4028-A4A5-3EA9BC89D166}" type="presOf" srcId="{D9720F89-7DD1-4216-9F5E-538D8B3C6C3A}" destId="{09013F93-7517-4E41-9CB8-017245CFC067}" srcOrd="0" destOrd="0" presId="urn:microsoft.com/office/officeart/2005/8/layout/vList2"/>
    <dgm:cxn modelId="{68A42160-E92C-452F-9743-D6C7592CBB40}" srcId="{ACFB6F3A-DDCF-4329-A7DB-8E7337A7283C}" destId="{D9720F89-7DD1-4216-9F5E-538D8B3C6C3A}" srcOrd="4" destOrd="0" parTransId="{A870DA07-9B25-4229-BA87-978A4F0464F6}" sibTransId="{E70EE539-E569-41C5-9761-4033072073EA}"/>
    <dgm:cxn modelId="{DA01C69F-EC93-4A8E-ABFD-5D45149F42D3}" srcId="{D9720F89-7DD1-4216-9F5E-538D8B3C6C3A}" destId="{0E35C74A-50A7-453E-8BC4-BE42AE56C6F5}" srcOrd="0" destOrd="0" parTransId="{BA57FB54-ED85-4847-A1E3-A50D7466180F}" sibTransId="{2B0E3139-23C9-4211-A205-3BAADF83CC67}"/>
    <dgm:cxn modelId="{C674F0E7-B690-41C2-B7CD-CF839C74075F}" srcId="{D9720F89-7DD1-4216-9F5E-538D8B3C6C3A}" destId="{DD79169D-62CC-49C6-9515-4A67CDFF862E}" srcOrd="1" destOrd="0" parTransId="{60936247-659F-42DE-ADD8-53096A1911C6}" sibTransId="{AB7B9E7D-CAE1-40F8-8830-1AC8F9677D03}"/>
    <dgm:cxn modelId="{372DC5C2-FBFE-4A6D-BDAC-B2EB18B851DC}" type="presOf" srcId="{1A4F2861-2C9D-4E83-B447-7E28894EE35E}" destId="{ED02DD14-D984-45E6-A138-73A236AF3EF6}" srcOrd="0" destOrd="0" presId="urn:microsoft.com/office/officeart/2005/8/layout/vList2"/>
    <dgm:cxn modelId="{8EBC9DD4-C38C-42D1-94D7-F459AA9EB2B1}" srcId="{ACFB6F3A-DDCF-4329-A7DB-8E7337A7283C}" destId="{54B1752E-7CEC-4DDC-B198-2ECFFD492F8B}" srcOrd="1" destOrd="0" parTransId="{B5B903FC-F15D-43A1-827D-001D47358A63}" sibTransId="{4261A9B1-B623-4646-A184-6310251C7DAB}"/>
    <dgm:cxn modelId="{6930A2D0-261B-42C6-8599-3CB13901703B}" srcId="{D9720F89-7DD1-4216-9F5E-538D8B3C6C3A}" destId="{279E2200-D482-4F3C-A093-CCD309EAD837}" srcOrd="3" destOrd="0" parTransId="{55EEB841-0B0B-43F2-ABB2-EB9FE6A5EE1D}" sibTransId="{00A32ABC-3D9B-401F-BE56-D7EAE8501414}"/>
    <dgm:cxn modelId="{67A8C9C1-8286-40A7-BEB7-5A98B96344B2}" srcId="{ACFB6F3A-DDCF-4329-A7DB-8E7337A7283C}" destId="{BA0F47D4-37F4-4C86-A915-2AB8EAB4142D}" srcOrd="3" destOrd="0" parTransId="{50A4CA5F-DDBB-4677-8E97-10EE2E19E583}" sibTransId="{B5D53861-82F2-4ECB-B1F6-B47AE13CFA51}"/>
    <dgm:cxn modelId="{2C941E92-3EB3-4A42-A9D2-DF29F3F164B7}" srcId="{C3CDAA8C-29AE-45D3-91F1-B5ED86322E60}" destId="{F536F00C-B4BE-4667-8E1D-C6FBDB784E72}" srcOrd="0" destOrd="0" parTransId="{80C0CC65-4FEB-4ED2-8D7B-88779477443A}" sibTransId="{0B3269A3-281C-4DEB-A9B3-829125A015E6}"/>
    <dgm:cxn modelId="{940835DF-37A8-4899-978A-833F7F8089EB}" type="presOf" srcId="{941A02E5-CE8C-40BE-99F7-203E9AFF99C0}" destId="{4C84D721-DA66-46EB-BBDC-B3A76DE9854F}" srcOrd="0" destOrd="0" presId="urn:microsoft.com/office/officeart/2005/8/layout/vList2"/>
    <dgm:cxn modelId="{0BCB98F4-DBF1-429C-933A-FA2D16ACB6A4}" type="presOf" srcId="{69CD188C-1211-4F0C-9FEE-D49F91A6E607}" destId="{63B9BEBA-D275-45EB-8AB7-A01DF43436EE}" srcOrd="0" destOrd="0" presId="urn:microsoft.com/office/officeart/2005/8/layout/vList2"/>
    <dgm:cxn modelId="{2CD13B8A-4E17-45A2-A1AF-5EC7CC25FC6F}" type="presOf" srcId="{1BEC543F-553D-4689-BBF2-DABD09929A12}" destId="{908C756F-EC24-4F7B-B3CC-FA4A3F65FA7C}" srcOrd="0" destOrd="0" presId="urn:microsoft.com/office/officeart/2005/8/layout/vList2"/>
    <dgm:cxn modelId="{8A200F8B-3B44-4F70-B0D6-06F6058D0384}" type="presOf" srcId="{BA0F47D4-37F4-4C86-A915-2AB8EAB4142D}" destId="{6DC01A3E-C5B9-4F62-87DE-BC0A9F8ED7F5}" srcOrd="0" destOrd="0" presId="urn:microsoft.com/office/officeart/2005/8/layout/vList2"/>
    <dgm:cxn modelId="{C55A2AA5-01B8-44D6-9131-17BB24D2D2ED}" type="presOf" srcId="{0E35C74A-50A7-453E-8BC4-BE42AE56C6F5}" destId="{1EAC5AC6-B810-43AF-BF2D-856DBD0F6437}" srcOrd="0" destOrd="0" presId="urn:microsoft.com/office/officeart/2005/8/layout/vList2"/>
    <dgm:cxn modelId="{F57390B8-179B-4CE4-BBB6-F04333B9C074}" type="presOf" srcId="{E189F267-7E90-4261-8B62-EC78F16A3C4B}" destId="{1EAC5AC6-B810-43AF-BF2D-856DBD0F6437}" srcOrd="0" destOrd="4" presId="urn:microsoft.com/office/officeart/2005/8/layout/vList2"/>
    <dgm:cxn modelId="{6C29454D-CB55-4315-8523-A430EA6A0A05}" srcId="{1A4F2861-2C9D-4E83-B447-7E28894EE35E}" destId="{69CD188C-1211-4F0C-9FEE-D49F91A6E607}" srcOrd="0" destOrd="0" parTransId="{ADDD6B4B-E218-40A4-A330-3525915A1053}" sibTransId="{225C5AD3-3F04-4FCF-8C4F-006FA00F219B}"/>
    <dgm:cxn modelId="{F0595B18-0CDB-4126-9BED-1969D65FED6E}" srcId="{BA0F47D4-37F4-4C86-A915-2AB8EAB4142D}" destId="{1BEC543F-553D-4689-BBF2-DABD09929A12}" srcOrd="0" destOrd="0" parTransId="{0A20F8D9-9AF7-4D2B-9965-D52CAF0F9073}" sibTransId="{5BF363A2-56C5-480F-8B88-6E94DFA9C553}"/>
    <dgm:cxn modelId="{E6C4E598-8DF8-4C82-9A51-69652BCF725D}" type="presOf" srcId="{DD79169D-62CC-49C6-9515-4A67CDFF862E}" destId="{1EAC5AC6-B810-43AF-BF2D-856DBD0F6437}" srcOrd="0" destOrd="1" presId="urn:microsoft.com/office/officeart/2005/8/layout/vList2"/>
    <dgm:cxn modelId="{8BDB8489-5AE3-4C4B-B8E1-B82E675E4470}" srcId="{ACFB6F3A-DDCF-4329-A7DB-8E7337A7283C}" destId="{C3CDAA8C-29AE-45D3-91F1-B5ED86322E60}" srcOrd="2" destOrd="0" parTransId="{348ACE41-65AB-4931-8DBC-776724A8B173}" sibTransId="{28207BA1-D331-4B23-A10B-73EB83FB720C}"/>
    <dgm:cxn modelId="{B4B2E05F-E7A9-474E-94B9-F97CE2BDEFF6}" type="presParOf" srcId="{7253001A-C80C-41F0-9CAF-F3269ED68CCF}" destId="{ED02DD14-D984-45E6-A138-73A236AF3EF6}" srcOrd="0" destOrd="0" presId="urn:microsoft.com/office/officeart/2005/8/layout/vList2"/>
    <dgm:cxn modelId="{3859BA1B-A6AD-4150-A430-1693420B0FA8}" type="presParOf" srcId="{7253001A-C80C-41F0-9CAF-F3269ED68CCF}" destId="{63B9BEBA-D275-45EB-8AB7-A01DF43436EE}" srcOrd="1" destOrd="0" presId="urn:microsoft.com/office/officeart/2005/8/layout/vList2"/>
    <dgm:cxn modelId="{78F8C5E4-FF08-46C0-897F-5B156C0EFE26}" type="presParOf" srcId="{7253001A-C80C-41F0-9CAF-F3269ED68CCF}" destId="{848528AC-D43D-48A5-ADB5-57BB2F6D3647}" srcOrd="2" destOrd="0" presId="urn:microsoft.com/office/officeart/2005/8/layout/vList2"/>
    <dgm:cxn modelId="{ADFF4970-CE52-4575-B84B-7A62EFACFB9D}" type="presParOf" srcId="{7253001A-C80C-41F0-9CAF-F3269ED68CCF}" destId="{4C84D721-DA66-46EB-BBDC-B3A76DE9854F}" srcOrd="3" destOrd="0" presId="urn:microsoft.com/office/officeart/2005/8/layout/vList2"/>
    <dgm:cxn modelId="{F229D1D2-19B8-44FB-A74D-33158FAD6ABC}" type="presParOf" srcId="{7253001A-C80C-41F0-9CAF-F3269ED68CCF}" destId="{F9669AB7-00C0-4F24-82ED-562C2521634F}" srcOrd="4" destOrd="0" presId="urn:microsoft.com/office/officeart/2005/8/layout/vList2"/>
    <dgm:cxn modelId="{D22DDA92-440D-42C0-8492-656CB48EE3A4}" type="presParOf" srcId="{7253001A-C80C-41F0-9CAF-F3269ED68CCF}" destId="{D1FCA2C9-F9DE-4540-9B1F-B25172951671}" srcOrd="5" destOrd="0" presId="urn:microsoft.com/office/officeart/2005/8/layout/vList2"/>
    <dgm:cxn modelId="{91004662-7577-46DB-9721-E5251A5D80AD}" type="presParOf" srcId="{7253001A-C80C-41F0-9CAF-F3269ED68CCF}" destId="{6DC01A3E-C5B9-4F62-87DE-BC0A9F8ED7F5}" srcOrd="6" destOrd="0" presId="urn:microsoft.com/office/officeart/2005/8/layout/vList2"/>
    <dgm:cxn modelId="{D1AF5181-42BD-4DFE-9D1B-435E87B9FEF4}" type="presParOf" srcId="{7253001A-C80C-41F0-9CAF-F3269ED68CCF}" destId="{908C756F-EC24-4F7B-B3CC-FA4A3F65FA7C}" srcOrd="7" destOrd="0" presId="urn:microsoft.com/office/officeart/2005/8/layout/vList2"/>
    <dgm:cxn modelId="{977389A6-1F06-4315-8E4D-508B9FC9B9BB}" type="presParOf" srcId="{7253001A-C80C-41F0-9CAF-F3269ED68CCF}" destId="{09013F93-7517-4E41-9CB8-017245CFC067}" srcOrd="8" destOrd="0" presId="urn:microsoft.com/office/officeart/2005/8/layout/vList2"/>
    <dgm:cxn modelId="{50C1CDFA-ED8E-4D3D-9CA5-B69BF5C6F730}" type="presParOf" srcId="{7253001A-C80C-41F0-9CAF-F3269ED68CCF}" destId="{1EAC5AC6-B810-43AF-BF2D-856DBD0F643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A8018AC-AD65-4CE8-9A45-16E3D3765E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308A0BF-D78F-44C3-A280-8F32B58F0412}">
      <dgm:prSet phldrT="[Text]"/>
      <dgm:spPr/>
      <dgm:t>
        <a:bodyPr/>
        <a:lstStyle/>
        <a:p>
          <a:r>
            <a:rPr lang="id-ID" dirty="0" smtClean="0"/>
            <a:t>Berdasarkan penyakit otot genetik</a:t>
          </a:r>
          <a:endParaRPr lang="id-ID" dirty="0"/>
        </a:p>
      </dgm:t>
    </dgm:pt>
    <dgm:pt modelId="{95CBE9E6-89C9-42C4-BE11-A805F4437EE4}" type="parTrans" cxnId="{DA598C05-3E0E-47FD-8E05-9829060DA070}">
      <dgm:prSet/>
      <dgm:spPr/>
      <dgm:t>
        <a:bodyPr/>
        <a:lstStyle/>
        <a:p>
          <a:endParaRPr lang="id-ID"/>
        </a:p>
      </dgm:t>
    </dgm:pt>
    <dgm:pt modelId="{D6B07C02-595D-4C50-8F8E-8DDF5DE89A0F}" type="sibTrans" cxnId="{DA598C05-3E0E-47FD-8E05-9829060DA070}">
      <dgm:prSet/>
      <dgm:spPr/>
      <dgm:t>
        <a:bodyPr/>
        <a:lstStyle/>
        <a:p>
          <a:endParaRPr lang="id-ID"/>
        </a:p>
      </dgm:t>
    </dgm:pt>
    <dgm:pt modelId="{300E1BC6-60DE-40E9-9DB2-33CC99400BC6}">
      <dgm:prSet/>
      <dgm:spPr/>
      <dgm:t>
        <a:bodyPr/>
        <a:lstStyle/>
        <a:p>
          <a:r>
            <a:rPr lang="id-ID" dirty="0" smtClean="0"/>
            <a:t>distrofi otot,  </a:t>
          </a:r>
          <a:endParaRPr lang="id-ID" dirty="0"/>
        </a:p>
      </dgm:t>
    </dgm:pt>
    <dgm:pt modelId="{9D1FA0F7-4230-4D89-9B27-BD8707A94E0F}" type="parTrans" cxnId="{06F9B8C3-B6B9-4CE9-A3F9-D1B41378A2E2}">
      <dgm:prSet/>
      <dgm:spPr/>
      <dgm:t>
        <a:bodyPr/>
        <a:lstStyle/>
        <a:p>
          <a:endParaRPr lang="id-ID"/>
        </a:p>
      </dgm:t>
    </dgm:pt>
    <dgm:pt modelId="{14BBEC4C-033C-4D0E-9EFF-30C0126422C2}" type="sibTrans" cxnId="{06F9B8C3-B6B9-4CE9-A3F9-D1B41378A2E2}">
      <dgm:prSet/>
      <dgm:spPr/>
      <dgm:t>
        <a:bodyPr/>
        <a:lstStyle/>
        <a:p>
          <a:endParaRPr lang="id-ID"/>
        </a:p>
      </dgm:t>
    </dgm:pt>
    <dgm:pt modelId="{0CAEE71A-AE47-46AD-B383-90EA2D2D8603}">
      <dgm:prSet phldrT="[Text]"/>
      <dgm:spPr/>
      <dgm:t>
        <a:bodyPr/>
        <a:lstStyle/>
        <a:p>
          <a:r>
            <a:rPr lang="id-ID" dirty="0" smtClean="0"/>
            <a:t>Berdasarkan penyakit dari non-organik</a:t>
          </a:r>
          <a:endParaRPr lang="id-ID" dirty="0"/>
        </a:p>
      </dgm:t>
    </dgm:pt>
    <dgm:pt modelId="{5D63250C-34EC-4CE9-94FB-0F1E1F95D0BA}" type="parTrans" cxnId="{200C5376-82FD-426D-B43D-F2F4D829EDCB}">
      <dgm:prSet/>
      <dgm:spPr/>
      <dgm:t>
        <a:bodyPr/>
        <a:lstStyle/>
        <a:p>
          <a:endParaRPr lang="id-ID"/>
        </a:p>
      </dgm:t>
    </dgm:pt>
    <dgm:pt modelId="{EA84A95A-E23B-4718-813C-C1956B1CE72F}" type="sibTrans" cxnId="{200C5376-82FD-426D-B43D-F2F4D829EDCB}">
      <dgm:prSet/>
      <dgm:spPr/>
      <dgm:t>
        <a:bodyPr/>
        <a:lstStyle/>
        <a:p>
          <a:endParaRPr lang="id-ID"/>
        </a:p>
      </dgm:t>
    </dgm:pt>
    <dgm:pt modelId="{DBCAE324-4FF6-4C6E-925E-00E864AE4C01}">
      <dgm:prSet phldrT="[Text]"/>
      <dgm:spPr/>
      <dgm:t>
        <a:bodyPr/>
        <a:lstStyle/>
        <a:p>
          <a:r>
            <a:rPr lang="en-US" dirty="0" err="1" smtClean="0"/>
            <a:t>penyakit</a:t>
          </a:r>
          <a:r>
            <a:rPr lang="en-US" dirty="0" smtClean="0"/>
            <a:t> </a:t>
          </a:r>
          <a:r>
            <a:rPr lang="en-US" dirty="0" err="1" smtClean="0"/>
            <a:t>inflamasi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dimana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imunitas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mencederai</a:t>
          </a:r>
          <a:r>
            <a:rPr lang="en-US" dirty="0" smtClean="0"/>
            <a:t> </a:t>
          </a:r>
          <a:r>
            <a:rPr lang="en-US" dirty="0" err="1" smtClean="0"/>
            <a:t>otot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. </a:t>
          </a:r>
          <a:endParaRPr lang="id-ID" dirty="0"/>
        </a:p>
      </dgm:t>
    </dgm:pt>
    <dgm:pt modelId="{D9466E6E-0FFE-4424-B349-EA4FC9377E46}" type="parTrans" cxnId="{315C1FF2-CE37-4710-A163-6A9FD0A14342}">
      <dgm:prSet/>
      <dgm:spPr/>
      <dgm:t>
        <a:bodyPr/>
        <a:lstStyle/>
        <a:p>
          <a:endParaRPr lang="id-ID"/>
        </a:p>
      </dgm:t>
    </dgm:pt>
    <dgm:pt modelId="{6427315C-3F19-47B4-98F6-80DCD7DDF6C8}" type="sibTrans" cxnId="{315C1FF2-CE37-4710-A163-6A9FD0A14342}">
      <dgm:prSet/>
      <dgm:spPr/>
      <dgm:t>
        <a:bodyPr/>
        <a:lstStyle/>
        <a:p>
          <a:endParaRPr lang="id-ID"/>
        </a:p>
      </dgm:t>
    </dgm:pt>
    <dgm:pt modelId="{EA32EDED-D60A-40D4-A7BB-66CA3C27C9CE}">
      <dgm:prSet/>
      <dgm:spPr/>
      <dgm:t>
        <a:bodyPr/>
        <a:lstStyle/>
        <a:p>
          <a:r>
            <a:rPr lang="id-ID" dirty="0" smtClean="0"/>
            <a:t>miopati kongenital (bawaan), miopati penyimpanan, penyakit mitochondrial dan paralisis periodik</a:t>
          </a:r>
          <a:endParaRPr lang="id-ID" dirty="0"/>
        </a:p>
      </dgm:t>
    </dgm:pt>
    <dgm:pt modelId="{67A0BF5C-FE88-4FB4-A3FE-478E649FCCBE}" type="parTrans" cxnId="{9F6703DD-3291-4C01-A25F-31CC54AD9900}">
      <dgm:prSet/>
      <dgm:spPr/>
      <dgm:t>
        <a:bodyPr/>
        <a:lstStyle/>
        <a:p>
          <a:endParaRPr lang="id-ID"/>
        </a:p>
      </dgm:t>
    </dgm:pt>
    <dgm:pt modelId="{F2ACF983-1A67-44AC-9489-794282CD34D8}" type="sibTrans" cxnId="{9F6703DD-3291-4C01-A25F-31CC54AD9900}">
      <dgm:prSet/>
      <dgm:spPr/>
      <dgm:t>
        <a:bodyPr/>
        <a:lstStyle/>
        <a:p>
          <a:endParaRPr lang="id-ID"/>
        </a:p>
      </dgm:t>
    </dgm:pt>
    <dgm:pt modelId="{488536CB-CD07-45DD-AA86-04C8D83DB601}">
      <dgm:prSet/>
      <dgm:spPr/>
      <dgm:t>
        <a:bodyPr/>
        <a:lstStyle/>
        <a:p>
          <a:r>
            <a:rPr lang="en-US" smtClean="0"/>
            <a:t>Penyakit dimediasi bebas terkait adalah miastenia gravis. </a:t>
          </a:r>
          <a:endParaRPr lang="id-ID" dirty="0" smtClean="0"/>
        </a:p>
      </dgm:t>
    </dgm:pt>
    <dgm:pt modelId="{3E5B9B76-B18C-46B2-AB12-6F5679B4E866}" type="parTrans" cxnId="{A5BF13E2-DD0B-4760-A22A-E6CD3547E35D}">
      <dgm:prSet/>
      <dgm:spPr/>
      <dgm:t>
        <a:bodyPr/>
        <a:lstStyle/>
        <a:p>
          <a:endParaRPr lang="id-ID"/>
        </a:p>
      </dgm:t>
    </dgm:pt>
    <dgm:pt modelId="{55ED236C-9E1F-4E55-A664-CC744AE9BB2E}" type="sibTrans" cxnId="{A5BF13E2-DD0B-4760-A22A-E6CD3547E35D}">
      <dgm:prSet/>
      <dgm:spPr/>
      <dgm:t>
        <a:bodyPr/>
        <a:lstStyle/>
        <a:p>
          <a:endParaRPr lang="id-ID"/>
        </a:p>
      </dgm:t>
    </dgm:pt>
    <dgm:pt modelId="{F11FA534-867A-472D-A3D9-4F72DFA00F3F}">
      <dgm:prSet/>
      <dgm:spPr/>
      <dgm:t>
        <a:bodyPr/>
        <a:lstStyle/>
        <a:p>
          <a:r>
            <a:rPr lang="en-US" smtClean="0"/>
            <a:t>Penyakit otot bukan genetik lainnya mungkin disebabkan oleh obat-obatan atau penyakit hormonal</a:t>
          </a:r>
          <a:endParaRPr lang="id-ID" dirty="0" smtClean="0"/>
        </a:p>
      </dgm:t>
    </dgm:pt>
    <dgm:pt modelId="{D1E14794-CA57-4A5F-A38E-057A80FF3D1A}" type="parTrans" cxnId="{DD9D7F85-C2B4-420F-AA17-1960F2EE66FB}">
      <dgm:prSet/>
      <dgm:spPr/>
      <dgm:t>
        <a:bodyPr/>
        <a:lstStyle/>
        <a:p>
          <a:endParaRPr lang="id-ID"/>
        </a:p>
      </dgm:t>
    </dgm:pt>
    <dgm:pt modelId="{E0E937EF-E154-449E-97CA-A6826123D310}" type="sibTrans" cxnId="{DD9D7F85-C2B4-420F-AA17-1960F2EE66FB}">
      <dgm:prSet/>
      <dgm:spPr/>
      <dgm:t>
        <a:bodyPr/>
        <a:lstStyle/>
        <a:p>
          <a:endParaRPr lang="id-ID"/>
        </a:p>
      </dgm:t>
    </dgm:pt>
    <dgm:pt modelId="{17299BD4-E029-4030-A4CB-4CAEBC966A4A}" type="pres">
      <dgm:prSet presAssocID="{BA8018AC-AD65-4CE8-9A45-16E3D3765E56}" presName="linear" presStyleCnt="0">
        <dgm:presLayoutVars>
          <dgm:animLvl val="lvl"/>
          <dgm:resizeHandles val="exact"/>
        </dgm:presLayoutVars>
      </dgm:prSet>
      <dgm:spPr/>
    </dgm:pt>
    <dgm:pt modelId="{275DC7F7-8741-4E43-AB0C-C71576D2876F}" type="pres">
      <dgm:prSet presAssocID="{4308A0BF-D78F-44C3-A280-8F32B58F04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D68F4B-91FA-4A37-9B0F-3D159A15A3D7}" type="pres">
      <dgm:prSet presAssocID="{4308A0BF-D78F-44C3-A280-8F32B58F04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67233D0-BDB8-450F-9A0C-D85B9B47DB65}" type="pres">
      <dgm:prSet presAssocID="{0CAEE71A-AE47-46AD-B383-90EA2D2D860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0B28C8-B8FE-41E2-80CA-3FD27180C065}" type="pres">
      <dgm:prSet presAssocID="{0CAEE71A-AE47-46AD-B383-90EA2D2D860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3138FB1-9E03-436B-8F81-FC92DE574E25}" type="presOf" srcId="{BA8018AC-AD65-4CE8-9A45-16E3D3765E56}" destId="{17299BD4-E029-4030-A4CB-4CAEBC966A4A}" srcOrd="0" destOrd="0" presId="urn:microsoft.com/office/officeart/2005/8/layout/vList2"/>
    <dgm:cxn modelId="{315C1FF2-CE37-4710-A163-6A9FD0A14342}" srcId="{0CAEE71A-AE47-46AD-B383-90EA2D2D8603}" destId="{DBCAE324-4FF6-4C6E-925E-00E864AE4C01}" srcOrd="0" destOrd="0" parTransId="{D9466E6E-0FFE-4424-B349-EA4FC9377E46}" sibTransId="{6427315C-3F19-47B4-98F6-80DCD7DDF6C8}"/>
    <dgm:cxn modelId="{C6E8F293-C9FC-44AF-BE5C-F945F1AE71BF}" type="presOf" srcId="{EA32EDED-D60A-40D4-A7BB-66CA3C27C9CE}" destId="{57D68F4B-91FA-4A37-9B0F-3D159A15A3D7}" srcOrd="0" destOrd="1" presId="urn:microsoft.com/office/officeart/2005/8/layout/vList2"/>
    <dgm:cxn modelId="{200C5376-82FD-426D-B43D-F2F4D829EDCB}" srcId="{BA8018AC-AD65-4CE8-9A45-16E3D3765E56}" destId="{0CAEE71A-AE47-46AD-B383-90EA2D2D8603}" srcOrd="1" destOrd="0" parTransId="{5D63250C-34EC-4CE9-94FB-0F1E1F95D0BA}" sibTransId="{EA84A95A-E23B-4718-813C-C1956B1CE72F}"/>
    <dgm:cxn modelId="{DD9D7F85-C2B4-420F-AA17-1960F2EE66FB}" srcId="{0CAEE71A-AE47-46AD-B383-90EA2D2D8603}" destId="{F11FA534-867A-472D-A3D9-4F72DFA00F3F}" srcOrd="2" destOrd="0" parTransId="{D1E14794-CA57-4A5F-A38E-057A80FF3D1A}" sibTransId="{E0E937EF-E154-449E-97CA-A6826123D310}"/>
    <dgm:cxn modelId="{DA598C05-3E0E-47FD-8E05-9829060DA070}" srcId="{BA8018AC-AD65-4CE8-9A45-16E3D3765E56}" destId="{4308A0BF-D78F-44C3-A280-8F32B58F0412}" srcOrd="0" destOrd="0" parTransId="{95CBE9E6-89C9-42C4-BE11-A805F4437EE4}" sibTransId="{D6B07C02-595D-4C50-8F8E-8DDF5DE89A0F}"/>
    <dgm:cxn modelId="{E13668EF-8AE4-4413-9238-199E41068594}" type="presOf" srcId="{300E1BC6-60DE-40E9-9DB2-33CC99400BC6}" destId="{57D68F4B-91FA-4A37-9B0F-3D159A15A3D7}" srcOrd="0" destOrd="0" presId="urn:microsoft.com/office/officeart/2005/8/layout/vList2"/>
    <dgm:cxn modelId="{45D3A407-AF1B-48CA-AE64-0B8110BA27AB}" type="presOf" srcId="{4308A0BF-D78F-44C3-A280-8F32B58F0412}" destId="{275DC7F7-8741-4E43-AB0C-C71576D2876F}" srcOrd="0" destOrd="0" presId="urn:microsoft.com/office/officeart/2005/8/layout/vList2"/>
    <dgm:cxn modelId="{F0B810C3-0EB8-4401-A4A9-281B199B349A}" type="presOf" srcId="{0CAEE71A-AE47-46AD-B383-90EA2D2D8603}" destId="{467233D0-BDB8-450F-9A0C-D85B9B47DB65}" srcOrd="0" destOrd="0" presId="urn:microsoft.com/office/officeart/2005/8/layout/vList2"/>
    <dgm:cxn modelId="{E7D7D357-B586-4B01-9245-2BD2FD9A07EE}" type="presOf" srcId="{DBCAE324-4FF6-4C6E-925E-00E864AE4C01}" destId="{190B28C8-B8FE-41E2-80CA-3FD27180C065}" srcOrd="0" destOrd="0" presId="urn:microsoft.com/office/officeart/2005/8/layout/vList2"/>
    <dgm:cxn modelId="{A5BF13E2-DD0B-4760-A22A-E6CD3547E35D}" srcId="{0CAEE71A-AE47-46AD-B383-90EA2D2D8603}" destId="{488536CB-CD07-45DD-AA86-04C8D83DB601}" srcOrd="1" destOrd="0" parTransId="{3E5B9B76-B18C-46B2-AB12-6F5679B4E866}" sibTransId="{55ED236C-9E1F-4E55-A664-CC744AE9BB2E}"/>
    <dgm:cxn modelId="{F637E486-D5CB-44DB-A51A-E46CB939539E}" type="presOf" srcId="{488536CB-CD07-45DD-AA86-04C8D83DB601}" destId="{190B28C8-B8FE-41E2-80CA-3FD27180C065}" srcOrd="0" destOrd="1" presId="urn:microsoft.com/office/officeart/2005/8/layout/vList2"/>
    <dgm:cxn modelId="{E9B4BBF2-A608-47EC-841F-FA3EE301CD16}" type="presOf" srcId="{F11FA534-867A-472D-A3D9-4F72DFA00F3F}" destId="{190B28C8-B8FE-41E2-80CA-3FD27180C065}" srcOrd="0" destOrd="2" presId="urn:microsoft.com/office/officeart/2005/8/layout/vList2"/>
    <dgm:cxn modelId="{06F9B8C3-B6B9-4CE9-A3F9-D1B41378A2E2}" srcId="{4308A0BF-D78F-44C3-A280-8F32B58F0412}" destId="{300E1BC6-60DE-40E9-9DB2-33CC99400BC6}" srcOrd="0" destOrd="0" parTransId="{9D1FA0F7-4230-4D89-9B27-BD8707A94E0F}" sibTransId="{14BBEC4C-033C-4D0E-9EFF-30C0126422C2}"/>
    <dgm:cxn modelId="{9F6703DD-3291-4C01-A25F-31CC54AD9900}" srcId="{4308A0BF-D78F-44C3-A280-8F32B58F0412}" destId="{EA32EDED-D60A-40D4-A7BB-66CA3C27C9CE}" srcOrd="1" destOrd="0" parTransId="{67A0BF5C-FE88-4FB4-A3FE-478E649FCCBE}" sibTransId="{F2ACF983-1A67-44AC-9489-794282CD34D8}"/>
    <dgm:cxn modelId="{F9E0BDA3-DC9F-4C55-B81D-C9F4C925B9AD}" type="presParOf" srcId="{17299BD4-E029-4030-A4CB-4CAEBC966A4A}" destId="{275DC7F7-8741-4E43-AB0C-C71576D2876F}" srcOrd="0" destOrd="0" presId="urn:microsoft.com/office/officeart/2005/8/layout/vList2"/>
    <dgm:cxn modelId="{AFF32F1E-6046-4E38-BA00-A1FF2215CC0D}" type="presParOf" srcId="{17299BD4-E029-4030-A4CB-4CAEBC966A4A}" destId="{57D68F4B-91FA-4A37-9B0F-3D159A15A3D7}" srcOrd="1" destOrd="0" presId="urn:microsoft.com/office/officeart/2005/8/layout/vList2"/>
    <dgm:cxn modelId="{36567293-457B-4E7B-B476-69E230733177}" type="presParOf" srcId="{17299BD4-E029-4030-A4CB-4CAEBC966A4A}" destId="{467233D0-BDB8-450F-9A0C-D85B9B47DB65}" srcOrd="2" destOrd="0" presId="urn:microsoft.com/office/officeart/2005/8/layout/vList2"/>
    <dgm:cxn modelId="{7F533F10-542B-4C43-9DD2-44FB25D1B63D}" type="presParOf" srcId="{17299BD4-E029-4030-A4CB-4CAEBC966A4A}" destId="{190B28C8-B8FE-41E2-80CA-3FD27180C0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C59CD-538E-4ABE-92D2-42C4B2DB5D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FCA906D-9D3B-49A2-951D-5D96731FF1CA}">
      <dgm:prSet phldrT="[Text]"/>
      <dgm:spPr/>
      <dgm:t>
        <a:bodyPr/>
        <a:lstStyle/>
        <a:p>
          <a:r>
            <a:rPr lang="id-ID" dirty="0" smtClean="0"/>
            <a:t>Tulang cortical</a:t>
          </a:r>
          <a:endParaRPr lang="id-ID" dirty="0"/>
        </a:p>
      </dgm:t>
    </dgm:pt>
    <dgm:pt modelId="{4A70184D-99B9-4534-BCA0-27A896FAF6D1}" type="parTrans" cxnId="{90D385BE-C068-47EB-9690-3D24C14AE3A2}">
      <dgm:prSet/>
      <dgm:spPr/>
      <dgm:t>
        <a:bodyPr/>
        <a:lstStyle/>
        <a:p>
          <a:endParaRPr lang="id-ID"/>
        </a:p>
      </dgm:t>
    </dgm:pt>
    <dgm:pt modelId="{A0CB366C-AC1E-4602-A226-6151DAD6D871}" type="sibTrans" cxnId="{90D385BE-C068-47EB-9690-3D24C14AE3A2}">
      <dgm:prSet/>
      <dgm:spPr/>
      <dgm:t>
        <a:bodyPr/>
        <a:lstStyle/>
        <a:p>
          <a:endParaRPr lang="id-ID"/>
        </a:p>
      </dgm:t>
    </dgm:pt>
    <dgm:pt modelId="{B6AA28AC-3159-4BB9-AC9C-2E2230B7D5DD}">
      <dgm:prSet phldrT="[Text]"/>
      <dgm:spPr/>
      <dgm:t>
        <a:bodyPr/>
        <a:lstStyle/>
        <a:p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padat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id-ID" dirty="0" smtClean="0"/>
            <a:t>di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endParaRPr lang="id-ID" dirty="0"/>
        </a:p>
      </dgm:t>
    </dgm:pt>
    <dgm:pt modelId="{4C6ECECB-F0BF-4F05-9939-4832AAE45180}" type="parTrans" cxnId="{1ED5D942-9624-4381-9A10-C7D031E2C484}">
      <dgm:prSet/>
      <dgm:spPr/>
      <dgm:t>
        <a:bodyPr/>
        <a:lstStyle/>
        <a:p>
          <a:endParaRPr lang="id-ID"/>
        </a:p>
      </dgm:t>
    </dgm:pt>
    <dgm:pt modelId="{F6E5AD8A-FE50-44D5-8752-85B4DFD6356D}" type="sibTrans" cxnId="{1ED5D942-9624-4381-9A10-C7D031E2C484}">
      <dgm:prSet/>
      <dgm:spPr/>
      <dgm:t>
        <a:bodyPr/>
        <a:lstStyle/>
        <a:p>
          <a:endParaRPr lang="id-ID"/>
        </a:p>
      </dgm:t>
    </dgm:pt>
    <dgm:pt modelId="{7DACC36D-5EC9-4D83-999C-D9361A6CC946}">
      <dgm:prSet phldrT="[Text]"/>
      <dgm:spPr/>
      <dgm:t>
        <a:bodyPr/>
        <a:lstStyle/>
        <a:p>
          <a:r>
            <a:rPr lang="id-ID" dirty="0" smtClean="0"/>
            <a:t>Tulang Trabecular</a:t>
          </a:r>
          <a:endParaRPr lang="id-ID" dirty="0"/>
        </a:p>
      </dgm:t>
    </dgm:pt>
    <dgm:pt modelId="{F24192D9-AC38-416D-9CDB-BDF55161C791}" type="parTrans" cxnId="{04D35262-2F82-41B2-8543-DC485EDEF251}">
      <dgm:prSet/>
      <dgm:spPr/>
      <dgm:t>
        <a:bodyPr/>
        <a:lstStyle/>
        <a:p>
          <a:endParaRPr lang="id-ID"/>
        </a:p>
      </dgm:t>
    </dgm:pt>
    <dgm:pt modelId="{E4B0CCAE-352E-49D2-BD21-2D7139B5B825}" type="sibTrans" cxnId="{04D35262-2F82-41B2-8543-DC485EDEF251}">
      <dgm:prSet/>
      <dgm:spPr/>
      <dgm:t>
        <a:bodyPr/>
        <a:lstStyle/>
        <a:p>
          <a:endParaRPr lang="id-ID"/>
        </a:p>
      </dgm:t>
    </dgm:pt>
    <dgm:pt modelId="{5F47CD5E-C7AA-45C3-8482-75DDA6D88A61}">
      <dgm:prSet phldrT="[Text]"/>
      <dgm:spPr/>
      <dgm:t>
        <a:bodyPr/>
        <a:lstStyle/>
        <a:p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rongga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keseluruhan</a:t>
          </a:r>
          <a:endParaRPr lang="id-ID" dirty="0"/>
        </a:p>
      </dgm:t>
    </dgm:pt>
    <dgm:pt modelId="{D4FE90F9-AF7E-4DB1-AA28-92DFEC2CFE37}" type="parTrans" cxnId="{C08C66AD-7F74-47C1-A430-A8816238A103}">
      <dgm:prSet/>
      <dgm:spPr/>
      <dgm:t>
        <a:bodyPr/>
        <a:lstStyle/>
        <a:p>
          <a:endParaRPr lang="id-ID"/>
        </a:p>
      </dgm:t>
    </dgm:pt>
    <dgm:pt modelId="{1424C11A-21F4-4D41-9841-7CB5B8D9EAD1}" type="sibTrans" cxnId="{C08C66AD-7F74-47C1-A430-A8816238A103}">
      <dgm:prSet/>
      <dgm:spPr/>
      <dgm:t>
        <a:bodyPr/>
        <a:lstStyle/>
        <a:p>
          <a:endParaRPr lang="id-ID"/>
        </a:p>
      </dgm:t>
    </dgm:pt>
    <dgm:pt modelId="{1EC7EF8A-AA9C-424A-BB7B-142D639A4D4F}">
      <dgm:prSet phldrT="[Text]"/>
      <dgm:spPr/>
      <dgm:t>
        <a:bodyPr/>
        <a:lstStyle/>
        <a:p>
          <a:r>
            <a:rPr lang="id-ID" dirty="0" smtClean="0"/>
            <a:t>Vitamin D (Kalsiferol)</a:t>
          </a:r>
          <a:endParaRPr lang="id-ID" dirty="0"/>
        </a:p>
      </dgm:t>
    </dgm:pt>
    <dgm:pt modelId="{0A368F66-AFBB-4A4D-BBE1-350D494B4743}" type="parTrans" cxnId="{6EA3531F-74B6-4563-AC92-B2D0569050EC}">
      <dgm:prSet/>
      <dgm:spPr/>
    </dgm:pt>
    <dgm:pt modelId="{18580B0C-3D8B-4639-952A-4E6A35C3854D}" type="sibTrans" cxnId="{6EA3531F-74B6-4563-AC92-B2D0569050EC}">
      <dgm:prSet/>
      <dgm:spPr/>
    </dgm:pt>
    <dgm:pt modelId="{C0C61170-706C-4651-896D-9DDDB863270A}">
      <dgm:prSet phldrT="[Text]"/>
      <dgm:spPr/>
      <dgm:t>
        <a:bodyPr/>
        <a:lstStyle/>
        <a:p>
          <a:r>
            <a:rPr lang="en-US" dirty="0" err="1" smtClean="0"/>
            <a:t>vit</a:t>
          </a:r>
          <a:r>
            <a:rPr lang="id-ID" dirty="0" smtClean="0"/>
            <a:t> untuk </a:t>
          </a:r>
          <a:r>
            <a:rPr lang="en-US" dirty="0" err="1" smtClean="0"/>
            <a:t>kalsifikasi</a:t>
          </a:r>
          <a:r>
            <a:rPr lang="en-US" dirty="0" smtClean="0"/>
            <a:t> (</a:t>
          </a:r>
          <a:r>
            <a:rPr lang="en-US" dirty="0" err="1" smtClean="0"/>
            <a:t>penulangan</a:t>
          </a:r>
          <a:r>
            <a:rPr lang="en-US" dirty="0" smtClean="0"/>
            <a:t>)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endParaRPr lang="id-ID" dirty="0"/>
        </a:p>
      </dgm:t>
    </dgm:pt>
    <dgm:pt modelId="{36F93BDF-19E3-4FD4-B934-62BB8834ABEE}" type="parTrans" cxnId="{184D33FE-D6E9-4E92-AB0D-9787928942F1}">
      <dgm:prSet/>
      <dgm:spPr/>
    </dgm:pt>
    <dgm:pt modelId="{AC838AED-8EBE-4417-BB97-E991C929D042}" type="sibTrans" cxnId="{184D33FE-D6E9-4E92-AB0D-9787928942F1}">
      <dgm:prSet/>
      <dgm:spPr/>
    </dgm:pt>
    <dgm:pt modelId="{93D72D34-55AE-4B47-AFB5-DCE7A3A3FA7D}">
      <dgm:prSet phldrT="[Text]"/>
      <dgm:spPr/>
      <dgm:t>
        <a:bodyPr/>
        <a:lstStyle/>
        <a:p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mamalia</a:t>
          </a:r>
          <a:r>
            <a:rPr lang="en-US" dirty="0" smtClean="0"/>
            <a:t>, </a:t>
          </a:r>
          <a:r>
            <a:rPr lang="en-US" dirty="0" err="1" smtClean="0"/>
            <a:t>vit</a:t>
          </a:r>
          <a:r>
            <a:rPr lang="id-ID" dirty="0" smtClean="0"/>
            <a:t> </a:t>
          </a:r>
          <a:r>
            <a:rPr lang="en-US" dirty="0" smtClean="0"/>
            <a:t>D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disintesis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pro vitamin D </a:t>
          </a:r>
          <a:r>
            <a:rPr lang="en-US" dirty="0" err="1" smtClean="0"/>
            <a:t>d</a:t>
          </a:r>
          <a:r>
            <a:rPr lang="id-ID" dirty="0" smtClean="0"/>
            <a:t>g </a:t>
          </a:r>
          <a:r>
            <a:rPr lang="en-US" dirty="0" err="1" smtClean="0"/>
            <a:t>bantuan</a:t>
          </a:r>
          <a:r>
            <a:rPr lang="en-US" dirty="0" smtClean="0"/>
            <a:t> ultraviolet</a:t>
          </a:r>
          <a:endParaRPr lang="id-ID" dirty="0"/>
        </a:p>
      </dgm:t>
    </dgm:pt>
    <dgm:pt modelId="{29962388-7414-4DED-BE4A-53F5EFD82EF3}" type="parTrans" cxnId="{0A4B9F91-2DF4-4D47-8A11-B33D42B2B81B}">
      <dgm:prSet/>
      <dgm:spPr/>
    </dgm:pt>
    <dgm:pt modelId="{F681067D-00F7-4129-A486-AA3672D51404}" type="sibTrans" cxnId="{0A4B9F91-2DF4-4D47-8A11-B33D42B2B81B}">
      <dgm:prSet/>
      <dgm:spPr/>
    </dgm:pt>
    <dgm:pt modelId="{CF23F8AE-A3FA-42E5-9DEB-0347EB1F321E}" type="pres">
      <dgm:prSet presAssocID="{369C59CD-538E-4ABE-92D2-42C4B2DB5D6C}" presName="linear" presStyleCnt="0">
        <dgm:presLayoutVars>
          <dgm:animLvl val="lvl"/>
          <dgm:resizeHandles val="exact"/>
        </dgm:presLayoutVars>
      </dgm:prSet>
      <dgm:spPr/>
    </dgm:pt>
    <dgm:pt modelId="{13F42285-52B1-4AF8-BA44-BD1B0DF866D9}" type="pres">
      <dgm:prSet presAssocID="{EFCA906D-9D3B-49A2-951D-5D96731FF1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229943-41A5-45A8-8B70-884EC6629A0E}" type="pres">
      <dgm:prSet presAssocID="{EFCA906D-9D3B-49A2-951D-5D96731FF1C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897B63-6880-4389-95BE-DF3C8DC677D1}" type="pres">
      <dgm:prSet presAssocID="{7DACC36D-5EC9-4D83-999C-D9361A6CC9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6D1BEC-4983-4660-8E2D-AEBA1EDBF28F}" type="pres">
      <dgm:prSet presAssocID="{7DACC36D-5EC9-4D83-999C-D9361A6CC94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7A3838-95FA-4F93-8763-47A74A3F34B9}" type="pres">
      <dgm:prSet presAssocID="{1EC7EF8A-AA9C-424A-BB7B-142D639A4D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DA2345-5681-49F9-9CA3-01791920646D}" type="pres">
      <dgm:prSet presAssocID="{1EC7EF8A-AA9C-424A-BB7B-142D639A4D4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B4075A-3FA4-4562-94BF-B7A0B70432CD}" type="presOf" srcId="{C0C61170-706C-4651-896D-9DDDB863270A}" destId="{EADA2345-5681-49F9-9CA3-01791920646D}" srcOrd="0" destOrd="0" presId="urn:microsoft.com/office/officeart/2005/8/layout/vList2"/>
    <dgm:cxn modelId="{B07298DA-2ED5-4911-A876-3E4FD9D999B4}" type="presOf" srcId="{93D72D34-55AE-4B47-AFB5-DCE7A3A3FA7D}" destId="{EADA2345-5681-49F9-9CA3-01791920646D}" srcOrd="0" destOrd="1" presId="urn:microsoft.com/office/officeart/2005/8/layout/vList2"/>
    <dgm:cxn modelId="{0A4B9F91-2DF4-4D47-8A11-B33D42B2B81B}" srcId="{1EC7EF8A-AA9C-424A-BB7B-142D639A4D4F}" destId="{93D72D34-55AE-4B47-AFB5-DCE7A3A3FA7D}" srcOrd="1" destOrd="0" parTransId="{29962388-7414-4DED-BE4A-53F5EFD82EF3}" sibTransId="{F681067D-00F7-4129-A486-AA3672D51404}"/>
    <dgm:cxn modelId="{815F0EC8-F649-40CB-9210-02318CFBD830}" type="presOf" srcId="{369C59CD-538E-4ABE-92D2-42C4B2DB5D6C}" destId="{CF23F8AE-A3FA-42E5-9DEB-0347EB1F321E}" srcOrd="0" destOrd="0" presId="urn:microsoft.com/office/officeart/2005/8/layout/vList2"/>
    <dgm:cxn modelId="{C08C66AD-7F74-47C1-A430-A8816238A103}" srcId="{7DACC36D-5EC9-4D83-999C-D9361A6CC946}" destId="{5F47CD5E-C7AA-45C3-8482-75DDA6D88A61}" srcOrd="0" destOrd="0" parTransId="{D4FE90F9-AF7E-4DB1-AA28-92DFEC2CFE37}" sibTransId="{1424C11A-21F4-4D41-9841-7CB5B8D9EAD1}"/>
    <dgm:cxn modelId="{5034EFD3-A95E-4B24-97CF-F61E374F8711}" type="presOf" srcId="{5F47CD5E-C7AA-45C3-8482-75DDA6D88A61}" destId="{7A6D1BEC-4983-4660-8E2D-AEBA1EDBF28F}" srcOrd="0" destOrd="0" presId="urn:microsoft.com/office/officeart/2005/8/layout/vList2"/>
    <dgm:cxn modelId="{6EA3531F-74B6-4563-AC92-B2D0569050EC}" srcId="{369C59CD-538E-4ABE-92D2-42C4B2DB5D6C}" destId="{1EC7EF8A-AA9C-424A-BB7B-142D639A4D4F}" srcOrd="2" destOrd="0" parTransId="{0A368F66-AFBB-4A4D-BBE1-350D494B4743}" sibTransId="{18580B0C-3D8B-4639-952A-4E6A35C3854D}"/>
    <dgm:cxn modelId="{04D35262-2F82-41B2-8543-DC485EDEF251}" srcId="{369C59CD-538E-4ABE-92D2-42C4B2DB5D6C}" destId="{7DACC36D-5EC9-4D83-999C-D9361A6CC946}" srcOrd="1" destOrd="0" parTransId="{F24192D9-AC38-416D-9CDB-BDF55161C791}" sibTransId="{E4B0CCAE-352E-49D2-BD21-2D7139B5B825}"/>
    <dgm:cxn modelId="{0305E910-2334-4577-B9FF-8784E46163A2}" type="presOf" srcId="{7DACC36D-5EC9-4D83-999C-D9361A6CC946}" destId="{9B897B63-6880-4389-95BE-DF3C8DC677D1}" srcOrd="0" destOrd="0" presId="urn:microsoft.com/office/officeart/2005/8/layout/vList2"/>
    <dgm:cxn modelId="{4F79B686-B06B-4E38-96E8-3BAA261111F4}" type="presOf" srcId="{1EC7EF8A-AA9C-424A-BB7B-142D639A4D4F}" destId="{907A3838-95FA-4F93-8763-47A74A3F34B9}" srcOrd="0" destOrd="0" presId="urn:microsoft.com/office/officeart/2005/8/layout/vList2"/>
    <dgm:cxn modelId="{AF08F863-FE32-47EF-A0E9-793E32EAAEBB}" type="presOf" srcId="{EFCA906D-9D3B-49A2-951D-5D96731FF1CA}" destId="{13F42285-52B1-4AF8-BA44-BD1B0DF866D9}" srcOrd="0" destOrd="0" presId="urn:microsoft.com/office/officeart/2005/8/layout/vList2"/>
    <dgm:cxn modelId="{1ED5D942-9624-4381-9A10-C7D031E2C484}" srcId="{EFCA906D-9D3B-49A2-951D-5D96731FF1CA}" destId="{B6AA28AC-3159-4BB9-AC9C-2E2230B7D5DD}" srcOrd="0" destOrd="0" parTransId="{4C6ECECB-F0BF-4F05-9939-4832AAE45180}" sibTransId="{F6E5AD8A-FE50-44D5-8752-85B4DFD6356D}"/>
    <dgm:cxn modelId="{AF475874-865C-4B85-B286-8C1B09A4B5E3}" type="presOf" srcId="{B6AA28AC-3159-4BB9-AC9C-2E2230B7D5DD}" destId="{28229943-41A5-45A8-8B70-884EC6629A0E}" srcOrd="0" destOrd="0" presId="urn:microsoft.com/office/officeart/2005/8/layout/vList2"/>
    <dgm:cxn modelId="{184D33FE-D6E9-4E92-AB0D-9787928942F1}" srcId="{1EC7EF8A-AA9C-424A-BB7B-142D639A4D4F}" destId="{C0C61170-706C-4651-896D-9DDDB863270A}" srcOrd="0" destOrd="0" parTransId="{36F93BDF-19E3-4FD4-B934-62BB8834ABEE}" sibTransId="{AC838AED-8EBE-4417-BB97-E991C929D042}"/>
    <dgm:cxn modelId="{90D385BE-C068-47EB-9690-3D24C14AE3A2}" srcId="{369C59CD-538E-4ABE-92D2-42C4B2DB5D6C}" destId="{EFCA906D-9D3B-49A2-951D-5D96731FF1CA}" srcOrd="0" destOrd="0" parTransId="{4A70184D-99B9-4534-BCA0-27A896FAF6D1}" sibTransId="{A0CB366C-AC1E-4602-A226-6151DAD6D871}"/>
    <dgm:cxn modelId="{D67C50D3-1C72-4911-BAFC-664B4862F280}" type="presParOf" srcId="{CF23F8AE-A3FA-42E5-9DEB-0347EB1F321E}" destId="{13F42285-52B1-4AF8-BA44-BD1B0DF866D9}" srcOrd="0" destOrd="0" presId="urn:microsoft.com/office/officeart/2005/8/layout/vList2"/>
    <dgm:cxn modelId="{DD1378BD-956E-4DDB-ADCF-9851DF38C044}" type="presParOf" srcId="{CF23F8AE-A3FA-42E5-9DEB-0347EB1F321E}" destId="{28229943-41A5-45A8-8B70-884EC6629A0E}" srcOrd="1" destOrd="0" presId="urn:microsoft.com/office/officeart/2005/8/layout/vList2"/>
    <dgm:cxn modelId="{672D4A74-E318-4545-A0F6-91623707126D}" type="presParOf" srcId="{CF23F8AE-A3FA-42E5-9DEB-0347EB1F321E}" destId="{9B897B63-6880-4389-95BE-DF3C8DC677D1}" srcOrd="2" destOrd="0" presId="urn:microsoft.com/office/officeart/2005/8/layout/vList2"/>
    <dgm:cxn modelId="{56DD7549-77D0-4E43-8FD1-6B4ECB9828D6}" type="presParOf" srcId="{CF23F8AE-A3FA-42E5-9DEB-0347EB1F321E}" destId="{7A6D1BEC-4983-4660-8E2D-AEBA1EDBF28F}" srcOrd="3" destOrd="0" presId="urn:microsoft.com/office/officeart/2005/8/layout/vList2"/>
    <dgm:cxn modelId="{B1957481-2635-474A-9829-39622426B636}" type="presParOf" srcId="{CF23F8AE-A3FA-42E5-9DEB-0347EB1F321E}" destId="{907A3838-95FA-4F93-8763-47A74A3F34B9}" srcOrd="4" destOrd="0" presId="urn:microsoft.com/office/officeart/2005/8/layout/vList2"/>
    <dgm:cxn modelId="{CB09927F-0812-496D-8A67-1421F8C2939F}" type="presParOf" srcId="{CF23F8AE-A3FA-42E5-9DEB-0347EB1F321E}" destId="{EADA2345-5681-49F9-9CA3-01791920646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71C20-6C9F-4C02-A67D-46D90A260E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6157998-A2CF-4E31-B254-E6989102596E}">
      <dgm:prSet phldrT="[Text]"/>
      <dgm:spPr/>
      <dgm:t>
        <a:bodyPr/>
        <a:lstStyle/>
        <a:p>
          <a:r>
            <a:rPr lang="id-ID" dirty="0" smtClean="0"/>
            <a:t>Kekurangan Vit D</a:t>
          </a:r>
          <a:endParaRPr lang="id-ID" dirty="0"/>
        </a:p>
      </dgm:t>
    </dgm:pt>
    <dgm:pt modelId="{E2D1DE34-2D8F-44C2-A786-0134B0C74DD1}" type="parTrans" cxnId="{E2E7B482-C0C3-4D12-BF72-795B053E91C3}">
      <dgm:prSet/>
      <dgm:spPr/>
      <dgm:t>
        <a:bodyPr/>
        <a:lstStyle/>
        <a:p>
          <a:endParaRPr lang="id-ID"/>
        </a:p>
      </dgm:t>
    </dgm:pt>
    <dgm:pt modelId="{60A17984-8685-4826-9E3C-3AE2FDD6AA87}" type="sibTrans" cxnId="{E2E7B482-C0C3-4D12-BF72-795B053E91C3}">
      <dgm:prSet/>
      <dgm:spPr/>
      <dgm:t>
        <a:bodyPr/>
        <a:lstStyle/>
        <a:p>
          <a:endParaRPr lang="id-ID"/>
        </a:p>
      </dgm:t>
    </dgm:pt>
    <dgm:pt modelId="{5B2F2222-EDEE-47B2-AD9F-E46FD024A8FB}">
      <dgm:prSet phldrT="[Text]"/>
      <dgm:spPr/>
      <dgm:t>
        <a:bodyPr/>
        <a:lstStyle/>
        <a:p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id-ID" dirty="0" smtClean="0"/>
            <a:t> </a:t>
          </a:r>
          <a:r>
            <a:rPr lang="en-US" dirty="0" smtClean="0"/>
            <a:t>D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sinar</a:t>
          </a:r>
          <a:r>
            <a:rPr lang="en-US" dirty="0" smtClean="0"/>
            <a:t> </a:t>
          </a:r>
          <a:r>
            <a:rPr lang="en-US" dirty="0" err="1" smtClean="0"/>
            <a:t>matahari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cukup</a:t>
          </a:r>
          <a:r>
            <a:rPr lang="en-US" dirty="0" smtClean="0"/>
            <a:t>. </a:t>
          </a:r>
          <a:endParaRPr lang="id-ID" dirty="0"/>
        </a:p>
      </dgm:t>
    </dgm:pt>
    <dgm:pt modelId="{F8BBA0D2-394C-4366-9FA5-CF9D4C9E4B33}" type="parTrans" cxnId="{86150C01-60EB-490C-AC7C-FB43982C96E0}">
      <dgm:prSet/>
      <dgm:spPr/>
      <dgm:t>
        <a:bodyPr/>
        <a:lstStyle/>
        <a:p>
          <a:endParaRPr lang="id-ID"/>
        </a:p>
      </dgm:t>
    </dgm:pt>
    <dgm:pt modelId="{8915E180-3496-4545-BCF6-71A80AFFABFD}" type="sibTrans" cxnId="{86150C01-60EB-490C-AC7C-FB43982C96E0}">
      <dgm:prSet/>
      <dgm:spPr/>
      <dgm:t>
        <a:bodyPr/>
        <a:lstStyle/>
        <a:p>
          <a:endParaRPr lang="id-ID"/>
        </a:p>
      </dgm:t>
    </dgm:pt>
    <dgm:pt modelId="{6BFF0245-9725-4EBD-B4F2-F48F28F336BB}">
      <dgm:prSet phldrT="[Text]"/>
      <dgm:spPr/>
      <dgm:t>
        <a:bodyPr/>
        <a:lstStyle/>
        <a:p>
          <a:r>
            <a:rPr lang="id-ID" dirty="0" smtClean="0"/>
            <a:t>Kcelakaan</a:t>
          </a:r>
          <a:endParaRPr lang="id-ID" dirty="0"/>
        </a:p>
      </dgm:t>
    </dgm:pt>
    <dgm:pt modelId="{65860ED7-A989-45C3-85E0-AD7CD318BAAC}" type="parTrans" cxnId="{E3AFD77A-ED20-4168-8311-59992432090D}">
      <dgm:prSet/>
      <dgm:spPr/>
      <dgm:t>
        <a:bodyPr/>
        <a:lstStyle/>
        <a:p>
          <a:endParaRPr lang="id-ID"/>
        </a:p>
      </dgm:t>
    </dgm:pt>
    <dgm:pt modelId="{57E973F8-A15F-45D5-8CEC-8669A1AD9C58}" type="sibTrans" cxnId="{E3AFD77A-ED20-4168-8311-59992432090D}">
      <dgm:prSet/>
      <dgm:spPr/>
      <dgm:t>
        <a:bodyPr/>
        <a:lstStyle/>
        <a:p>
          <a:endParaRPr lang="id-ID"/>
        </a:p>
      </dgm:t>
    </dgm:pt>
    <dgm:pt modelId="{2F58CAE1-DC84-459D-B47C-2B8B3F736C1D}">
      <dgm:prSet phldrT="[Text]"/>
      <dgm:spPr/>
      <dgm:t>
        <a:bodyPr/>
        <a:lstStyle/>
        <a:p>
          <a:r>
            <a:rPr lang="id-ID" dirty="0" smtClean="0"/>
            <a:t>kebiasaan duduk yg salah/ bawa beban disatu sisi tubuh saja  kelainan pd tulang belakang  lordosis, kiposis, skoliosis.</a:t>
          </a:r>
          <a:endParaRPr lang="id-ID" dirty="0"/>
        </a:p>
      </dgm:t>
    </dgm:pt>
    <dgm:pt modelId="{FB56C433-5995-41E6-A959-ECD56A240C3F}" type="parTrans" cxnId="{488811C3-0C08-4DC2-8659-609CE804FB54}">
      <dgm:prSet/>
      <dgm:spPr/>
      <dgm:t>
        <a:bodyPr/>
        <a:lstStyle/>
        <a:p>
          <a:endParaRPr lang="id-ID"/>
        </a:p>
      </dgm:t>
    </dgm:pt>
    <dgm:pt modelId="{DC1C4617-CCC0-4694-A009-6C46EF3A576D}" type="sibTrans" cxnId="{488811C3-0C08-4DC2-8659-609CE804FB54}">
      <dgm:prSet/>
      <dgm:spPr/>
      <dgm:t>
        <a:bodyPr/>
        <a:lstStyle/>
        <a:p>
          <a:endParaRPr lang="id-ID"/>
        </a:p>
      </dgm:t>
    </dgm:pt>
    <dgm:pt modelId="{2EC0AA79-1379-421C-811E-9DA09D618ABF}">
      <dgm:prSet phldrT="[Text]"/>
      <dgm:spPr/>
      <dgm:t>
        <a:bodyPr/>
        <a:lstStyle/>
        <a:p>
          <a:r>
            <a:rPr lang="id-ID" dirty="0" smtClean="0"/>
            <a:t>Kebiasaan yg salah</a:t>
          </a:r>
          <a:endParaRPr lang="id-ID" dirty="0"/>
        </a:p>
      </dgm:t>
    </dgm:pt>
    <dgm:pt modelId="{447C9AF4-547B-4D82-8F36-1BD4AA57E0FE}" type="parTrans" cxnId="{DEFD8C32-826F-4763-86DF-1FB04A39E504}">
      <dgm:prSet/>
      <dgm:spPr/>
      <dgm:t>
        <a:bodyPr/>
        <a:lstStyle/>
        <a:p>
          <a:endParaRPr lang="id-ID"/>
        </a:p>
      </dgm:t>
    </dgm:pt>
    <dgm:pt modelId="{819687CD-BA35-4996-8168-AAAA34901B31}" type="sibTrans" cxnId="{DEFD8C32-826F-4763-86DF-1FB04A39E504}">
      <dgm:prSet/>
      <dgm:spPr/>
      <dgm:t>
        <a:bodyPr/>
        <a:lstStyle/>
        <a:p>
          <a:endParaRPr lang="id-ID"/>
        </a:p>
      </dgm:t>
    </dgm:pt>
    <dgm:pt modelId="{E8C674EF-4C8E-4D36-B4CC-4171D4EE49FA}">
      <dgm:prSet phldrT="[Text]"/>
      <dgm:spPr/>
      <dgm:t>
        <a:bodyPr/>
        <a:lstStyle/>
        <a:p>
          <a:r>
            <a:rPr lang="en-US" dirty="0" err="1" smtClean="0"/>
            <a:t>Memar</a:t>
          </a:r>
          <a:r>
            <a:rPr lang="id-ID" dirty="0" smtClean="0"/>
            <a:t> , </a:t>
          </a:r>
          <a:r>
            <a:rPr lang="en-US" dirty="0" err="1" smtClean="0"/>
            <a:t>Fraktura</a:t>
          </a:r>
          <a:endParaRPr lang="id-ID" dirty="0"/>
        </a:p>
      </dgm:t>
    </dgm:pt>
    <dgm:pt modelId="{09FBA155-235F-47E0-AB58-D73B4EE39219}" type="parTrans" cxnId="{0E0C271F-B455-41F2-A61C-F7EB8E96A83C}">
      <dgm:prSet/>
      <dgm:spPr/>
      <dgm:t>
        <a:bodyPr/>
        <a:lstStyle/>
        <a:p>
          <a:endParaRPr lang="id-ID"/>
        </a:p>
      </dgm:t>
    </dgm:pt>
    <dgm:pt modelId="{AFA84E68-95DB-4E63-9F70-EDE1CC4C0DC4}" type="sibTrans" cxnId="{0E0C271F-B455-41F2-A61C-F7EB8E96A83C}">
      <dgm:prSet/>
      <dgm:spPr/>
      <dgm:t>
        <a:bodyPr/>
        <a:lstStyle/>
        <a:p>
          <a:endParaRPr lang="id-ID"/>
        </a:p>
      </dgm:t>
    </dgm:pt>
    <dgm:pt modelId="{ED574284-EEA8-4448-9F6A-5B535B47A32A}">
      <dgm:prSet phldrT="[Text]"/>
      <dgm:spPr/>
      <dgm:t>
        <a:bodyPr/>
        <a:lstStyle/>
        <a:p>
          <a:r>
            <a:rPr lang="id-ID" dirty="0" smtClean="0"/>
            <a:t>Nekrosa yg mati dan nukleus mengering</a:t>
          </a:r>
          <a:endParaRPr lang="id-ID" dirty="0"/>
        </a:p>
      </dgm:t>
    </dgm:pt>
    <dgm:pt modelId="{0F06D2A2-C1C7-456A-A750-8EB2285ABCC7}" type="parTrans" cxnId="{BC2E39A7-7641-46C2-8F47-068AFF29303E}">
      <dgm:prSet/>
      <dgm:spPr/>
      <dgm:t>
        <a:bodyPr/>
        <a:lstStyle/>
        <a:p>
          <a:endParaRPr lang="id-ID"/>
        </a:p>
      </dgm:t>
    </dgm:pt>
    <dgm:pt modelId="{D6E23A8C-C308-4006-A471-D8789B74C518}" type="sibTrans" cxnId="{BC2E39A7-7641-46C2-8F47-068AFF29303E}">
      <dgm:prSet/>
      <dgm:spPr/>
      <dgm:t>
        <a:bodyPr/>
        <a:lstStyle/>
        <a:p>
          <a:endParaRPr lang="id-ID"/>
        </a:p>
      </dgm:t>
    </dgm:pt>
    <dgm:pt modelId="{80F70EBF-A682-4A1A-AF07-084808C35879}">
      <dgm:prSet phldrT="[Text]"/>
      <dgm:spPr/>
      <dgm:t>
        <a:bodyPr/>
        <a:lstStyle/>
        <a:p>
          <a:r>
            <a:rPr lang="en-US" dirty="0" err="1" smtClean="0"/>
            <a:t>bila</a:t>
          </a:r>
          <a:r>
            <a:rPr lang="en-US" dirty="0" smtClean="0"/>
            <a:t> </a:t>
          </a:r>
          <a:r>
            <a:rPr lang="en-US" dirty="0" err="1" smtClean="0"/>
            <a:t>selaput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(periosteum) </a:t>
          </a:r>
          <a:r>
            <a:rPr lang="en-US" dirty="0" err="1" smtClean="0"/>
            <a:t>rusak</a:t>
          </a:r>
          <a:r>
            <a:rPr lang="id-ID" dirty="0" smtClean="0"/>
            <a:t>,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smtClean="0"/>
            <a:t>bag</a:t>
          </a:r>
          <a:r>
            <a:rPr lang="id-ID" dirty="0" smtClean="0"/>
            <a:t>ian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id-ID" dirty="0" smtClean="0"/>
            <a:t>p</a:t>
          </a:r>
          <a:r>
            <a:rPr lang="en-US" dirty="0" err="1" smtClean="0"/>
            <a:t>eroleh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mati</a:t>
          </a:r>
          <a:r>
            <a:rPr lang="id-ID" dirty="0" smtClean="0"/>
            <a:t>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mengering</a:t>
          </a:r>
          <a:r>
            <a:rPr lang="id-ID" dirty="0" smtClean="0"/>
            <a:t>v</a:t>
          </a:r>
          <a:endParaRPr lang="id-ID" dirty="0"/>
        </a:p>
      </dgm:t>
    </dgm:pt>
    <dgm:pt modelId="{65091DAD-0979-4FCD-BE0A-F4B9463ACA39}" type="parTrans" cxnId="{7D316162-F141-45ED-B549-84262D503DE0}">
      <dgm:prSet/>
      <dgm:spPr/>
      <dgm:t>
        <a:bodyPr/>
        <a:lstStyle/>
        <a:p>
          <a:endParaRPr lang="id-ID"/>
        </a:p>
      </dgm:t>
    </dgm:pt>
    <dgm:pt modelId="{F993757A-2F22-4F3F-BAD5-688162A06561}" type="sibTrans" cxnId="{7D316162-F141-45ED-B549-84262D503DE0}">
      <dgm:prSet/>
      <dgm:spPr/>
      <dgm:t>
        <a:bodyPr/>
        <a:lstStyle/>
        <a:p>
          <a:endParaRPr lang="id-ID"/>
        </a:p>
      </dgm:t>
    </dgm:pt>
    <dgm:pt modelId="{36DA2EEA-C399-465C-84E1-D8CE0DAB0A94}">
      <dgm:prSet/>
      <dgm:spPr/>
      <dgm:t>
        <a:bodyPr/>
        <a:lstStyle/>
        <a:p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vit</a:t>
          </a:r>
          <a:r>
            <a:rPr lang="en-US" dirty="0" smtClean="0"/>
            <a:t> D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id-ID" dirty="0" smtClean="0"/>
            <a:t>2 </a:t>
          </a:r>
          <a:r>
            <a:rPr lang="id-ID" dirty="0" smtClean="0">
              <a:sym typeface="Wingdings" pitchFamily="2" charset="2"/>
            </a:rPr>
            <a:t> </a:t>
          </a:r>
          <a:r>
            <a:rPr lang="en-US" dirty="0" err="1" smtClean="0"/>
            <a:t>rakhitis</a:t>
          </a:r>
          <a:r>
            <a:rPr lang="en-US" dirty="0" smtClean="0"/>
            <a:t>, </a:t>
          </a:r>
          <a:r>
            <a:rPr lang="en-US" dirty="0" err="1" smtClean="0"/>
            <a:t>pertumbuhannya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terganggu</a:t>
          </a:r>
          <a:r>
            <a:rPr lang="en-US" dirty="0" smtClean="0"/>
            <a:t> </a:t>
          </a:r>
          <a:r>
            <a:rPr lang="id-ID" dirty="0" smtClean="0"/>
            <a:t>&amp; </a:t>
          </a:r>
          <a:r>
            <a:rPr lang="en-US" dirty="0" smtClean="0"/>
            <a:t>kaki </a:t>
          </a:r>
          <a:r>
            <a:rPr lang="en-US" dirty="0" err="1" smtClean="0"/>
            <a:t>berbentuk</a:t>
          </a:r>
          <a:r>
            <a:rPr lang="en-US" dirty="0" smtClean="0"/>
            <a:t> O </a:t>
          </a:r>
          <a:r>
            <a:rPr lang="en-US" dirty="0" err="1" smtClean="0"/>
            <a:t>atau</a:t>
          </a:r>
          <a:r>
            <a:rPr lang="en-US" dirty="0" smtClean="0"/>
            <a:t> X. </a:t>
          </a:r>
          <a:endParaRPr lang="id-ID" dirty="0" smtClean="0"/>
        </a:p>
      </dgm:t>
    </dgm:pt>
    <dgm:pt modelId="{1318392E-D586-44A3-B96A-52469C4BA9BC}" type="parTrans" cxnId="{4AAA4652-A944-45A4-949C-631F346EE930}">
      <dgm:prSet/>
      <dgm:spPr/>
      <dgm:t>
        <a:bodyPr/>
        <a:lstStyle/>
        <a:p>
          <a:endParaRPr lang="id-ID"/>
        </a:p>
      </dgm:t>
    </dgm:pt>
    <dgm:pt modelId="{8CC2946B-E561-4E69-BBE7-E4384DA64B83}" type="sibTrans" cxnId="{4AAA4652-A944-45A4-949C-631F346EE930}">
      <dgm:prSet/>
      <dgm:spPr/>
      <dgm:t>
        <a:bodyPr/>
        <a:lstStyle/>
        <a:p>
          <a:endParaRPr lang="id-ID"/>
        </a:p>
      </dgm:t>
    </dgm:pt>
    <dgm:pt modelId="{BD324DD5-2A21-496C-9B86-B301632FA0DB}">
      <dgm:prSet/>
      <dgm:spPr/>
      <dgm:t>
        <a:bodyPr/>
        <a:lstStyle/>
        <a:p>
          <a:r>
            <a:rPr lang="id-ID" smtClean="0"/>
            <a:t>Kekurangan vit D &amp;zat kapur p</a:t>
          </a:r>
          <a:r>
            <a:rPr lang="en-US" smtClean="0"/>
            <a:t>d dewasa </a:t>
          </a:r>
          <a:r>
            <a:rPr lang="id-ID" smtClean="0">
              <a:sym typeface="Wingdings" pitchFamily="2" charset="2"/>
            </a:rPr>
            <a:t> </a:t>
          </a:r>
          <a:r>
            <a:rPr lang="en-US" smtClean="0"/>
            <a:t>osteomalasi</a:t>
          </a:r>
          <a:endParaRPr lang="id-ID"/>
        </a:p>
      </dgm:t>
    </dgm:pt>
    <dgm:pt modelId="{5776FDA4-CCF1-4C0C-BFF0-524A1BCE0625}" type="parTrans" cxnId="{6D04659C-BF06-46B1-BE32-1B22FD59CF10}">
      <dgm:prSet/>
      <dgm:spPr/>
      <dgm:t>
        <a:bodyPr/>
        <a:lstStyle/>
        <a:p>
          <a:endParaRPr lang="id-ID"/>
        </a:p>
      </dgm:t>
    </dgm:pt>
    <dgm:pt modelId="{5795E81E-293E-45B8-B30C-84849780ADBD}" type="sibTrans" cxnId="{6D04659C-BF06-46B1-BE32-1B22FD59CF10}">
      <dgm:prSet/>
      <dgm:spPr/>
      <dgm:t>
        <a:bodyPr/>
        <a:lstStyle/>
        <a:p>
          <a:endParaRPr lang="id-ID"/>
        </a:p>
      </dgm:t>
    </dgm:pt>
    <dgm:pt modelId="{54641028-89C0-4D2F-8165-97A91CCCF985}" type="pres">
      <dgm:prSet presAssocID="{0E671C20-6C9F-4C02-A67D-46D90A260EC7}" presName="linear" presStyleCnt="0">
        <dgm:presLayoutVars>
          <dgm:animLvl val="lvl"/>
          <dgm:resizeHandles val="exact"/>
        </dgm:presLayoutVars>
      </dgm:prSet>
      <dgm:spPr/>
    </dgm:pt>
    <dgm:pt modelId="{AD5FC276-3AD5-45C8-931D-962DE451EA05}" type="pres">
      <dgm:prSet presAssocID="{16157998-A2CF-4E31-B254-E698910259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E2E998-E078-4C3C-AD07-8A347E5DB87A}" type="pres">
      <dgm:prSet presAssocID="{16157998-A2CF-4E31-B254-E6989102596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297E2B-7F14-49B2-A06E-8E346FF2EB1A}" type="pres">
      <dgm:prSet presAssocID="{6BFF0245-9725-4EBD-B4F2-F48F28F336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ABEC2B-0ED5-49B4-AA10-4D28C8451E44}" type="pres">
      <dgm:prSet presAssocID="{6BFF0245-9725-4EBD-B4F2-F48F28F336B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40BAAE-BA09-4B73-9CAA-6EA367A2BF3A}" type="pres">
      <dgm:prSet presAssocID="{2EC0AA79-1379-421C-811E-9DA09D618A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75A925-77C3-4B25-BE7B-4D7F9CEEA997}" type="pres">
      <dgm:prSet presAssocID="{2EC0AA79-1379-421C-811E-9DA09D618A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E90696-FC2D-4B8D-B02B-946939600E9A}" type="pres">
      <dgm:prSet presAssocID="{ED574284-EEA8-4448-9F6A-5B535B47A32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0CA8C0-37D5-4E4C-9F45-F603D9B77273}" type="pres">
      <dgm:prSet presAssocID="{ED574284-EEA8-4448-9F6A-5B535B47A32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8811C3-0C08-4DC2-8659-609CE804FB54}" srcId="{2EC0AA79-1379-421C-811E-9DA09D618ABF}" destId="{2F58CAE1-DC84-459D-B47C-2B8B3F736C1D}" srcOrd="0" destOrd="0" parTransId="{FB56C433-5995-41E6-A959-ECD56A240C3F}" sibTransId="{DC1C4617-CCC0-4694-A009-6C46EF3A576D}"/>
    <dgm:cxn modelId="{6D04659C-BF06-46B1-BE32-1B22FD59CF10}" srcId="{16157998-A2CF-4E31-B254-E6989102596E}" destId="{BD324DD5-2A21-496C-9B86-B301632FA0DB}" srcOrd="2" destOrd="0" parTransId="{5776FDA4-CCF1-4C0C-BFF0-524A1BCE0625}" sibTransId="{5795E81E-293E-45B8-B30C-84849780ADBD}"/>
    <dgm:cxn modelId="{7D316162-F141-45ED-B549-84262D503DE0}" srcId="{ED574284-EEA8-4448-9F6A-5B535B47A32A}" destId="{80F70EBF-A682-4A1A-AF07-084808C35879}" srcOrd="0" destOrd="0" parTransId="{65091DAD-0979-4FCD-BE0A-F4B9463ACA39}" sibTransId="{F993757A-2F22-4F3F-BAD5-688162A06561}"/>
    <dgm:cxn modelId="{E2E7B482-C0C3-4D12-BF72-795B053E91C3}" srcId="{0E671C20-6C9F-4C02-A67D-46D90A260EC7}" destId="{16157998-A2CF-4E31-B254-E6989102596E}" srcOrd="0" destOrd="0" parTransId="{E2D1DE34-2D8F-44C2-A786-0134B0C74DD1}" sibTransId="{60A17984-8685-4826-9E3C-3AE2FDD6AA87}"/>
    <dgm:cxn modelId="{3008D232-2B35-455D-91A3-378E974C432F}" type="presOf" srcId="{2F58CAE1-DC84-459D-B47C-2B8B3F736C1D}" destId="{6775A925-77C3-4B25-BE7B-4D7F9CEEA997}" srcOrd="0" destOrd="0" presId="urn:microsoft.com/office/officeart/2005/8/layout/vList2"/>
    <dgm:cxn modelId="{C39E0252-E42A-42A5-849E-14E2B65AA00A}" type="presOf" srcId="{0E671C20-6C9F-4C02-A67D-46D90A260EC7}" destId="{54641028-89C0-4D2F-8165-97A91CCCF985}" srcOrd="0" destOrd="0" presId="urn:microsoft.com/office/officeart/2005/8/layout/vList2"/>
    <dgm:cxn modelId="{CE1C776F-FA99-408F-B1CD-2797922A8217}" type="presOf" srcId="{5B2F2222-EDEE-47B2-AD9F-E46FD024A8FB}" destId="{3FE2E998-E078-4C3C-AD07-8A347E5DB87A}" srcOrd="0" destOrd="0" presId="urn:microsoft.com/office/officeart/2005/8/layout/vList2"/>
    <dgm:cxn modelId="{0E0C271F-B455-41F2-A61C-F7EB8E96A83C}" srcId="{6BFF0245-9725-4EBD-B4F2-F48F28F336BB}" destId="{E8C674EF-4C8E-4D36-B4CC-4171D4EE49FA}" srcOrd="0" destOrd="0" parTransId="{09FBA155-235F-47E0-AB58-D73B4EE39219}" sibTransId="{AFA84E68-95DB-4E63-9F70-EDE1CC4C0DC4}"/>
    <dgm:cxn modelId="{F4235CA6-6EB5-4574-AF51-E2FDF7A29CAC}" type="presOf" srcId="{2EC0AA79-1379-421C-811E-9DA09D618ABF}" destId="{3440BAAE-BA09-4B73-9CAA-6EA367A2BF3A}" srcOrd="0" destOrd="0" presId="urn:microsoft.com/office/officeart/2005/8/layout/vList2"/>
    <dgm:cxn modelId="{D096C086-F831-4FED-85EE-DC888E02CE94}" type="presOf" srcId="{6BFF0245-9725-4EBD-B4F2-F48F28F336BB}" destId="{C9297E2B-7F14-49B2-A06E-8E346FF2EB1A}" srcOrd="0" destOrd="0" presId="urn:microsoft.com/office/officeart/2005/8/layout/vList2"/>
    <dgm:cxn modelId="{86150C01-60EB-490C-AC7C-FB43982C96E0}" srcId="{16157998-A2CF-4E31-B254-E6989102596E}" destId="{5B2F2222-EDEE-47B2-AD9F-E46FD024A8FB}" srcOrd="0" destOrd="0" parTransId="{F8BBA0D2-394C-4366-9FA5-CF9D4C9E4B33}" sibTransId="{8915E180-3496-4545-BCF6-71A80AFFABFD}"/>
    <dgm:cxn modelId="{BC2E39A7-7641-46C2-8F47-068AFF29303E}" srcId="{0E671C20-6C9F-4C02-A67D-46D90A260EC7}" destId="{ED574284-EEA8-4448-9F6A-5B535B47A32A}" srcOrd="3" destOrd="0" parTransId="{0F06D2A2-C1C7-456A-A750-8EB2285ABCC7}" sibTransId="{D6E23A8C-C308-4006-A471-D8789B74C518}"/>
    <dgm:cxn modelId="{B4C2F365-5489-4CF4-B82D-49CA0533BFC2}" type="presOf" srcId="{ED574284-EEA8-4448-9F6A-5B535B47A32A}" destId="{60E90696-FC2D-4B8D-B02B-946939600E9A}" srcOrd="0" destOrd="0" presId="urn:microsoft.com/office/officeart/2005/8/layout/vList2"/>
    <dgm:cxn modelId="{26EA045A-6DBE-4505-B462-EF82F1E46C1E}" type="presOf" srcId="{BD324DD5-2A21-496C-9B86-B301632FA0DB}" destId="{3FE2E998-E078-4C3C-AD07-8A347E5DB87A}" srcOrd="0" destOrd="2" presId="urn:microsoft.com/office/officeart/2005/8/layout/vList2"/>
    <dgm:cxn modelId="{4AAA4652-A944-45A4-949C-631F346EE930}" srcId="{16157998-A2CF-4E31-B254-E6989102596E}" destId="{36DA2EEA-C399-465C-84E1-D8CE0DAB0A94}" srcOrd="1" destOrd="0" parTransId="{1318392E-D586-44A3-B96A-52469C4BA9BC}" sibTransId="{8CC2946B-E561-4E69-BBE7-E4384DA64B83}"/>
    <dgm:cxn modelId="{EE4BA6D1-84DA-4042-91DE-4B989E5B386B}" type="presOf" srcId="{E8C674EF-4C8E-4D36-B4CC-4171D4EE49FA}" destId="{33ABEC2B-0ED5-49B4-AA10-4D28C8451E44}" srcOrd="0" destOrd="0" presId="urn:microsoft.com/office/officeart/2005/8/layout/vList2"/>
    <dgm:cxn modelId="{74EAF6B1-D5A2-40AE-BF9F-A6FF7D448E33}" type="presOf" srcId="{16157998-A2CF-4E31-B254-E6989102596E}" destId="{AD5FC276-3AD5-45C8-931D-962DE451EA05}" srcOrd="0" destOrd="0" presId="urn:microsoft.com/office/officeart/2005/8/layout/vList2"/>
    <dgm:cxn modelId="{96BC04EB-2B51-43ED-B231-B07FF61702A9}" type="presOf" srcId="{36DA2EEA-C399-465C-84E1-D8CE0DAB0A94}" destId="{3FE2E998-E078-4C3C-AD07-8A347E5DB87A}" srcOrd="0" destOrd="1" presId="urn:microsoft.com/office/officeart/2005/8/layout/vList2"/>
    <dgm:cxn modelId="{DEFD8C32-826F-4763-86DF-1FB04A39E504}" srcId="{0E671C20-6C9F-4C02-A67D-46D90A260EC7}" destId="{2EC0AA79-1379-421C-811E-9DA09D618ABF}" srcOrd="2" destOrd="0" parTransId="{447C9AF4-547B-4D82-8F36-1BD4AA57E0FE}" sibTransId="{819687CD-BA35-4996-8168-AAAA34901B31}"/>
    <dgm:cxn modelId="{E3AFD77A-ED20-4168-8311-59992432090D}" srcId="{0E671C20-6C9F-4C02-A67D-46D90A260EC7}" destId="{6BFF0245-9725-4EBD-B4F2-F48F28F336BB}" srcOrd="1" destOrd="0" parTransId="{65860ED7-A989-45C3-85E0-AD7CD318BAAC}" sibTransId="{57E973F8-A15F-45D5-8CEC-8669A1AD9C58}"/>
    <dgm:cxn modelId="{98475644-52E1-44B3-93FC-9456B0C83CF1}" type="presOf" srcId="{80F70EBF-A682-4A1A-AF07-084808C35879}" destId="{F40CA8C0-37D5-4E4C-9F45-F603D9B77273}" srcOrd="0" destOrd="0" presId="urn:microsoft.com/office/officeart/2005/8/layout/vList2"/>
    <dgm:cxn modelId="{E9C2E60D-2F08-4C3C-947E-0D4D92E99780}" type="presParOf" srcId="{54641028-89C0-4D2F-8165-97A91CCCF985}" destId="{AD5FC276-3AD5-45C8-931D-962DE451EA05}" srcOrd="0" destOrd="0" presId="urn:microsoft.com/office/officeart/2005/8/layout/vList2"/>
    <dgm:cxn modelId="{EF6076A1-414E-46AE-B7A2-7B48CCE54341}" type="presParOf" srcId="{54641028-89C0-4D2F-8165-97A91CCCF985}" destId="{3FE2E998-E078-4C3C-AD07-8A347E5DB87A}" srcOrd="1" destOrd="0" presId="urn:microsoft.com/office/officeart/2005/8/layout/vList2"/>
    <dgm:cxn modelId="{B7DFD85E-1168-44F6-9C98-D5E04A9F87F0}" type="presParOf" srcId="{54641028-89C0-4D2F-8165-97A91CCCF985}" destId="{C9297E2B-7F14-49B2-A06E-8E346FF2EB1A}" srcOrd="2" destOrd="0" presId="urn:microsoft.com/office/officeart/2005/8/layout/vList2"/>
    <dgm:cxn modelId="{53EDE39E-F56A-4191-8B34-7F2A91416287}" type="presParOf" srcId="{54641028-89C0-4D2F-8165-97A91CCCF985}" destId="{33ABEC2B-0ED5-49B4-AA10-4D28C8451E44}" srcOrd="3" destOrd="0" presId="urn:microsoft.com/office/officeart/2005/8/layout/vList2"/>
    <dgm:cxn modelId="{9C3F290E-B490-4E95-A233-6963DE08F7DD}" type="presParOf" srcId="{54641028-89C0-4D2F-8165-97A91CCCF985}" destId="{3440BAAE-BA09-4B73-9CAA-6EA367A2BF3A}" srcOrd="4" destOrd="0" presId="urn:microsoft.com/office/officeart/2005/8/layout/vList2"/>
    <dgm:cxn modelId="{C45681FF-3904-4F88-A634-6D0568C39CEA}" type="presParOf" srcId="{54641028-89C0-4D2F-8165-97A91CCCF985}" destId="{6775A925-77C3-4B25-BE7B-4D7F9CEEA997}" srcOrd="5" destOrd="0" presId="urn:microsoft.com/office/officeart/2005/8/layout/vList2"/>
    <dgm:cxn modelId="{790C44FA-3761-47F4-8454-32EB6C7BCEEF}" type="presParOf" srcId="{54641028-89C0-4D2F-8165-97A91CCCF985}" destId="{60E90696-FC2D-4B8D-B02B-946939600E9A}" srcOrd="6" destOrd="0" presId="urn:microsoft.com/office/officeart/2005/8/layout/vList2"/>
    <dgm:cxn modelId="{075E10E0-2BBE-408F-A9A1-F34F7ECE9284}" type="presParOf" srcId="{54641028-89C0-4D2F-8165-97A91CCCF985}" destId="{F40CA8C0-37D5-4E4C-9F45-F603D9B7727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0159E2-C38D-4348-859E-F09B70D980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40F89F0-1DB3-4358-8A2B-297EDEEC52A3}">
      <dgm:prSet phldrT="[Text]"/>
      <dgm:spPr/>
      <dgm:t>
        <a:bodyPr/>
        <a:lstStyle/>
        <a:p>
          <a:r>
            <a:rPr lang="id-ID" dirty="0" smtClean="0"/>
            <a:t>Dimana lokasinya ???</a:t>
          </a:r>
          <a:endParaRPr lang="id-ID" dirty="0"/>
        </a:p>
      </dgm:t>
    </dgm:pt>
    <dgm:pt modelId="{8A1851E5-E585-4414-B3BF-3870AD5EE5C5}" type="parTrans" cxnId="{CB8E2FB7-F6F2-4947-B990-4A8FBC48E5A0}">
      <dgm:prSet/>
      <dgm:spPr/>
      <dgm:t>
        <a:bodyPr/>
        <a:lstStyle/>
        <a:p>
          <a:endParaRPr lang="id-ID"/>
        </a:p>
      </dgm:t>
    </dgm:pt>
    <dgm:pt modelId="{75818D4E-8CDA-4CDC-ADCC-8CAAEA253937}" type="sibTrans" cxnId="{CB8E2FB7-F6F2-4947-B990-4A8FBC48E5A0}">
      <dgm:prSet/>
      <dgm:spPr/>
      <dgm:t>
        <a:bodyPr/>
        <a:lstStyle/>
        <a:p>
          <a:endParaRPr lang="id-ID"/>
        </a:p>
      </dgm:t>
    </dgm:pt>
    <dgm:pt modelId="{4D39610A-D686-4A7E-856D-42BF7B0156C9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di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pd</a:t>
          </a:r>
          <a:r>
            <a:rPr lang="en-US" dirty="0" smtClean="0"/>
            <a:t> </a:t>
          </a:r>
          <a:r>
            <a:rPr lang="en-US" dirty="0" err="1" smtClean="0"/>
            <a:t>tulang</a:t>
          </a:r>
          <a:r>
            <a:rPr lang="id-ID" dirty="0" smtClean="0"/>
            <a:t>: </a:t>
          </a:r>
          <a:r>
            <a:rPr lang="en-US" dirty="0" smtClean="0"/>
            <a:t> </a:t>
          </a:r>
          <a:r>
            <a:rPr lang="en-US" dirty="0" err="1" smtClean="0"/>
            <a:t>diafisis</a:t>
          </a:r>
          <a:r>
            <a:rPr lang="en-US" dirty="0" smtClean="0"/>
            <a:t>, </a:t>
          </a:r>
          <a:r>
            <a:rPr lang="en-US" dirty="0" err="1" smtClean="0"/>
            <a:t>metafisis</a:t>
          </a:r>
          <a:r>
            <a:rPr lang="en-US" dirty="0" smtClean="0"/>
            <a:t>, </a:t>
          </a:r>
          <a:r>
            <a:rPr lang="en-US" dirty="0" err="1" smtClean="0"/>
            <a:t>epifisis</a:t>
          </a:r>
          <a:r>
            <a:rPr lang="en-US" dirty="0" smtClean="0"/>
            <a:t>, </a:t>
          </a:r>
          <a:r>
            <a:rPr lang="en-US" dirty="0" err="1" smtClean="0"/>
            <a:t>intraartikuler</a:t>
          </a:r>
          <a:r>
            <a:rPr lang="en-US" dirty="0" smtClean="0"/>
            <a:t>. </a:t>
          </a:r>
          <a:endParaRPr lang="id-ID" dirty="0"/>
        </a:p>
      </dgm:t>
    </dgm:pt>
    <dgm:pt modelId="{183F8996-2A00-41F1-8D49-80ACCADE06E4}" type="parTrans" cxnId="{50E9E256-BE06-4118-8FB8-4AB51F02F6DF}">
      <dgm:prSet/>
      <dgm:spPr/>
      <dgm:t>
        <a:bodyPr/>
        <a:lstStyle/>
        <a:p>
          <a:endParaRPr lang="id-ID"/>
        </a:p>
      </dgm:t>
    </dgm:pt>
    <dgm:pt modelId="{100FC070-E7B0-4882-A810-2C1AF88051EA}" type="sibTrans" cxnId="{50E9E256-BE06-4118-8FB8-4AB51F02F6DF}">
      <dgm:prSet/>
      <dgm:spPr/>
      <dgm:t>
        <a:bodyPr/>
        <a:lstStyle/>
        <a:p>
          <a:endParaRPr lang="id-ID"/>
        </a:p>
      </dgm:t>
    </dgm:pt>
    <dgm:pt modelId="{5C60D2D8-66B6-4ED6-B51A-3835670A57E3}">
      <dgm:prSet phldrT="[Text]"/>
      <dgm:spPr/>
      <dgm:t>
        <a:bodyPr/>
        <a:lstStyle/>
        <a:p>
          <a:r>
            <a:rPr lang="id-ID" dirty="0" smtClean="0"/>
            <a:t>Luas fraktur</a:t>
          </a:r>
          <a:endParaRPr lang="id-ID" dirty="0"/>
        </a:p>
      </dgm:t>
    </dgm:pt>
    <dgm:pt modelId="{43475067-162A-4C19-9BE0-42A732B1A5FC}" type="parTrans" cxnId="{91DB9236-872C-4EF1-B352-E30988864CA4}">
      <dgm:prSet/>
      <dgm:spPr/>
      <dgm:t>
        <a:bodyPr/>
        <a:lstStyle/>
        <a:p>
          <a:endParaRPr lang="id-ID"/>
        </a:p>
      </dgm:t>
    </dgm:pt>
    <dgm:pt modelId="{7639CC08-F863-4318-BC60-40390E3722C9}" type="sibTrans" cxnId="{91DB9236-872C-4EF1-B352-E30988864CA4}">
      <dgm:prSet/>
      <dgm:spPr/>
      <dgm:t>
        <a:bodyPr/>
        <a:lstStyle/>
        <a:p>
          <a:endParaRPr lang="id-ID"/>
        </a:p>
      </dgm:t>
    </dgm:pt>
    <dgm:pt modelId="{7B670580-E759-4CB9-B2F6-21645C342F52}">
      <dgm:prSet phldrT="[Text]"/>
      <dgm:spPr/>
      <dgm:t>
        <a:bodyPr/>
        <a:lstStyle/>
        <a:p>
          <a:r>
            <a:rPr lang="id-ID" smtClean="0"/>
            <a:t>J</a:t>
          </a:r>
          <a:r>
            <a:rPr lang="en-US" dirty="0" err="1" smtClean="0"/>
            <a:t>ika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id-ID" dirty="0" smtClean="0"/>
            <a:t>ber</a:t>
          </a:r>
          <a:r>
            <a:rPr lang="en-US" smtClean="0"/>
            <a:t>samaan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dislokasi</a:t>
          </a:r>
          <a:r>
            <a:rPr lang="en-US" dirty="0" smtClean="0"/>
            <a:t> </a:t>
          </a:r>
          <a:r>
            <a:rPr lang="en-US" dirty="0" err="1" smtClean="0"/>
            <a:t>sendi</a:t>
          </a:r>
          <a:r>
            <a:rPr lang="id-ID" dirty="0" smtClean="0"/>
            <a:t> = f</a:t>
          </a:r>
          <a:r>
            <a:rPr lang="en-US" dirty="0" err="1" smtClean="0"/>
            <a:t>raktur</a:t>
          </a:r>
          <a:r>
            <a:rPr lang="en-US" dirty="0" smtClean="0"/>
            <a:t> </a:t>
          </a:r>
          <a:r>
            <a:rPr lang="en-US" dirty="0" err="1" smtClean="0"/>
            <a:t>dislokasi</a:t>
          </a:r>
          <a:endParaRPr lang="id-ID" dirty="0"/>
        </a:p>
      </dgm:t>
    </dgm:pt>
    <dgm:pt modelId="{35EDF4AA-0D9F-47D0-A379-634FD0801DF5}" type="parTrans" cxnId="{29323E24-0DA6-4A96-A584-80568AE33A9D}">
      <dgm:prSet/>
      <dgm:spPr/>
      <dgm:t>
        <a:bodyPr/>
        <a:lstStyle/>
        <a:p>
          <a:endParaRPr lang="id-ID"/>
        </a:p>
      </dgm:t>
    </dgm:pt>
    <dgm:pt modelId="{177BA867-1CC7-47D1-96B0-A5020F9F5FC8}" type="sibTrans" cxnId="{29323E24-0DA6-4A96-A584-80568AE33A9D}">
      <dgm:prSet/>
      <dgm:spPr/>
      <dgm:t>
        <a:bodyPr/>
        <a:lstStyle/>
        <a:p>
          <a:endParaRPr lang="id-ID"/>
        </a:p>
      </dgm:t>
    </dgm:pt>
    <dgm:pt modelId="{11C0A78A-FDD7-4DBA-A401-6CEA6F7B98E5}">
      <dgm:prSet phldrT="[Text]"/>
      <dgm:spPr/>
      <dgm:t>
        <a:bodyPr/>
        <a:lstStyle/>
        <a:p>
          <a:r>
            <a:rPr lang="en-US" dirty="0" err="1" smtClean="0"/>
            <a:t>Terbagi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. </a:t>
          </a:r>
          <a:endParaRPr lang="id-ID" dirty="0"/>
        </a:p>
      </dgm:t>
    </dgm:pt>
    <dgm:pt modelId="{E47DC136-0CEF-45EE-B24E-06A85D0DA9AF}" type="parTrans" cxnId="{97848A06-6659-4E13-8D52-1C5CA851CD8E}">
      <dgm:prSet/>
      <dgm:spPr/>
      <dgm:t>
        <a:bodyPr/>
        <a:lstStyle/>
        <a:p>
          <a:endParaRPr lang="id-ID"/>
        </a:p>
      </dgm:t>
    </dgm:pt>
    <dgm:pt modelId="{26DED6CE-3D67-4123-9627-086C2220BEBB}" type="sibTrans" cxnId="{97848A06-6659-4E13-8D52-1C5CA851CD8E}">
      <dgm:prSet/>
      <dgm:spPr/>
      <dgm:t>
        <a:bodyPr/>
        <a:lstStyle/>
        <a:p>
          <a:endParaRPr lang="id-ID"/>
        </a:p>
      </dgm:t>
    </dgm:pt>
    <dgm:pt modelId="{CD3ED80D-6B08-409E-8BDA-6064E678112D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lengkap</a:t>
          </a:r>
          <a:r>
            <a:rPr lang="en-US" dirty="0" smtClean="0"/>
            <a:t> </a:t>
          </a:r>
          <a:r>
            <a:rPr lang="en-US" dirty="0" err="1" smtClean="0"/>
            <a:t>contohnya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retak</a:t>
          </a:r>
          <a:r>
            <a:rPr lang="en-US" dirty="0" smtClean="0"/>
            <a:t>.</a:t>
          </a:r>
          <a:r>
            <a:rPr lang="id-ID" dirty="0" smtClean="0"/>
            <a:t> </a:t>
          </a:r>
          <a:endParaRPr lang="id-ID" dirty="0"/>
        </a:p>
      </dgm:t>
    </dgm:pt>
    <dgm:pt modelId="{63C7AD1F-E27A-4EF6-ADF3-F44065D3DBDE}" type="parTrans" cxnId="{BA94E2A2-A0BD-4586-9B10-F9B530C5EAB7}">
      <dgm:prSet/>
      <dgm:spPr/>
      <dgm:t>
        <a:bodyPr/>
        <a:lstStyle/>
        <a:p>
          <a:endParaRPr lang="id-ID"/>
        </a:p>
      </dgm:t>
    </dgm:pt>
    <dgm:pt modelId="{BB6F2B41-6885-4FC2-9FE3-47F6A442D568}" type="sibTrans" cxnId="{BA94E2A2-A0BD-4586-9B10-F9B530C5EAB7}">
      <dgm:prSet/>
      <dgm:spPr/>
      <dgm:t>
        <a:bodyPr/>
        <a:lstStyle/>
        <a:p>
          <a:endParaRPr lang="id-ID"/>
        </a:p>
      </dgm:t>
    </dgm:pt>
    <dgm:pt modelId="{4EEDBFF7-D78A-415F-9EBD-9CF8F0401F7A}">
      <dgm:prSet phldrT="[Text]"/>
      <dgm:spPr/>
      <dgm:t>
        <a:bodyPr/>
        <a:lstStyle/>
        <a:p>
          <a:r>
            <a:rPr lang="id-ID" smtClean="0"/>
            <a:t>Complete </a:t>
          </a:r>
          <a:r>
            <a:rPr lang="id-ID" dirty="0" smtClean="0"/>
            <a:t>fraktur (fraktur komplet) = patah seluruh garis tengah tulang, luas &amp; melintang. Biasanya disertai perpindahan posisi tulang.</a:t>
          </a:r>
          <a:endParaRPr lang="id-ID" dirty="0"/>
        </a:p>
      </dgm:t>
    </dgm:pt>
    <dgm:pt modelId="{4E1ED673-0240-4F47-BDC4-14D8BBF8C955}" type="parTrans" cxnId="{B11D3357-4957-489A-9082-4BF19A31EDD1}">
      <dgm:prSet/>
      <dgm:spPr/>
      <dgm:t>
        <a:bodyPr/>
        <a:lstStyle/>
        <a:p>
          <a:endParaRPr lang="id-ID"/>
        </a:p>
      </dgm:t>
    </dgm:pt>
    <dgm:pt modelId="{4AE05FA2-DA8E-457C-9D90-4F8AB39CF990}" type="sibTrans" cxnId="{B11D3357-4957-489A-9082-4BF19A31EDD1}">
      <dgm:prSet/>
      <dgm:spPr/>
      <dgm:t>
        <a:bodyPr/>
        <a:lstStyle/>
        <a:p>
          <a:endParaRPr lang="id-ID"/>
        </a:p>
      </dgm:t>
    </dgm:pt>
    <dgm:pt modelId="{1D7A7912-DB99-44B9-8F91-64193919C900}">
      <dgm:prSet phldrT="[Text]"/>
      <dgm:spPr/>
      <dgm:t>
        <a:bodyPr/>
        <a:lstStyle/>
        <a:p>
          <a:r>
            <a:rPr lang="id-ID" dirty="0" smtClean="0"/>
            <a:t>Konfigursi tulang</a:t>
          </a:r>
          <a:endParaRPr lang="id-ID" dirty="0"/>
        </a:p>
      </dgm:t>
    </dgm:pt>
    <dgm:pt modelId="{7D89843F-8F04-432E-A03F-4BF30693B412}" type="parTrans" cxnId="{E660C0A5-6585-4037-834B-3B2C021033EE}">
      <dgm:prSet/>
      <dgm:spPr/>
      <dgm:t>
        <a:bodyPr/>
        <a:lstStyle/>
        <a:p>
          <a:endParaRPr lang="id-ID"/>
        </a:p>
      </dgm:t>
    </dgm:pt>
    <dgm:pt modelId="{F21127D3-33C4-4FFE-A2FC-DBF080A6B6F1}" type="sibTrans" cxnId="{E660C0A5-6585-4037-834B-3B2C021033EE}">
      <dgm:prSet/>
      <dgm:spPr/>
      <dgm:t>
        <a:bodyPr/>
        <a:lstStyle/>
        <a:p>
          <a:endParaRPr lang="id-ID"/>
        </a:p>
      </dgm:t>
    </dgm:pt>
    <dgm:pt modelId="{A7716D3E-677B-4B3F-B696-E2CF59278D7F}">
      <dgm:prSet phldrT="[Text]"/>
      <dgm:spPr/>
      <dgm:t>
        <a:bodyPr/>
        <a:lstStyle/>
        <a:p>
          <a:r>
            <a:rPr lang="id-ID" dirty="0" smtClean="0"/>
            <a:t>G</a:t>
          </a:r>
          <a:r>
            <a:rPr lang="en-US" dirty="0" err="1" smtClean="0"/>
            <a:t>aris</a:t>
          </a:r>
          <a:r>
            <a:rPr lang="en-US" dirty="0" smtClean="0"/>
            <a:t> </a:t>
          </a:r>
          <a:r>
            <a:rPr lang="en-US" dirty="0" err="1" smtClean="0"/>
            <a:t>frakturnya</a:t>
          </a:r>
          <a:r>
            <a:rPr lang="id-ID" dirty="0" smtClean="0"/>
            <a:t>: t</a:t>
          </a:r>
          <a:r>
            <a:rPr lang="en-US" dirty="0" err="1" smtClean="0"/>
            <a:t>ransversal</a:t>
          </a:r>
          <a:r>
            <a:rPr lang="en-US" dirty="0" smtClean="0"/>
            <a:t> (</a:t>
          </a:r>
          <a:r>
            <a:rPr lang="en-US" dirty="0" err="1" smtClean="0"/>
            <a:t>datar</a:t>
          </a:r>
          <a:r>
            <a:rPr lang="en-US" dirty="0" smtClean="0"/>
            <a:t>), </a:t>
          </a:r>
          <a:r>
            <a:rPr lang="en-US" dirty="0" err="1" smtClean="0"/>
            <a:t>oblik</a:t>
          </a:r>
          <a:r>
            <a:rPr lang="en-US" dirty="0" smtClean="0"/>
            <a:t> (miring), spiral (</a:t>
          </a:r>
          <a:r>
            <a:rPr lang="en-US" dirty="0" err="1" smtClean="0"/>
            <a:t>berpilin</a:t>
          </a:r>
          <a:r>
            <a:rPr lang="en-US" dirty="0" smtClean="0"/>
            <a:t>). </a:t>
          </a:r>
          <a:endParaRPr lang="id-ID" dirty="0"/>
        </a:p>
      </dgm:t>
    </dgm:pt>
    <dgm:pt modelId="{C6E7CC2E-5814-42AD-92FF-984497DD82FB}" type="parTrans" cxnId="{19A1E868-D6E6-4B08-BF60-38B54406C69A}">
      <dgm:prSet/>
      <dgm:spPr/>
      <dgm:t>
        <a:bodyPr/>
        <a:lstStyle/>
        <a:p>
          <a:endParaRPr lang="id-ID"/>
        </a:p>
      </dgm:t>
    </dgm:pt>
    <dgm:pt modelId="{B9C82EA1-624C-4098-B41E-EA7E829A327A}" type="sibTrans" cxnId="{19A1E868-D6E6-4B08-BF60-38B54406C69A}">
      <dgm:prSet/>
      <dgm:spPr/>
      <dgm:t>
        <a:bodyPr/>
        <a:lstStyle/>
        <a:p>
          <a:endParaRPr lang="id-ID"/>
        </a:p>
      </dgm:t>
    </dgm:pt>
    <dgm:pt modelId="{1CAC9105-150C-40A4-BD40-9C8B9F0ED369}">
      <dgm:prSet phldrT="[Text]"/>
      <dgm:spPr/>
      <dgm:t>
        <a:bodyPr/>
        <a:lstStyle/>
        <a:p>
          <a:r>
            <a:rPr lang="id-ID" dirty="0" smtClean="0"/>
            <a:t>Le</a:t>
          </a:r>
          <a:r>
            <a:rPr lang="en-US" dirty="0" err="1" smtClean="0"/>
            <a:t>bih</a:t>
          </a:r>
          <a:r>
            <a:rPr lang="en-US" dirty="0" smtClean="0"/>
            <a:t> </a:t>
          </a:r>
          <a:r>
            <a:rPr lang="id-ID" dirty="0" smtClean="0"/>
            <a:t>1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fraktur</a:t>
          </a:r>
          <a:r>
            <a:rPr lang="id-ID" dirty="0" smtClean="0"/>
            <a:t> = </a:t>
          </a:r>
          <a:r>
            <a:rPr lang="en-US" dirty="0" err="1" smtClean="0"/>
            <a:t>kominutif</a:t>
          </a:r>
          <a:r>
            <a:rPr lang="en-US" dirty="0" smtClean="0"/>
            <a:t>.</a:t>
          </a:r>
          <a:endParaRPr lang="id-ID" dirty="0"/>
        </a:p>
      </dgm:t>
    </dgm:pt>
    <dgm:pt modelId="{E902B4F7-00A2-4048-B1D2-D7F43C8FFAF7}" type="parTrans" cxnId="{1E7A9B6B-F4E3-4A86-A681-0F11F42FD4C5}">
      <dgm:prSet/>
      <dgm:spPr/>
      <dgm:t>
        <a:bodyPr/>
        <a:lstStyle/>
        <a:p>
          <a:endParaRPr lang="id-ID"/>
        </a:p>
      </dgm:t>
    </dgm:pt>
    <dgm:pt modelId="{61C70E88-99F4-48BA-A263-0DA5B32B4FCE}" type="sibTrans" cxnId="{1E7A9B6B-F4E3-4A86-A681-0F11F42FD4C5}">
      <dgm:prSet/>
      <dgm:spPr/>
      <dgm:t>
        <a:bodyPr/>
        <a:lstStyle/>
        <a:p>
          <a:endParaRPr lang="id-ID"/>
        </a:p>
      </dgm:t>
    </dgm:pt>
    <dgm:pt modelId="{4EBA6E29-E17F-4EC3-9E27-7FF7A4BDD4DD}">
      <dgm:prSet phldrT="[Text]"/>
      <dgm:spPr/>
      <dgm:t>
        <a:bodyPr/>
        <a:lstStyle/>
        <a:p>
          <a:r>
            <a:rPr lang="id-ID" dirty="0" smtClean="0"/>
            <a:t>Hubungan antar bagian fraktur</a:t>
          </a:r>
          <a:endParaRPr lang="id-ID" dirty="0"/>
        </a:p>
      </dgm:t>
    </dgm:pt>
    <dgm:pt modelId="{1BD50F93-D330-4487-8CE5-30021D09FA02}" type="parTrans" cxnId="{F9B6EB78-8B50-4D88-BE6B-E7859B6F8D12}">
      <dgm:prSet/>
      <dgm:spPr/>
      <dgm:t>
        <a:bodyPr/>
        <a:lstStyle/>
        <a:p>
          <a:endParaRPr lang="id-ID"/>
        </a:p>
      </dgm:t>
    </dgm:pt>
    <dgm:pt modelId="{9CB4D276-A0C0-4D1B-A09E-0AB1D9D6B954}" type="sibTrans" cxnId="{F9B6EB78-8B50-4D88-BE6B-E7859B6F8D12}">
      <dgm:prSet/>
      <dgm:spPr/>
      <dgm:t>
        <a:bodyPr/>
        <a:lstStyle/>
        <a:p>
          <a:endParaRPr lang="id-ID"/>
        </a:p>
      </dgm:t>
    </dgm:pt>
    <dgm:pt modelId="{01BAC309-61C0-40EE-A71B-F9DF367ADB8D}">
      <dgm:prSet phldrT="[Text]"/>
      <dgm:spPr/>
      <dgm:t>
        <a:bodyPr/>
        <a:lstStyle/>
        <a:p>
          <a:r>
            <a:rPr lang="id-ID" dirty="0" smtClean="0"/>
            <a:t>Undisplasced : </a:t>
          </a:r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berhubungan</a:t>
          </a:r>
          <a:endParaRPr lang="id-ID" dirty="0"/>
        </a:p>
      </dgm:t>
    </dgm:pt>
    <dgm:pt modelId="{12071EDD-6486-43BC-966A-8827BCF9ACCF}" type="parTrans" cxnId="{5901E700-F0E1-443D-9AC3-8FAE788D08C2}">
      <dgm:prSet/>
      <dgm:spPr/>
      <dgm:t>
        <a:bodyPr/>
        <a:lstStyle/>
        <a:p>
          <a:endParaRPr lang="id-ID"/>
        </a:p>
      </dgm:t>
    </dgm:pt>
    <dgm:pt modelId="{4EFB0052-BDA4-4540-8FBC-157F222D4EB4}" type="sibTrans" cxnId="{5901E700-F0E1-443D-9AC3-8FAE788D08C2}">
      <dgm:prSet/>
      <dgm:spPr/>
      <dgm:t>
        <a:bodyPr/>
        <a:lstStyle/>
        <a:p>
          <a:endParaRPr lang="id-ID"/>
        </a:p>
      </dgm:t>
    </dgm:pt>
    <dgm:pt modelId="{13AA496C-5873-4C53-8935-6E649F7D36E5}">
      <dgm:prSet phldrT="[Text]"/>
      <dgm:spPr/>
      <dgm:t>
        <a:bodyPr/>
        <a:lstStyle/>
        <a:p>
          <a:r>
            <a:rPr lang="id-ID" dirty="0" smtClean="0"/>
            <a:t>Displaced : Terpisah jauh</a:t>
          </a:r>
          <a:endParaRPr lang="id-ID" dirty="0"/>
        </a:p>
      </dgm:t>
    </dgm:pt>
    <dgm:pt modelId="{A3CD0BD4-51F1-4F98-928B-EB4336DE89F9}" type="parTrans" cxnId="{277A6572-27DA-4653-83CA-25CD1EBCD9AA}">
      <dgm:prSet/>
      <dgm:spPr/>
      <dgm:t>
        <a:bodyPr/>
        <a:lstStyle/>
        <a:p>
          <a:endParaRPr lang="id-ID"/>
        </a:p>
      </dgm:t>
    </dgm:pt>
    <dgm:pt modelId="{1B7625F7-09BE-4B36-A8B7-4177BF880782}" type="sibTrans" cxnId="{277A6572-27DA-4653-83CA-25CD1EBCD9AA}">
      <dgm:prSet/>
      <dgm:spPr/>
      <dgm:t>
        <a:bodyPr/>
        <a:lstStyle/>
        <a:p>
          <a:endParaRPr lang="id-ID"/>
        </a:p>
      </dgm:t>
    </dgm:pt>
    <dgm:pt modelId="{84A556A3-153B-4E80-BA8A-F01D727A3193}">
      <dgm:prSet phldrT="[Text]"/>
      <dgm:spPr/>
      <dgm:t>
        <a:bodyPr/>
        <a:lstStyle/>
        <a:p>
          <a:r>
            <a:rPr lang="id-ID" dirty="0" smtClean="0"/>
            <a:t>Komplikasi : ada komplikasi pada saraf, otot, sendi</a:t>
          </a:r>
          <a:endParaRPr lang="id-ID" dirty="0"/>
        </a:p>
      </dgm:t>
    </dgm:pt>
    <dgm:pt modelId="{6C9341FE-632D-4393-A3AF-0B112B619DD9}" type="parTrans" cxnId="{9109E8CB-8F1E-4F73-B68A-BE5B7B43C315}">
      <dgm:prSet/>
      <dgm:spPr/>
      <dgm:t>
        <a:bodyPr/>
        <a:lstStyle/>
        <a:p>
          <a:endParaRPr lang="id-ID"/>
        </a:p>
      </dgm:t>
    </dgm:pt>
    <dgm:pt modelId="{7B5E6E46-0DF7-45B3-8F2D-003DBE7D28DE}" type="sibTrans" cxnId="{9109E8CB-8F1E-4F73-B68A-BE5B7B43C315}">
      <dgm:prSet/>
      <dgm:spPr/>
      <dgm:t>
        <a:bodyPr/>
        <a:lstStyle/>
        <a:p>
          <a:endParaRPr lang="id-ID"/>
        </a:p>
      </dgm:t>
    </dgm:pt>
    <dgm:pt modelId="{97B201DE-0D5C-4576-BEF7-00C9503A5D40}" type="pres">
      <dgm:prSet presAssocID="{F30159E2-C38D-4348-859E-F09B70D980B9}" presName="linear" presStyleCnt="0">
        <dgm:presLayoutVars>
          <dgm:animLvl val="lvl"/>
          <dgm:resizeHandles val="exact"/>
        </dgm:presLayoutVars>
      </dgm:prSet>
      <dgm:spPr/>
    </dgm:pt>
    <dgm:pt modelId="{AD2A2C25-9C4D-449B-AC13-70929D0F269D}" type="pres">
      <dgm:prSet presAssocID="{D40F89F0-1DB3-4358-8A2B-297EDEEC52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5F0D3B-F253-45B0-A6B0-1E7B8EFBFBCB}" type="pres">
      <dgm:prSet presAssocID="{D40F89F0-1DB3-4358-8A2B-297EDEEC52A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9F1294-EF16-4AB7-B7D3-888BE717F92F}" type="pres">
      <dgm:prSet presAssocID="{5C60D2D8-66B6-4ED6-B51A-3835670A57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AA37DB-A5D3-42FE-92F8-102F3403C0A7}" type="pres">
      <dgm:prSet presAssocID="{5C60D2D8-66B6-4ED6-B51A-3835670A57E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47BF37-3E84-4FCC-8143-7735C3233278}" type="pres">
      <dgm:prSet presAssocID="{1D7A7912-DB99-44B9-8F91-64193919C9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AB423B-5D51-42ED-A08D-3760652602F2}" type="pres">
      <dgm:prSet presAssocID="{1D7A7912-DB99-44B9-8F91-64193919C90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65F403-5672-46BD-82FB-95F5DB7CD55E}" type="pres">
      <dgm:prSet presAssocID="{4EBA6E29-E17F-4EC3-9E27-7FF7A4BDD4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23C7DDA-F227-4A68-AB0B-916CDCB6668E}" type="pres">
      <dgm:prSet presAssocID="{4EBA6E29-E17F-4EC3-9E27-7FF7A4BDD4D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064D679-A82F-4626-8A9D-40BA425EC9E0}" type="presOf" srcId="{7B670580-E759-4CB9-B2F6-21645C342F52}" destId="{E95F0D3B-F253-45B0-A6B0-1E7B8EFBFBCB}" srcOrd="0" destOrd="1" presId="urn:microsoft.com/office/officeart/2005/8/layout/vList2"/>
    <dgm:cxn modelId="{277A6572-27DA-4653-83CA-25CD1EBCD9AA}" srcId="{4EBA6E29-E17F-4EC3-9E27-7FF7A4BDD4DD}" destId="{13AA496C-5873-4C53-8935-6E649F7D36E5}" srcOrd="1" destOrd="0" parTransId="{A3CD0BD4-51F1-4F98-928B-EB4336DE89F9}" sibTransId="{1B7625F7-09BE-4B36-A8B7-4177BF880782}"/>
    <dgm:cxn modelId="{4D6DBCF0-F12E-48D5-8497-3C892DA9298D}" type="presOf" srcId="{4EEDBFF7-D78A-415F-9EBD-9CF8F0401F7A}" destId="{42AA37DB-A5D3-42FE-92F8-102F3403C0A7}" srcOrd="0" destOrd="2" presId="urn:microsoft.com/office/officeart/2005/8/layout/vList2"/>
    <dgm:cxn modelId="{5901E700-F0E1-443D-9AC3-8FAE788D08C2}" srcId="{4EBA6E29-E17F-4EC3-9E27-7FF7A4BDD4DD}" destId="{01BAC309-61C0-40EE-A71B-F9DF367ADB8D}" srcOrd="0" destOrd="0" parTransId="{12071EDD-6486-43BC-966A-8827BCF9ACCF}" sibTransId="{4EFB0052-BDA4-4540-8FBC-157F222D4EB4}"/>
    <dgm:cxn modelId="{8612A982-07C2-4753-9B9A-7A64F2EF88F1}" type="presOf" srcId="{01BAC309-61C0-40EE-A71B-F9DF367ADB8D}" destId="{023C7DDA-F227-4A68-AB0B-916CDCB6668E}" srcOrd="0" destOrd="0" presId="urn:microsoft.com/office/officeart/2005/8/layout/vList2"/>
    <dgm:cxn modelId="{CB8E2FB7-F6F2-4947-B990-4A8FBC48E5A0}" srcId="{F30159E2-C38D-4348-859E-F09B70D980B9}" destId="{D40F89F0-1DB3-4358-8A2B-297EDEEC52A3}" srcOrd="0" destOrd="0" parTransId="{8A1851E5-E585-4414-B3BF-3870AD5EE5C5}" sibTransId="{75818D4E-8CDA-4CDC-ADCC-8CAAEA253937}"/>
    <dgm:cxn modelId="{FA773FCC-4F43-4E62-B228-AB463D47D50B}" type="presOf" srcId="{13AA496C-5873-4C53-8935-6E649F7D36E5}" destId="{023C7DDA-F227-4A68-AB0B-916CDCB6668E}" srcOrd="0" destOrd="1" presId="urn:microsoft.com/office/officeart/2005/8/layout/vList2"/>
    <dgm:cxn modelId="{F421F739-A820-4E00-A2A8-DEB4D882FC78}" type="presOf" srcId="{5C60D2D8-66B6-4ED6-B51A-3835670A57E3}" destId="{BD9F1294-EF16-4AB7-B7D3-888BE717F92F}" srcOrd="0" destOrd="0" presId="urn:microsoft.com/office/officeart/2005/8/layout/vList2"/>
    <dgm:cxn modelId="{10D52E60-B33D-416F-85DE-65A645C7E5A0}" type="presOf" srcId="{D40F89F0-1DB3-4358-8A2B-297EDEEC52A3}" destId="{AD2A2C25-9C4D-449B-AC13-70929D0F269D}" srcOrd="0" destOrd="0" presId="urn:microsoft.com/office/officeart/2005/8/layout/vList2"/>
    <dgm:cxn modelId="{97848A06-6659-4E13-8D52-1C5CA851CD8E}" srcId="{5C60D2D8-66B6-4ED6-B51A-3835670A57E3}" destId="{11C0A78A-FDD7-4DBA-A401-6CEA6F7B98E5}" srcOrd="0" destOrd="0" parTransId="{E47DC136-0CEF-45EE-B24E-06A85D0DA9AF}" sibTransId="{26DED6CE-3D67-4123-9627-086C2220BEBB}"/>
    <dgm:cxn modelId="{BA94E2A2-A0BD-4586-9B10-F9B530C5EAB7}" srcId="{5C60D2D8-66B6-4ED6-B51A-3835670A57E3}" destId="{CD3ED80D-6B08-409E-8BDA-6064E678112D}" srcOrd="1" destOrd="0" parTransId="{63C7AD1F-E27A-4EF6-ADF3-F44065D3DBDE}" sibTransId="{BB6F2B41-6885-4FC2-9FE3-47F6A442D568}"/>
    <dgm:cxn modelId="{91DB9236-872C-4EF1-B352-E30988864CA4}" srcId="{F30159E2-C38D-4348-859E-F09B70D980B9}" destId="{5C60D2D8-66B6-4ED6-B51A-3835670A57E3}" srcOrd="1" destOrd="0" parTransId="{43475067-162A-4C19-9BE0-42A732B1A5FC}" sibTransId="{7639CC08-F863-4318-BC60-40390E3722C9}"/>
    <dgm:cxn modelId="{2FE51F43-0C5C-4811-8802-E9E121345C3D}" type="presOf" srcId="{CD3ED80D-6B08-409E-8BDA-6064E678112D}" destId="{42AA37DB-A5D3-42FE-92F8-102F3403C0A7}" srcOrd="0" destOrd="1" presId="urn:microsoft.com/office/officeart/2005/8/layout/vList2"/>
    <dgm:cxn modelId="{1E7A9B6B-F4E3-4A86-A681-0F11F42FD4C5}" srcId="{1D7A7912-DB99-44B9-8F91-64193919C900}" destId="{1CAC9105-150C-40A4-BD40-9C8B9F0ED369}" srcOrd="1" destOrd="0" parTransId="{E902B4F7-00A2-4048-B1D2-D7F43C8FFAF7}" sibTransId="{61C70E88-99F4-48BA-A263-0DA5B32B4FCE}"/>
    <dgm:cxn modelId="{814BAC84-F6DD-407C-88E5-0F6B453E1BCC}" type="presOf" srcId="{F30159E2-C38D-4348-859E-F09B70D980B9}" destId="{97B201DE-0D5C-4576-BEF7-00C9503A5D40}" srcOrd="0" destOrd="0" presId="urn:microsoft.com/office/officeart/2005/8/layout/vList2"/>
    <dgm:cxn modelId="{F9B6EB78-8B50-4D88-BE6B-E7859B6F8D12}" srcId="{F30159E2-C38D-4348-859E-F09B70D980B9}" destId="{4EBA6E29-E17F-4EC3-9E27-7FF7A4BDD4DD}" srcOrd="3" destOrd="0" parTransId="{1BD50F93-D330-4487-8CE5-30021D09FA02}" sibTransId="{9CB4D276-A0C0-4D1B-A09E-0AB1D9D6B954}"/>
    <dgm:cxn modelId="{29323E24-0DA6-4A96-A584-80568AE33A9D}" srcId="{D40F89F0-1DB3-4358-8A2B-297EDEEC52A3}" destId="{7B670580-E759-4CB9-B2F6-21645C342F52}" srcOrd="1" destOrd="0" parTransId="{35EDF4AA-0D9F-47D0-A379-634FD0801DF5}" sibTransId="{177BA867-1CC7-47D1-96B0-A5020F9F5FC8}"/>
    <dgm:cxn modelId="{E660C0A5-6585-4037-834B-3B2C021033EE}" srcId="{F30159E2-C38D-4348-859E-F09B70D980B9}" destId="{1D7A7912-DB99-44B9-8F91-64193919C900}" srcOrd="2" destOrd="0" parTransId="{7D89843F-8F04-432E-A03F-4BF30693B412}" sibTransId="{F21127D3-33C4-4FFE-A2FC-DBF080A6B6F1}"/>
    <dgm:cxn modelId="{193F788B-3D85-46A8-9358-BF7A7E4D2C1A}" type="presOf" srcId="{84A556A3-153B-4E80-BA8A-F01D727A3193}" destId="{023C7DDA-F227-4A68-AB0B-916CDCB6668E}" srcOrd="0" destOrd="2" presId="urn:microsoft.com/office/officeart/2005/8/layout/vList2"/>
    <dgm:cxn modelId="{B5ADB62A-EF99-4DBA-A2A8-5F7BF91D8054}" type="presOf" srcId="{1D7A7912-DB99-44B9-8F91-64193919C900}" destId="{5D47BF37-3E84-4FCC-8143-7735C3233278}" srcOrd="0" destOrd="0" presId="urn:microsoft.com/office/officeart/2005/8/layout/vList2"/>
    <dgm:cxn modelId="{B11D3357-4957-489A-9082-4BF19A31EDD1}" srcId="{5C60D2D8-66B6-4ED6-B51A-3835670A57E3}" destId="{4EEDBFF7-D78A-415F-9EBD-9CF8F0401F7A}" srcOrd="2" destOrd="0" parTransId="{4E1ED673-0240-4F47-BDC4-14D8BBF8C955}" sibTransId="{4AE05FA2-DA8E-457C-9D90-4F8AB39CF990}"/>
    <dgm:cxn modelId="{B788F6FD-595A-45A5-8437-E2FC30BDC717}" type="presOf" srcId="{4D39610A-D686-4A7E-856D-42BF7B0156C9}" destId="{E95F0D3B-F253-45B0-A6B0-1E7B8EFBFBCB}" srcOrd="0" destOrd="0" presId="urn:microsoft.com/office/officeart/2005/8/layout/vList2"/>
    <dgm:cxn modelId="{19A1E868-D6E6-4B08-BF60-38B54406C69A}" srcId="{1D7A7912-DB99-44B9-8F91-64193919C900}" destId="{A7716D3E-677B-4B3F-B696-E2CF59278D7F}" srcOrd="0" destOrd="0" parTransId="{C6E7CC2E-5814-42AD-92FF-984497DD82FB}" sibTransId="{B9C82EA1-624C-4098-B41E-EA7E829A327A}"/>
    <dgm:cxn modelId="{9109E8CB-8F1E-4F73-B68A-BE5B7B43C315}" srcId="{4EBA6E29-E17F-4EC3-9E27-7FF7A4BDD4DD}" destId="{84A556A3-153B-4E80-BA8A-F01D727A3193}" srcOrd="2" destOrd="0" parTransId="{6C9341FE-632D-4393-A3AF-0B112B619DD9}" sibTransId="{7B5E6E46-0DF7-45B3-8F2D-003DBE7D28DE}"/>
    <dgm:cxn modelId="{6F84F5B8-EF01-421C-B8FB-8ADDB419D106}" type="presOf" srcId="{A7716D3E-677B-4B3F-B696-E2CF59278D7F}" destId="{D9AB423B-5D51-42ED-A08D-3760652602F2}" srcOrd="0" destOrd="0" presId="urn:microsoft.com/office/officeart/2005/8/layout/vList2"/>
    <dgm:cxn modelId="{D107101F-5C6C-421F-AF6D-47E0DA1D44A1}" type="presOf" srcId="{4EBA6E29-E17F-4EC3-9E27-7FF7A4BDD4DD}" destId="{9465F403-5672-46BD-82FB-95F5DB7CD55E}" srcOrd="0" destOrd="0" presId="urn:microsoft.com/office/officeart/2005/8/layout/vList2"/>
    <dgm:cxn modelId="{57A98D40-EBB4-4882-8DE5-BF84DBD8B77B}" type="presOf" srcId="{11C0A78A-FDD7-4DBA-A401-6CEA6F7B98E5}" destId="{42AA37DB-A5D3-42FE-92F8-102F3403C0A7}" srcOrd="0" destOrd="0" presId="urn:microsoft.com/office/officeart/2005/8/layout/vList2"/>
    <dgm:cxn modelId="{50E9E256-BE06-4118-8FB8-4AB51F02F6DF}" srcId="{D40F89F0-1DB3-4358-8A2B-297EDEEC52A3}" destId="{4D39610A-D686-4A7E-856D-42BF7B0156C9}" srcOrd="0" destOrd="0" parTransId="{183F8996-2A00-41F1-8D49-80ACCADE06E4}" sibTransId="{100FC070-E7B0-4882-A810-2C1AF88051EA}"/>
    <dgm:cxn modelId="{AA687B41-FC53-40ED-8B83-107853A486DA}" type="presOf" srcId="{1CAC9105-150C-40A4-BD40-9C8B9F0ED369}" destId="{D9AB423B-5D51-42ED-A08D-3760652602F2}" srcOrd="0" destOrd="1" presId="urn:microsoft.com/office/officeart/2005/8/layout/vList2"/>
    <dgm:cxn modelId="{9EA2D3C7-3279-4583-B275-461B56E2ED4D}" type="presParOf" srcId="{97B201DE-0D5C-4576-BEF7-00C9503A5D40}" destId="{AD2A2C25-9C4D-449B-AC13-70929D0F269D}" srcOrd="0" destOrd="0" presId="urn:microsoft.com/office/officeart/2005/8/layout/vList2"/>
    <dgm:cxn modelId="{CC956655-770C-462B-9FE1-3ADB984BFC77}" type="presParOf" srcId="{97B201DE-0D5C-4576-BEF7-00C9503A5D40}" destId="{E95F0D3B-F253-45B0-A6B0-1E7B8EFBFBCB}" srcOrd="1" destOrd="0" presId="urn:microsoft.com/office/officeart/2005/8/layout/vList2"/>
    <dgm:cxn modelId="{E37C7994-CC08-4B42-8990-F839B9EFD353}" type="presParOf" srcId="{97B201DE-0D5C-4576-BEF7-00C9503A5D40}" destId="{BD9F1294-EF16-4AB7-B7D3-888BE717F92F}" srcOrd="2" destOrd="0" presId="urn:microsoft.com/office/officeart/2005/8/layout/vList2"/>
    <dgm:cxn modelId="{691F33CA-30B1-47FA-AFE2-0B8EF5F2755B}" type="presParOf" srcId="{97B201DE-0D5C-4576-BEF7-00C9503A5D40}" destId="{42AA37DB-A5D3-42FE-92F8-102F3403C0A7}" srcOrd="3" destOrd="0" presId="urn:microsoft.com/office/officeart/2005/8/layout/vList2"/>
    <dgm:cxn modelId="{CCCB9817-2BD7-4DA3-B034-B4FA717202AD}" type="presParOf" srcId="{97B201DE-0D5C-4576-BEF7-00C9503A5D40}" destId="{5D47BF37-3E84-4FCC-8143-7735C3233278}" srcOrd="4" destOrd="0" presId="urn:microsoft.com/office/officeart/2005/8/layout/vList2"/>
    <dgm:cxn modelId="{0290181A-F86E-4DBC-AAB2-9078B053B932}" type="presParOf" srcId="{97B201DE-0D5C-4576-BEF7-00C9503A5D40}" destId="{D9AB423B-5D51-42ED-A08D-3760652602F2}" srcOrd="5" destOrd="0" presId="urn:microsoft.com/office/officeart/2005/8/layout/vList2"/>
    <dgm:cxn modelId="{FABD6950-CDBD-4CA9-89A7-BEF41BDEDCDA}" type="presParOf" srcId="{97B201DE-0D5C-4576-BEF7-00C9503A5D40}" destId="{9465F403-5672-46BD-82FB-95F5DB7CD55E}" srcOrd="6" destOrd="0" presId="urn:microsoft.com/office/officeart/2005/8/layout/vList2"/>
    <dgm:cxn modelId="{21588FDE-9530-4DCB-93AC-7F4DC37BD3C5}" type="presParOf" srcId="{97B201DE-0D5C-4576-BEF7-00C9503A5D40}" destId="{023C7DDA-F227-4A68-AB0B-916CDCB6668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95345-A5ED-4C51-AF3A-7F125FA711B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F7C25B4-F1E9-4016-9270-1D3CEED785C9}">
      <dgm:prSet phldrT="[Text]"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tertutup</a:t>
          </a:r>
          <a:r>
            <a:rPr lang="en-US" dirty="0" smtClean="0"/>
            <a:t> (</a:t>
          </a:r>
          <a:r>
            <a:rPr lang="en-US" dirty="0" err="1" smtClean="0"/>
            <a:t>tdk</a:t>
          </a:r>
          <a:r>
            <a:rPr lang="id-ID" dirty="0" smtClean="0"/>
            <a:t> ada</a:t>
          </a:r>
          <a:r>
            <a:rPr lang="en-US" dirty="0" smtClean="0"/>
            <a:t>  hub</a:t>
          </a:r>
          <a:r>
            <a:rPr lang="id-ID" dirty="0" smtClean="0"/>
            <a:t>)</a:t>
          </a:r>
          <a:endParaRPr lang="id-ID" dirty="0"/>
        </a:p>
      </dgm:t>
    </dgm:pt>
    <dgm:pt modelId="{EFF289A7-74E6-4696-8322-8786261DAA00}" type="parTrans" cxnId="{03FCD25F-B85E-41B0-A494-8D1B2BB83747}">
      <dgm:prSet/>
      <dgm:spPr/>
      <dgm:t>
        <a:bodyPr/>
        <a:lstStyle/>
        <a:p>
          <a:endParaRPr lang="id-ID"/>
        </a:p>
      </dgm:t>
    </dgm:pt>
    <dgm:pt modelId="{045EE48A-59A7-48C2-AA42-0662FE158E12}" type="sibTrans" cxnId="{03FCD25F-B85E-41B0-A494-8D1B2BB83747}">
      <dgm:prSet/>
      <dgm:spPr/>
      <dgm:t>
        <a:bodyPr/>
        <a:lstStyle/>
        <a:p>
          <a:endParaRPr lang="id-ID"/>
        </a:p>
      </dgm:t>
    </dgm:pt>
    <dgm:pt modelId="{54CBDA1D-2787-4648-8CFC-DC48ECC31964}">
      <dgm:prSet/>
      <dgm:spPr/>
      <dgm:t>
        <a:bodyPr/>
        <a:lstStyle/>
        <a:p>
          <a:r>
            <a:rPr lang="en-US" dirty="0" err="1" smtClean="0"/>
            <a:t>fraktur</a:t>
          </a:r>
          <a:r>
            <a:rPr lang="en-US" dirty="0" smtClean="0"/>
            <a:t> </a:t>
          </a:r>
          <a:r>
            <a:rPr lang="en-US" dirty="0" err="1" smtClean="0"/>
            <a:t>terbuka</a:t>
          </a:r>
          <a:r>
            <a:rPr lang="en-US" dirty="0" smtClean="0"/>
            <a:t> (</a:t>
          </a:r>
          <a:r>
            <a:rPr lang="id-ID" dirty="0" smtClean="0"/>
            <a:t>ada </a:t>
          </a:r>
          <a:r>
            <a:rPr lang="en-US" dirty="0" smtClean="0"/>
            <a:t>hub</a:t>
          </a:r>
          <a:r>
            <a:rPr lang="id-ID" dirty="0" smtClean="0"/>
            <a:t> </a:t>
          </a:r>
          <a:r>
            <a:rPr lang="en-US" dirty="0" smtClean="0"/>
            <a:t>t</a:t>
          </a:r>
          <a:r>
            <a:rPr lang="id-ID" dirty="0" smtClean="0"/>
            <a:t>ulang</a:t>
          </a:r>
          <a:r>
            <a:rPr lang="en-US" dirty="0" smtClean="0"/>
            <a:t> d</a:t>
          </a:r>
          <a:r>
            <a:rPr lang="id-ID" dirty="0" smtClean="0"/>
            <a:t>g </a:t>
          </a:r>
          <a:r>
            <a:rPr lang="en-US" dirty="0" err="1" smtClean="0"/>
            <a:t>dunia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)</a:t>
          </a:r>
          <a:endParaRPr lang="id-ID" dirty="0"/>
        </a:p>
      </dgm:t>
    </dgm:pt>
    <dgm:pt modelId="{6933BE30-D210-4DA7-B9B8-D21EBF0F7605}" type="parTrans" cxnId="{FBFA0E79-64BB-47C7-AD61-DA1717C040D8}">
      <dgm:prSet/>
      <dgm:spPr/>
      <dgm:t>
        <a:bodyPr/>
        <a:lstStyle/>
        <a:p>
          <a:endParaRPr lang="id-ID"/>
        </a:p>
      </dgm:t>
    </dgm:pt>
    <dgm:pt modelId="{93AF36DB-9675-4D40-92E1-DC24A48DAD2E}" type="sibTrans" cxnId="{FBFA0E79-64BB-47C7-AD61-DA1717C040D8}">
      <dgm:prSet/>
      <dgm:spPr/>
      <dgm:t>
        <a:bodyPr/>
        <a:lstStyle/>
        <a:p>
          <a:endParaRPr lang="id-ID"/>
        </a:p>
      </dgm:t>
    </dgm:pt>
    <dgm:pt modelId="{A87874D5-ED50-4296-AECE-2CF82D0D2DF2}">
      <dgm:prSet phldrT="[Text]"/>
      <dgm:spPr/>
      <dgm:t>
        <a:bodyPr/>
        <a:lstStyle/>
        <a:p>
          <a:r>
            <a:rPr lang="id-ID" dirty="0" smtClean="0"/>
            <a:t>Closed frakture (simple fracture) </a:t>
          </a:r>
          <a:r>
            <a:rPr lang="id-ID" dirty="0" smtClean="0">
              <a:sym typeface="Wingdings" panose="05000000000000000000" pitchFamily="2" charset="2"/>
            </a:rPr>
            <a:t></a:t>
          </a:r>
          <a:r>
            <a:rPr lang="id-ID" dirty="0" smtClean="0"/>
            <a:t> tidak ada robeknya kulit</a:t>
          </a:r>
          <a:endParaRPr lang="id-ID" dirty="0"/>
        </a:p>
      </dgm:t>
    </dgm:pt>
    <dgm:pt modelId="{39167577-4FA8-4B3F-9408-C9759845A165}" type="parTrans" cxnId="{C07CEA32-E7B0-47A0-A4C5-A9E4A8FFC176}">
      <dgm:prSet/>
      <dgm:spPr/>
    </dgm:pt>
    <dgm:pt modelId="{4C3C4EB8-7E96-4B16-AEEB-1813A14EBD37}" type="sibTrans" cxnId="{C07CEA32-E7B0-47A0-A4C5-A9E4A8FFC176}">
      <dgm:prSet/>
      <dgm:spPr/>
    </dgm:pt>
    <dgm:pt modelId="{6F1CF5E9-99BF-4AB5-9E18-A0A1B60ECF23}">
      <dgm:prSet/>
      <dgm:spPr/>
      <dgm:t>
        <a:bodyPr/>
        <a:lstStyle/>
        <a:p>
          <a:r>
            <a:rPr lang="id-ID" dirty="0" smtClean="0"/>
            <a:t>Open fracture (compound frakture / komplikata/ kompleks) </a:t>
          </a:r>
          <a:r>
            <a:rPr lang="id-ID" dirty="0" smtClean="0">
              <a:sym typeface="Wingdings" panose="05000000000000000000" pitchFamily="2" charset="2"/>
            </a:rPr>
            <a:t> </a:t>
          </a:r>
          <a:r>
            <a:rPr lang="id-ID" dirty="0" smtClean="0"/>
            <a:t>fraktur dg luka kulit (integritas kulit rusak, ujung tulang menonjol nembus kulit) / membran mukosa sampai ke patahan tulang. </a:t>
          </a:r>
          <a:endParaRPr lang="id-ID" dirty="0"/>
        </a:p>
      </dgm:t>
    </dgm:pt>
    <dgm:pt modelId="{E9F16875-BA46-426A-8FA1-BA40A3C320BE}" type="parTrans" cxnId="{A92EBDB2-A0B1-422C-A2AA-658CF3246094}">
      <dgm:prSet/>
      <dgm:spPr/>
    </dgm:pt>
    <dgm:pt modelId="{30002A47-D13E-496B-B8B2-0EBA85D4A38A}" type="sibTrans" cxnId="{A92EBDB2-A0B1-422C-A2AA-658CF3246094}">
      <dgm:prSet/>
      <dgm:spPr/>
    </dgm:pt>
    <dgm:pt modelId="{13ECAB7B-DFBD-4F7E-B126-5E1106702CEE}" type="pres">
      <dgm:prSet presAssocID="{6A895345-A5ED-4C51-AF3A-7F125FA711B9}" presName="linear" presStyleCnt="0">
        <dgm:presLayoutVars>
          <dgm:animLvl val="lvl"/>
          <dgm:resizeHandles val="exact"/>
        </dgm:presLayoutVars>
      </dgm:prSet>
      <dgm:spPr/>
    </dgm:pt>
    <dgm:pt modelId="{7712DA55-4D68-4157-BDF9-AB8D97731577}" type="pres">
      <dgm:prSet presAssocID="{EF7C25B4-F1E9-4016-9270-1D3CEED785C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979A8A-AE02-45AA-A449-795F6914498C}" type="pres">
      <dgm:prSet presAssocID="{EF7C25B4-F1E9-4016-9270-1D3CEED785C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55871A-7A4E-4066-A398-FCC1AFA933EA}" type="pres">
      <dgm:prSet presAssocID="{54CBDA1D-2787-4648-8CFC-DC48ECC319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0D0F7A-65C4-4CB0-AD6A-342DE89590FB}" type="pres">
      <dgm:prSet presAssocID="{54CBDA1D-2787-4648-8CFC-DC48ECC319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CBDA7B-5DD4-4429-A942-A362A193DE46}" type="presOf" srcId="{A87874D5-ED50-4296-AECE-2CF82D0D2DF2}" destId="{F1979A8A-AE02-45AA-A449-795F6914498C}" srcOrd="0" destOrd="0" presId="urn:microsoft.com/office/officeart/2005/8/layout/vList2"/>
    <dgm:cxn modelId="{A517E98D-6F4B-4A93-B9F2-42DC56649B77}" type="presOf" srcId="{6A895345-A5ED-4C51-AF3A-7F125FA711B9}" destId="{13ECAB7B-DFBD-4F7E-B126-5E1106702CEE}" srcOrd="0" destOrd="0" presId="urn:microsoft.com/office/officeart/2005/8/layout/vList2"/>
    <dgm:cxn modelId="{A92EBDB2-A0B1-422C-A2AA-658CF3246094}" srcId="{54CBDA1D-2787-4648-8CFC-DC48ECC31964}" destId="{6F1CF5E9-99BF-4AB5-9E18-A0A1B60ECF23}" srcOrd="0" destOrd="0" parTransId="{E9F16875-BA46-426A-8FA1-BA40A3C320BE}" sibTransId="{30002A47-D13E-496B-B8B2-0EBA85D4A38A}"/>
    <dgm:cxn modelId="{C07CEA32-E7B0-47A0-A4C5-A9E4A8FFC176}" srcId="{EF7C25B4-F1E9-4016-9270-1D3CEED785C9}" destId="{A87874D5-ED50-4296-AECE-2CF82D0D2DF2}" srcOrd="0" destOrd="0" parTransId="{39167577-4FA8-4B3F-9408-C9759845A165}" sibTransId="{4C3C4EB8-7E96-4B16-AEEB-1813A14EBD37}"/>
    <dgm:cxn modelId="{672EE27B-303E-47AA-A72F-B49AA744C978}" type="presOf" srcId="{6F1CF5E9-99BF-4AB5-9E18-A0A1B60ECF23}" destId="{B50D0F7A-65C4-4CB0-AD6A-342DE89590FB}" srcOrd="0" destOrd="0" presId="urn:microsoft.com/office/officeart/2005/8/layout/vList2"/>
    <dgm:cxn modelId="{FBFA0E79-64BB-47C7-AD61-DA1717C040D8}" srcId="{6A895345-A5ED-4C51-AF3A-7F125FA711B9}" destId="{54CBDA1D-2787-4648-8CFC-DC48ECC31964}" srcOrd="1" destOrd="0" parTransId="{6933BE30-D210-4DA7-B9B8-D21EBF0F7605}" sibTransId="{93AF36DB-9675-4D40-92E1-DC24A48DAD2E}"/>
    <dgm:cxn modelId="{546399FC-4F4A-4A56-B7D6-19BD7E2E7AA2}" type="presOf" srcId="{54CBDA1D-2787-4648-8CFC-DC48ECC31964}" destId="{9C55871A-7A4E-4066-A398-FCC1AFA933EA}" srcOrd="0" destOrd="0" presId="urn:microsoft.com/office/officeart/2005/8/layout/vList2"/>
    <dgm:cxn modelId="{11160CFD-9C58-4653-8405-ECEE76A8B924}" type="presOf" srcId="{EF7C25B4-F1E9-4016-9270-1D3CEED785C9}" destId="{7712DA55-4D68-4157-BDF9-AB8D97731577}" srcOrd="0" destOrd="0" presId="urn:microsoft.com/office/officeart/2005/8/layout/vList2"/>
    <dgm:cxn modelId="{03FCD25F-B85E-41B0-A494-8D1B2BB83747}" srcId="{6A895345-A5ED-4C51-AF3A-7F125FA711B9}" destId="{EF7C25B4-F1E9-4016-9270-1D3CEED785C9}" srcOrd="0" destOrd="0" parTransId="{EFF289A7-74E6-4696-8322-8786261DAA00}" sibTransId="{045EE48A-59A7-48C2-AA42-0662FE158E12}"/>
    <dgm:cxn modelId="{E561A59E-AD8D-46FE-9E62-54383730A57C}" type="presParOf" srcId="{13ECAB7B-DFBD-4F7E-B126-5E1106702CEE}" destId="{7712DA55-4D68-4157-BDF9-AB8D97731577}" srcOrd="0" destOrd="0" presId="urn:microsoft.com/office/officeart/2005/8/layout/vList2"/>
    <dgm:cxn modelId="{11A7CFA1-A8D1-4B21-BF6F-A3AAECF82FD5}" type="presParOf" srcId="{13ECAB7B-DFBD-4F7E-B126-5E1106702CEE}" destId="{F1979A8A-AE02-45AA-A449-795F6914498C}" srcOrd="1" destOrd="0" presId="urn:microsoft.com/office/officeart/2005/8/layout/vList2"/>
    <dgm:cxn modelId="{208A5A65-92FB-4F46-8FAD-605014F88660}" type="presParOf" srcId="{13ECAB7B-DFBD-4F7E-B126-5E1106702CEE}" destId="{9C55871A-7A4E-4066-A398-FCC1AFA933EA}" srcOrd="2" destOrd="0" presId="urn:microsoft.com/office/officeart/2005/8/layout/vList2"/>
    <dgm:cxn modelId="{176D7565-B559-4F06-AFDA-7D31D944D19F}" type="presParOf" srcId="{13ECAB7B-DFBD-4F7E-B126-5E1106702CEE}" destId="{B50D0F7A-65C4-4CB0-AD6A-342DE89590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9A4F9-2579-459B-86B8-053B33E2114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AD37A0D7-8AD3-4822-9419-4227950ED096}">
      <dgm:prSet phldrT="[Text]"/>
      <dgm:spPr/>
      <dgm:t>
        <a:bodyPr/>
        <a:lstStyle/>
        <a:p>
          <a:r>
            <a:rPr lang="id-ID" dirty="0" smtClean="0"/>
            <a:t>Grade I</a:t>
          </a:r>
          <a:endParaRPr lang="id-ID" dirty="0"/>
        </a:p>
      </dgm:t>
    </dgm:pt>
    <dgm:pt modelId="{DFDC8BB8-9CEA-4474-96BB-932277353EED}" type="parTrans" cxnId="{6196F909-F049-4472-B8CF-99D26302A874}">
      <dgm:prSet/>
      <dgm:spPr/>
      <dgm:t>
        <a:bodyPr/>
        <a:lstStyle/>
        <a:p>
          <a:endParaRPr lang="id-ID"/>
        </a:p>
      </dgm:t>
    </dgm:pt>
    <dgm:pt modelId="{2F83584F-2230-4E67-B798-566E53464F09}" type="sibTrans" cxnId="{6196F909-F049-4472-B8CF-99D26302A874}">
      <dgm:prSet/>
      <dgm:spPr/>
      <dgm:t>
        <a:bodyPr/>
        <a:lstStyle/>
        <a:p>
          <a:endParaRPr lang="id-ID"/>
        </a:p>
      </dgm:t>
    </dgm:pt>
    <dgm:pt modelId="{9C74EC46-EC1B-42F0-B10D-01D1A25E94FF}">
      <dgm:prSet/>
      <dgm:spPr/>
      <dgm:t>
        <a:bodyPr/>
        <a:lstStyle/>
        <a:p>
          <a:r>
            <a:rPr lang="id-ID" dirty="0" smtClean="0"/>
            <a:t>Grade II</a:t>
          </a:r>
          <a:endParaRPr lang="id-ID" dirty="0"/>
        </a:p>
      </dgm:t>
    </dgm:pt>
    <dgm:pt modelId="{FF62DF2E-6755-4B9F-8BBC-7110196435C4}" type="parTrans" cxnId="{A811E5C4-7CBF-4CF8-B5A1-4E43A7F4AB8B}">
      <dgm:prSet/>
      <dgm:spPr/>
      <dgm:t>
        <a:bodyPr/>
        <a:lstStyle/>
        <a:p>
          <a:endParaRPr lang="id-ID"/>
        </a:p>
      </dgm:t>
    </dgm:pt>
    <dgm:pt modelId="{56ADC755-FA0A-4E04-9795-0E4A92A1F317}" type="sibTrans" cxnId="{A811E5C4-7CBF-4CF8-B5A1-4E43A7F4AB8B}">
      <dgm:prSet/>
      <dgm:spPr/>
      <dgm:t>
        <a:bodyPr/>
        <a:lstStyle/>
        <a:p>
          <a:endParaRPr lang="id-ID"/>
        </a:p>
      </dgm:t>
    </dgm:pt>
    <dgm:pt modelId="{7BA774C3-617D-4E81-A704-0CF7D851DD96}">
      <dgm:prSet/>
      <dgm:spPr/>
      <dgm:t>
        <a:bodyPr/>
        <a:lstStyle/>
        <a:p>
          <a:r>
            <a:rPr lang="id-ID" dirty="0" smtClean="0"/>
            <a:t>Grade III</a:t>
          </a:r>
          <a:endParaRPr lang="id-ID" dirty="0"/>
        </a:p>
      </dgm:t>
    </dgm:pt>
    <dgm:pt modelId="{4BB3F339-6403-44B0-A73D-FC97955B30FD}" type="parTrans" cxnId="{68526B65-B4E6-4578-AF04-BE8FC36887C8}">
      <dgm:prSet/>
      <dgm:spPr/>
      <dgm:t>
        <a:bodyPr/>
        <a:lstStyle/>
        <a:p>
          <a:endParaRPr lang="id-ID"/>
        </a:p>
      </dgm:t>
    </dgm:pt>
    <dgm:pt modelId="{301AC5FE-9015-4AB8-94F2-29DA65F5A674}" type="sibTrans" cxnId="{68526B65-B4E6-4578-AF04-BE8FC36887C8}">
      <dgm:prSet/>
      <dgm:spPr/>
      <dgm:t>
        <a:bodyPr/>
        <a:lstStyle/>
        <a:p>
          <a:endParaRPr lang="id-ID"/>
        </a:p>
      </dgm:t>
    </dgm:pt>
    <dgm:pt modelId="{6BB05EFA-D5D9-42D2-80CA-9282345B88AC}">
      <dgm:prSet phldrT="[Text]"/>
      <dgm:spPr/>
      <dgm:t>
        <a:bodyPr/>
        <a:lstStyle/>
        <a:p>
          <a:r>
            <a:rPr lang="id-ID" dirty="0" smtClean="0"/>
            <a:t>luka bersih dengan panjang kurang dari 1 cm.</a:t>
          </a:r>
          <a:endParaRPr lang="id-ID" dirty="0"/>
        </a:p>
      </dgm:t>
    </dgm:pt>
    <dgm:pt modelId="{6C29AC5C-072B-4679-99DA-F787D9660C82}" type="parTrans" cxnId="{F8AF848F-A5C7-4871-8F6A-118AA57489F7}">
      <dgm:prSet/>
      <dgm:spPr/>
    </dgm:pt>
    <dgm:pt modelId="{07172041-95EE-43E0-A86F-E71EE3DE9400}" type="sibTrans" cxnId="{F8AF848F-A5C7-4871-8F6A-118AA57489F7}">
      <dgm:prSet/>
      <dgm:spPr/>
    </dgm:pt>
    <dgm:pt modelId="{3451E5C5-E073-42DC-A7B7-793CDD708CD1}">
      <dgm:prSet/>
      <dgm:spPr/>
      <dgm:t>
        <a:bodyPr/>
        <a:lstStyle/>
        <a:p>
          <a:r>
            <a:rPr lang="id-ID" dirty="0" smtClean="0"/>
            <a:t>luka lebih luas tanpa kerusakan jaringan lunak yang ekstensif.</a:t>
          </a:r>
          <a:endParaRPr lang="id-ID" dirty="0"/>
        </a:p>
      </dgm:t>
    </dgm:pt>
    <dgm:pt modelId="{23C7FE6E-3755-47FD-9031-F91CC9598B8B}" type="parTrans" cxnId="{DDF17657-F7AC-4D78-BF86-571F1949607D}">
      <dgm:prSet/>
      <dgm:spPr/>
    </dgm:pt>
    <dgm:pt modelId="{07719447-1125-4EA3-8AA7-B524DBB3AC16}" type="sibTrans" cxnId="{DDF17657-F7AC-4D78-BF86-571F1949607D}">
      <dgm:prSet/>
      <dgm:spPr/>
    </dgm:pt>
    <dgm:pt modelId="{A6DE0E42-2BAE-4FEA-937A-D4A1A56FB892}">
      <dgm:prSet/>
      <dgm:spPr/>
      <dgm:t>
        <a:bodyPr/>
        <a:lstStyle/>
        <a:p>
          <a:r>
            <a:rPr lang="id-ID" smtClean="0"/>
            <a:t>sangat </a:t>
          </a:r>
          <a:r>
            <a:rPr lang="id-ID" dirty="0" smtClean="0"/>
            <a:t>terkontaminasi, dan mengalami kerusakan jaringan lunak ekstensif</a:t>
          </a:r>
          <a:endParaRPr lang="id-ID" dirty="0"/>
        </a:p>
      </dgm:t>
    </dgm:pt>
    <dgm:pt modelId="{4B07C185-2AAA-4B55-9514-6D05E8144A5D}" type="parTrans" cxnId="{E91B08AE-BC30-4792-B3FC-7791C39231EA}">
      <dgm:prSet/>
      <dgm:spPr/>
    </dgm:pt>
    <dgm:pt modelId="{87AC57A8-155A-4B78-B98E-EC07AE0DEFDB}" type="sibTrans" cxnId="{E91B08AE-BC30-4792-B3FC-7791C39231EA}">
      <dgm:prSet/>
      <dgm:spPr/>
    </dgm:pt>
    <dgm:pt modelId="{E36B132A-D3AD-4E04-A785-8382B36C006E}" type="pres">
      <dgm:prSet presAssocID="{15E9A4F9-2579-459B-86B8-053B33E21141}" presName="linear" presStyleCnt="0">
        <dgm:presLayoutVars>
          <dgm:animLvl val="lvl"/>
          <dgm:resizeHandles val="exact"/>
        </dgm:presLayoutVars>
      </dgm:prSet>
      <dgm:spPr/>
    </dgm:pt>
    <dgm:pt modelId="{60327DC7-6C41-43B5-9ABB-55CBD1E33A4D}" type="pres">
      <dgm:prSet presAssocID="{AD37A0D7-8AD3-4822-9419-4227950ED0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7C2D4F-F8BA-46BC-880A-BB6066F6B744}" type="pres">
      <dgm:prSet presAssocID="{AD37A0D7-8AD3-4822-9419-4227950ED09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75B714-565B-49B8-829B-7CE9B5BCCEE1}" type="pres">
      <dgm:prSet presAssocID="{9C74EC46-EC1B-42F0-B10D-01D1A25E94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7698FF-0DE9-4F9C-BEAD-7C19E3B4F3D5}" type="pres">
      <dgm:prSet presAssocID="{9C74EC46-EC1B-42F0-B10D-01D1A25E94F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55C026-E692-4952-A8A9-670C758DA149}" type="pres">
      <dgm:prSet presAssocID="{7BA774C3-617D-4E81-A704-0CF7D851DD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5C32D8-3347-41AB-B864-FD0754658B19}" type="pres">
      <dgm:prSet presAssocID="{7BA774C3-617D-4E81-A704-0CF7D851DD9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8AF848F-A5C7-4871-8F6A-118AA57489F7}" srcId="{AD37A0D7-8AD3-4822-9419-4227950ED096}" destId="{6BB05EFA-D5D9-42D2-80CA-9282345B88AC}" srcOrd="0" destOrd="0" parTransId="{6C29AC5C-072B-4679-99DA-F787D9660C82}" sibTransId="{07172041-95EE-43E0-A86F-E71EE3DE9400}"/>
    <dgm:cxn modelId="{8E0174B7-82A5-4D4B-B474-23B6C0FE27B4}" type="presOf" srcId="{AD37A0D7-8AD3-4822-9419-4227950ED096}" destId="{60327DC7-6C41-43B5-9ABB-55CBD1E33A4D}" srcOrd="0" destOrd="0" presId="urn:microsoft.com/office/officeart/2005/8/layout/vList2"/>
    <dgm:cxn modelId="{3F1FA116-0A40-4EA8-892A-7C6B9FC8108D}" type="presOf" srcId="{9C74EC46-EC1B-42F0-B10D-01D1A25E94FF}" destId="{2675B714-565B-49B8-829B-7CE9B5BCCEE1}" srcOrd="0" destOrd="0" presId="urn:microsoft.com/office/officeart/2005/8/layout/vList2"/>
    <dgm:cxn modelId="{4ECDBB3B-843D-40F3-9592-1DF03551BFEB}" type="presOf" srcId="{A6DE0E42-2BAE-4FEA-937A-D4A1A56FB892}" destId="{D35C32D8-3347-41AB-B864-FD0754658B19}" srcOrd="0" destOrd="0" presId="urn:microsoft.com/office/officeart/2005/8/layout/vList2"/>
    <dgm:cxn modelId="{34DF2FD6-5358-48F5-9C55-3B89F9828DBE}" type="presOf" srcId="{6BB05EFA-D5D9-42D2-80CA-9282345B88AC}" destId="{957C2D4F-F8BA-46BC-880A-BB6066F6B744}" srcOrd="0" destOrd="0" presId="urn:microsoft.com/office/officeart/2005/8/layout/vList2"/>
    <dgm:cxn modelId="{68526B65-B4E6-4578-AF04-BE8FC36887C8}" srcId="{15E9A4F9-2579-459B-86B8-053B33E21141}" destId="{7BA774C3-617D-4E81-A704-0CF7D851DD96}" srcOrd="2" destOrd="0" parTransId="{4BB3F339-6403-44B0-A73D-FC97955B30FD}" sibTransId="{301AC5FE-9015-4AB8-94F2-29DA65F5A674}"/>
    <dgm:cxn modelId="{50DEE3E9-7193-445E-88D2-5A833F71FD49}" type="presOf" srcId="{7BA774C3-617D-4E81-A704-0CF7D851DD96}" destId="{DD55C026-E692-4952-A8A9-670C758DA149}" srcOrd="0" destOrd="0" presId="urn:microsoft.com/office/officeart/2005/8/layout/vList2"/>
    <dgm:cxn modelId="{6196F909-F049-4472-B8CF-99D26302A874}" srcId="{15E9A4F9-2579-459B-86B8-053B33E21141}" destId="{AD37A0D7-8AD3-4822-9419-4227950ED096}" srcOrd="0" destOrd="0" parTransId="{DFDC8BB8-9CEA-4474-96BB-932277353EED}" sibTransId="{2F83584F-2230-4E67-B798-566E53464F09}"/>
    <dgm:cxn modelId="{E91B08AE-BC30-4792-B3FC-7791C39231EA}" srcId="{7BA774C3-617D-4E81-A704-0CF7D851DD96}" destId="{A6DE0E42-2BAE-4FEA-937A-D4A1A56FB892}" srcOrd="0" destOrd="0" parTransId="{4B07C185-2AAA-4B55-9514-6D05E8144A5D}" sibTransId="{87AC57A8-155A-4B78-B98E-EC07AE0DEFDB}"/>
    <dgm:cxn modelId="{851B00DE-7E94-4B03-8741-17FC871A61CB}" type="presOf" srcId="{15E9A4F9-2579-459B-86B8-053B33E21141}" destId="{E36B132A-D3AD-4E04-A785-8382B36C006E}" srcOrd="0" destOrd="0" presId="urn:microsoft.com/office/officeart/2005/8/layout/vList2"/>
    <dgm:cxn modelId="{A811E5C4-7CBF-4CF8-B5A1-4E43A7F4AB8B}" srcId="{15E9A4F9-2579-459B-86B8-053B33E21141}" destId="{9C74EC46-EC1B-42F0-B10D-01D1A25E94FF}" srcOrd="1" destOrd="0" parTransId="{FF62DF2E-6755-4B9F-8BBC-7110196435C4}" sibTransId="{56ADC755-FA0A-4E04-9795-0E4A92A1F317}"/>
    <dgm:cxn modelId="{DDF17657-F7AC-4D78-BF86-571F1949607D}" srcId="{9C74EC46-EC1B-42F0-B10D-01D1A25E94FF}" destId="{3451E5C5-E073-42DC-A7B7-793CDD708CD1}" srcOrd="0" destOrd="0" parTransId="{23C7FE6E-3755-47FD-9031-F91CC9598B8B}" sibTransId="{07719447-1125-4EA3-8AA7-B524DBB3AC16}"/>
    <dgm:cxn modelId="{1ED83AAC-2C1F-49C6-B69E-0A837DA73273}" type="presOf" srcId="{3451E5C5-E073-42DC-A7B7-793CDD708CD1}" destId="{717698FF-0DE9-4F9C-BEAD-7C19E3B4F3D5}" srcOrd="0" destOrd="0" presId="urn:microsoft.com/office/officeart/2005/8/layout/vList2"/>
    <dgm:cxn modelId="{F0D54F05-EFDC-42E9-A447-39D1F6F4D1E1}" type="presParOf" srcId="{E36B132A-D3AD-4E04-A785-8382B36C006E}" destId="{60327DC7-6C41-43B5-9ABB-55CBD1E33A4D}" srcOrd="0" destOrd="0" presId="urn:microsoft.com/office/officeart/2005/8/layout/vList2"/>
    <dgm:cxn modelId="{2B929062-66B4-496D-B127-772A2EC83243}" type="presParOf" srcId="{E36B132A-D3AD-4E04-A785-8382B36C006E}" destId="{957C2D4F-F8BA-46BC-880A-BB6066F6B744}" srcOrd="1" destOrd="0" presId="urn:microsoft.com/office/officeart/2005/8/layout/vList2"/>
    <dgm:cxn modelId="{B54CB185-0B8F-4575-90F7-D8AE0DBFBD96}" type="presParOf" srcId="{E36B132A-D3AD-4E04-A785-8382B36C006E}" destId="{2675B714-565B-49B8-829B-7CE9B5BCCEE1}" srcOrd="2" destOrd="0" presId="urn:microsoft.com/office/officeart/2005/8/layout/vList2"/>
    <dgm:cxn modelId="{A050874B-780A-46C0-8C25-6189054BE2E9}" type="presParOf" srcId="{E36B132A-D3AD-4E04-A785-8382B36C006E}" destId="{717698FF-0DE9-4F9C-BEAD-7C19E3B4F3D5}" srcOrd="3" destOrd="0" presId="urn:microsoft.com/office/officeart/2005/8/layout/vList2"/>
    <dgm:cxn modelId="{F7DCCDFA-B487-4DAD-9068-027AC1FCE3B9}" type="presParOf" srcId="{E36B132A-D3AD-4E04-A785-8382B36C006E}" destId="{DD55C026-E692-4952-A8A9-670C758DA149}" srcOrd="4" destOrd="0" presId="urn:microsoft.com/office/officeart/2005/8/layout/vList2"/>
    <dgm:cxn modelId="{B4D4DA8F-3328-4B14-AB9F-CB164EBFA2D8}" type="presParOf" srcId="{E36B132A-D3AD-4E04-A785-8382B36C006E}" destId="{D35C32D8-3347-41AB-B864-FD0754658B1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6149C9-8C44-42CB-8B13-28B9A2E6CD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B096784-02B0-441D-A32B-2854D53957B2}">
      <dgm:prSet phldrT="[Text]"/>
      <dgm:spPr/>
      <dgm:t>
        <a:bodyPr/>
        <a:lstStyle/>
        <a:p>
          <a:r>
            <a:rPr lang="id-ID" dirty="0" smtClean="0"/>
            <a:t>t</a:t>
          </a:r>
          <a:r>
            <a:rPr lang="en-US" dirty="0" err="1" smtClean="0"/>
            <a:t>ransversal</a:t>
          </a:r>
          <a:r>
            <a:rPr lang="en-US" dirty="0" smtClean="0"/>
            <a:t> (</a:t>
          </a:r>
          <a:r>
            <a:rPr lang="en-US" dirty="0" err="1" smtClean="0"/>
            <a:t>datar</a:t>
          </a:r>
          <a:r>
            <a:rPr lang="en-US" dirty="0" smtClean="0"/>
            <a:t>)</a:t>
          </a:r>
          <a:endParaRPr lang="id-ID" dirty="0"/>
        </a:p>
      </dgm:t>
    </dgm:pt>
    <dgm:pt modelId="{C1DC7DB8-8758-4468-B1EC-55AFB1D87027}" type="parTrans" cxnId="{0F97E0DE-CC69-4866-973F-EED99BB5253C}">
      <dgm:prSet/>
      <dgm:spPr/>
      <dgm:t>
        <a:bodyPr/>
        <a:lstStyle/>
        <a:p>
          <a:endParaRPr lang="id-ID"/>
        </a:p>
      </dgm:t>
    </dgm:pt>
    <dgm:pt modelId="{7CDE60B5-D313-4F52-B500-0F12C46A6355}" type="sibTrans" cxnId="{0F97E0DE-CC69-4866-973F-EED99BB5253C}">
      <dgm:prSet/>
      <dgm:spPr/>
      <dgm:t>
        <a:bodyPr/>
        <a:lstStyle/>
        <a:p>
          <a:endParaRPr lang="id-ID"/>
        </a:p>
      </dgm:t>
    </dgm:pt>
    <dgm:pt modelId="{588B1100-6666-43CF-95C4-01EA01D032BF}">
      <dgm:prSet/>
      <dgm:spPr/>
      <dgm:t>
        <a:bodyPr/>
        <a:lstStyle/>
        <a:p>
          <a:r>
            <a:rPr lang="id-ID" dirty="0" smtClean="0"/>
            <a:t>O</a:t>
          </a:r>
          <a:r>
            <a:rPr lang="en-US" dirty="0" err="1" smtClean="0"/>
            <a:t>blik</a:t>
          </a:r>
          <a:r>
            <a:rPr lang="en-US" dirty="0" smtClean="0"/>
            <a:t> (miring)</a:t>
          </a:r>
          <a:endParaRPr lang="id-ID" dirty="0" smtClean="0"/>
        </a:p>
      </dgm:t>
    </dgm:pt>
    <dgm:pt modelId="{9AA6B892-8CF9-4F90-83C0-9B0A0AA6D85F}" type="parTrans" cxnId="{65D5320D-6B9C-4F23-83B6-04D6EA541DD9}">
      <dgm:prSet/>
      <dgm:spPr/>
      <dgm:t>
        <a:bodyPr/>
        <a:lstStyle/>
        <a:p>
          <a:endParaRPr lang="id-ID"/>
        </a:p>
      </dgm:t>
    </dgm:pt>
    <dgm:pt modelId="{B4872B35-1789-4F5A-9E51-A3AE186F4D0A}" type="sibTrans" cxnId="{65D5320D-6B9C-4F23-83B6-04D6EA541DD9}">
      <dgm:prSet/>
      <dgm:spPr/>
      <dgm:t>
        <a:bodyPr/>
        <a:lstStyle/>
        <a:p>
          <a:endParaRPr lang="id-ID"/>
        </a:p>
      </dgm:t>
    </dgm:pt>
    <dgm:pt modelId="{36562CB0-6E5E-4A62-AEAA-F6D363090BB0}">
      <dgm:prSet/>
      <dgm:spPr/>
      <dgm:t>
        <a:bodyPr/>
        <a:lstStyle/>
        <a:p>
          <a:r>
            <a:rPr lang="en-US" dirty="0" smtClean="0"/>
            <a:t>spiral (</a:t>
          </a:r>
          <a:r>
            <a:rPr lang="en-US" dirty="0" err="1" smtClean="0"/>
            <a:t>berpilin</a:t>
          </a:r>
          <a:r>
            <a:rPr lang="en-US" dirty="0" smtClean="0"/>
            <a:t>)</a:t>
          </a:r>
          <a:endParaRPr lang="id-ID" dirty="0" smtClean="0"/>
        </a:p>
      </dgm:t>
    </dgm:pt>
    <dgm:pt modelId="{62A48E30-A090-4B2F-BDE0-FEE3B2E885A2}" type="parTrans" cxnId="{8FE7B549-27F5-4B65-8765-E9155EB09DF4}">
      <dgm:prSet/>
      <dgm:spPr/>
      <dgm:t>
        <a:bodyPr/>
        <a:lstStyle/>
        <a:p>
          <a:endParaRPr lang="id-ID"/>
        </a:p>
      </dgm:t>
    </dgm:pt>
    <dgm:pt modelId="{E061B9C0-49A9-480B-BF1A-C54A9FC74C9D}" type="sibTrans" cxnId="{8FE7B549-27F5-4B65-8765-E9155EB09DF4}">
      <dgm:prSet/>
      <dgm:spPr/>
      <dgm:t>
        <a:bodyPr/>
        <a:lstStyle/>
        <a:p>
          <a:endParaRPr lang="id-ID"/>
        </a:p>
      </dgm:t>
    </dgm:pt>
    <dgm:pt modelId="{27A01455-B80F-40D3-B7C2-FCF4FAE762E1}">
      <dgm:prSet/>
      <dgm:spPr/>
      <dgm:t>
        <a:bodyPr/>
        <a:lstStyle/>
        <a:p>
          <a:r>
            <a:rPr lang="id-ID" dirty="0" smtClean="0"/>
            <a:t>Komunitif</a:t>
          </a:r>
          <a:endParaRPr lang="id-ID" dirty="0" smtClean="0"/>
        </a:p>
      </dgm:t>
    </dgm:pt>
    <dgm:pt modelId="{5BAF399E-201B-46E8-8807-097CDDC4661A}" type="parTrans" cxnId="{4912C377-858A-4BED-B0BF-2B9402EC5EF3}">
      <dgm:prSet/>
      <dgm:spPr/>
      <dgm:t>
        <a:bodyPr/>
        <a:lstStyle/>
        <a:p>
          <a:endParaRPr lang="id-ID"/>
        </a:p>
      </dgm:t>
    </dgm:pt>
    <dgm:pt modelId="{09FF920A-5E45-439A-9D94-32EC892726F3}" type="sibTrans" cxnId="{4912C377-858A-4BED-B0BF-2B9402EC5EF3}">
      <dgm:prSet/>
      <dgm:spPr/>
      <dgm:t>
        <a:bodyPr/>
        <a:lstStyle/>
        <a:p>
          <a:endParaRPr lang="id-ID"/>
        </a:p>
      </dgm:t>
    </dgm:pt>
    <dgm:pt modelId="{7FCB6791-6EE7-4AC7-BFC7-A5C9C7D74348}">
      <dgm:prSet/>
      <dgm:spPr/>
      <dgm:t>
        <a:bodyPr/>
        <a:lstStyle/>
        <a:p>
          <a:r>
            <a:rPr lang="id-ID" dirty="0" smtClean="0"/>
            <a:t>Greenstick</a:t>
          </a:r>
          <a:endParaRPr lang="id-ID" dirty="0" smtClean="0"/>
        </a:p>
      </dgm:t>
    </dgm:pt>
    <dgm:pt modelId="{2869D520-A2B4-4CB3-9797-850DE8BABE91}" type="parTrans" cxnId="{AA06B6CD-C751-4C84-8F73-B2CA877FECA3}">
      <dgm:prSet/>
      <dgm:spPr/>
      <dgm:t>
        <a:bodyPr/>
        <a:lstStyle/>
        <a:p>
          <a:endParaRPr lang="id-ID"/>
        </a:p>
      </dgm:t>
    </dgm:pt>
    <dgm:pt modelId="{24E3AAEB-48F9-4528-8864-2EAC30F9C16A}" type="sibTrans" cxnId="{AA06B6CD-C751-4C84-8F73-B2CA877FECA3}">
      <dgm:prSet/>
      <dgm:spPr/>
      <dgm:t>
        <a:bodyPr/>
        <a:lstStyle/>
        <a:p>
          <a:endParaRPr lang="id-ID"/>
        </a:p>
      </dgm:t>
    </dgm:pt>
    <dgm:pt modelId="{741A9D3B-729C-4A4B-A528-81FB856B58FB}">
      <dgm:prSet phldrT="[Text]"/>
      <dgm:spPr/>
      <dgm:t>
        <a:bodyPr/>
        <a:lstStyle/>
        <a:p>
          <a:r>
            <a:rPr lang="id-ID" dirty="0" smtClean="0"/>
            <a:t>Fraktur sepanjang garis tengah tulang.</a:t>
          </a:r>
          <a:endParaRPr lang="id-ID" dirty="0"/>
        </a:p>
      </dgm:t>
    </dgm:pt>
    <dgm:pt modelId="{D8F77E94-255D-4139-BD19-EC3430FD2407}" type="parTrans" cxnId="{87C20E4A-3C95-47BB-ADD9-B073B2D4CC03}">
      <dgm:prSet/>
      <dgm:spPr/>
    </dgm:pt>
    <dgm:pt modelId="{E3521C59-71AC-4941-AF0B-6E693F323863}" type="sibTrans" cxnId="{87C20E4A-3C95-47BB-ADD9-B073B2D4CC03}">
      <dgm:prSet/>
      <dgm:spPr/>
    </dgm:pt>
    <dgm:pt modelId="{895D8CDC-BD4C-447F-AD74-FB517BFE95B9}">
      <dgm:prSet/>
      <dgm:spPr/>
      <dgm:t>
        <a:bodyPr/>
        <a:lstStyle/>
        <a:p>
          <a:r>
            <a:rPr lang="id-ID" dirty="0" smtClean="0"/>
            <a:t>Fraktur bentuk sudut dg garis tengah tulang.</a:t>
          </a:r>
          <a:endParaRPr lang="id-ID" dirty="0" smtClean="0"/>
        </a:p>
      </dgm:t>
    </dgm:pt>
    <dgm:pt modelId="{C6C23AA1-A301-40BA-8E88-59CFEC04E3B3}" type="parTrans" cxnId="{36AD84AB-9282-4561-96D4-E920D5858AC3}">
      <dgm:prSet/>
      <dgm:spPr/>
    </dgm:pt>
    <dgm:pt modelId="{A98BBC0A-9B2B-4207-A43F-E5F074C527AF}" type="sibTrans" cxnId="{36AD84AB-9282-4561-96D4-E920D5858AC3}">
      <dgm:prSet/>
      <dgm:spPr/>
    </dgm:pt>
    <dgm:pt modelId="{6650B916-BDDE-4C33-974E-C9C3E450D14D}">
      <dgm:prSet/>
      <dgm:spPr/>
      <dgm:t>
        <a:bodyPr/>
        <a:lstStyle/>
        <a:p>
          <a:r>
            <a:rPr lang="id-ID" dirty="0" smtClean="0"/>
            <a:t>Fraktur memuntir seputar batang tulang.</a:t>
          </a:r>
          <a:endParaRPr lang="id-ID" dirty="0" smtClean="0"/>
        </a:p>
      </dgm:t>
    </dgm:pt>
    <dgm:pt modelId="{BC25F01B-9C93-4C2E-8163-8CCB9CC39454}" type="parTrans" cxnId="{65DD9A1E-2D4E-49F1-9A9C-C172C617E89A}">
      <dgm:prSet/>
      <dgm:spPr/>
    </dgm:pt>
    <dgm:pt modelId="{A7E38418-044B-4B0C-B928-F7E63C2EB0DC}" type="sibTrans" cxnId="{65DD9A1E-2D4E-49F1-9A9C-C172C617E89A}">
      <dgm:prSet/>
      <dgm:spPr/>
    </dgm:pt>
    <dgm:pt modelId="{F81C8BCD-DA62-469B-8931-FE72D4C4E8BC}">
      <dgm:prSet/>
      <dgm:spPr/>
      <dgm:t>
        <a:bodyPr/>
        <a:lstStyle/>
        <a:p>
          <a:r>
            <a:rPr lang="id-ID" dirty="0" smtClean="0"/>
            <a:t>Fraktur tulang pecah menjadi beberapa fragmen.</a:t>
          </a:r>
          <a:endParaRPr lang="id-ID" dirty="0" smtClean="0"/>
        </a:p>
      </dgm:t>
    </dgm:pt>
    <dgm:pt modelId="{F1C2059A-9F45-4B4F-9629-62FE0A4AC097}" type="parTrans" cxnId="{01757A0C-0E16-4B5B-A04F-74F016BFCBAD}">
      <dgm:prSet/>
      <dgm:spPr/>
    </dgm:pt>
    <dgm:pt modelId="{EA54F81F-B7B1-4ADF-8FFE-61AD426F67B2}" type="sibTrans" cxnId="{01757A0C-0E16-4B5B-A04F-74F016BFCBAD}">
      <dgm:prSet/>
      <dgm:spPr/>
    </dgm:pt>
    <dgm:pt modelId="{34D424E4-FA1A-4A3B-BD07-B2BF35D06219}">
      <dgm:prSet/>
      <dgm:spPr/>
      <dgm:t>
        <a:bodyPr/>
        <a:lstStyle/>
        <a:p>
          <a:r>
            <a:rPr lang="id-ID" dirty="0" smtClean="0"/>
            <a:t>Fraktur dimana 1 sisi tl patah, sisi lain bengkok.</a:t>
          </a:r>
          <a:endParaRPr lang="id-ID" dirty="0" smtClean="0"/>
        </a:p>
      </dgm:t>
    </dgm:pt>
    <dgm:pt modelId="{EC96C600-0990-43CC-95FB-0F90B267077A}" type="parTrans" cxnId="{D2D12604-3730-4B53-B05D-7613CBBA8130}">
      <dgm:prSet/>
      <dgm:spPr/>
    </dgm:pt>
    <dgm:pt modelId="{B51800BF-8673-4477-AD60-448FB2AF0DD4}" type="sibTrans" cxnId="{D2D12604-3730-4B53-B05D-7613CBBA8130}">
      <dgm:prSet/>
      <dgm:spPr/>
    </dgm:pt>
    <dgm:pt modelId="{B0DDE7DF-9175-49CC-A06D-776052670B92}" type="pres">
      <dgm:prSet presAssocID="{926149C9-8C44-42CB-8B13-28B9A2E6CD66}" presName="linear" presStyleCnt="0">
        <dgm:presLayoutVars>
          <dgm:animLvl val="lvl"/>
          <dgm:resizeHandles val="exact"/>
        </dgm:presLayoutVars>
      </dgm:prSet>
      <dgm:spPr/>
    </dgm:pt>
    <dgm:pt modelId="{E633D14B-0E6F-403B-A102-4EFACA708C42}" type="pres">
      <dgm:prSet presAssocID="{6B096784-02B0-441D-A32B-2854D53957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CFF94B-0344-4E71-82D8-9262FD8B73A4}" type="pres">
      <dgm:prSet presAssocID="{6B096784-02B0-441D-A32B-2854D53957B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28238C-C032-4F82-B9C7-56D7D814A384}" type="pres">
      <dgm:prSet presAssocID="{588B1100-6666-43CF-95C4-01EA01D032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01D999-7CC4-4470-A14C-C06AC6CC639E}" type="pres">
      <dgm:prSet presAssocID="{588B1100-6666-43CF-95C4-01EA01D032B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BB42CA-E659-4F57-85D7-D66CA9548A37}" type="pres">
      <dgm:prSet presAssocID="{36562CB0-6E5E-4A62-AEAA-F6D363090B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1EF06-A315-4C5A-94D3-086287FDB726}" type="pres">
      <dgm:prSet presAssocID="{36562CB0-6E5E-4A62-AEAA-F6D363090BB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5F551E-89E9-4E14-AD79-3CDE46432FBE}" type="pres">
      <dgm:prSet presAssocID="{27A01455-B80F-40D3-B7C2-FCF4FAE762E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6BEFE0-2BDD-43D3-845F-51534252ED75}" type="pres">
      <dgm:prSet presAssocID="{27A01455-B80F-40D3-B7C2-FCF4FAE762E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40E60B-6DA7-451B-B062-ECCC71BF21F2}" type="pres">
      <dgm:prSet presAssocID="{7FCB6791-6EE7-4AC7-BFC7-A5C9C7D7434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5CA74D-0F21-4102-A250-7A8FCA790722}" type="pres">
      <dgm:prSet presAssocID="{7FCB6791-6EE7-4AC7-BFC7-A5C9C7D7434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810813B-2A6B-4ED8-9392-B427F3869A53}" type="presOf" srcId="{34D424E4-FA1A-4A3B-BD07-B2BF35D06219}" destId="{8E5CA74D-0F21-4102-A250-7A8FCA790722}" srcOrd="0" destOrd="0" presId="urn:microsoft.com/office/officeart/2005/8/layout/vList2"/>
    <dgm:cxn modelId="{AEC61E7B-754C-4927-BF45-C361D086C9A8}" type="presOf" srcId="{6650B916-BDDE-4C33-974E-C9C3E450D14D}" destId="{2401EF06-A315-4C5A-94D3-086287FDB726}" srcOrd="0" destOrd="0" presId="urn:microsoft.com/office/officeart/2005/8/layout/vList2"/>
    <dgm:cxn modelId="{8FE7B549-27F5-4B65-8765-E9155EB09DF4}" srcId="{926149C9-8C44-42CB-8B13-28B9A2E6CD66}" destId="{36562CB0-6E5E-4A62-AEAA-F6D363090BB0}" srcOrd="2" destOrd="0" parTransId="{62A48E30-A090-4B2F-BDE0-FEE3B2E885A2}" sibTransId="{E061B9C0-49A9-480B-BF1A-C54A9FC74C9D}"/>
    <dgm:cxn modelId="{01757A0C-0E16-4B5B-A04F-74F016BFCBAD}" srcId="{27A01455-B80F-40D3-B7C2-FCF4FAE762E1}" destId="{F81C8BCD-DA62-469B-8931-FE72D4C4E8BC}" srcOrd="0" destOrd="0" parTransId="{F1C2059A-9F45-4B4F-9629-62FE0A4AC097}" sibTransId="{EA54F81F-B7B1-4ADF-8FFE-61AD426F67B2}"/>
    <dgm:cxn modelId="{AA06B6CD-C751-4C84-8F73-B2CA877FECA3}" srcId="{926149C9-8C44-42CB-8B13-28B9A2E6CD66}" destId="{7FCB6791-6EE7-4AC7-BFC7-A5C9C7D74348}" srcOrd="4" destOrd="0" parTransId="{2869D520-A2B4-4CB3-9797-850DE8BABE91}" sibTransId="{24E3AAEB-48F9-4528-8864-2EAC30F9C16A}"/>
    <dgm:cxn modelId="{65DD9A1E-2D4E-49F1-9A9C-C172C617E89A}" srcId="{36562CB0-6E5E-4A62-AEAA-F6D363090BB0}" destId="{6650B916-BDDE-4C33-974E-C9C3E450D14D}" srcOrd="0" destOrd="0" parTransId="{BC25F01B-9C93-4C2E-8163-8CCB9CC39454}" sibTransId="{A7E38418-044B-4B0C-B928-F7E63C2EB0DC}"/>
    <dgm:cxn modelId="{362DB617-C628-4DC3-AAF7-CF6F430770BF}" type="presOf" srcId="{6B096784-02B0-441D-A32B-2854D53957B2}" destId="{E633D14B-0E6F-403B-A102-4EFACA708C42}" srcOrd="0" destOrd="0" presId="urn:microsoft.com/office/officeart/2005/8/layout/vList2"/>
    <dgm:cxn modelId="{65D5320D-6B9C-4F23-83B6-04D6EA541DD9}" srcId="{926149C9-8C44-42CB-8B13-28B9A2E6CD66}" destId="{588B1100-6666-43CF-95C4-01EA01D032BF}" srcOrd="1" destOrd="0" parTransId="{9AA6B892-8CF9-4F90-83C0-9B0A0AA6D85F}" sibTransId="{B4872B35-1789-4F5A-9E51-A3AE186F4D0A}"/>
    <dgm:cxn modelId="{BF61249C-1FC8-4A2F-BC16-41080DF7AF56}" type="presOf" srcId="{741A9D3B-729C-4A4B-A528-81FB856B58FB}" destId="{BECFF94B-0344-4E71-82D8-9262FD8B73A4}" srcOrd="0" destOrd="0" presId="urn:microsoft.com/office/officeart/2005/8/layout/vList2"/>
    <dgm:cxn modelId="{4912C377-858A-4BED-B0BF-2B9402EC5EF3}" srcId="{926149C9-8C44-42CB-8B13-28B9A2E6CD66}" destId="{27A01455-B80F-40D3-B7C2-FCF4FAE762E1}" srcOrd="3" destOrd="0" parTransId="{5BAF399E-201B-46E8-8807-097CDDC4661A}" sibTransId="{09FF920A-5E45-439A-9D94-32EC892726F3}"/>
    <dgm:cxn modelId="{5A78C6E1-0E46-41C3-B52E-5B02EBFB6FBE}" type="presOf" srcId="{588B1100-6666-43CF-95C4-01EA01D032BF}" destId="{E728238C-C032-4F82-B9C7-56D7D814A384}" srcOrd="0" destOrd="0" presId="urn:microsoft.com/office/officeart/2005/8/layout/vList2"/>
    <dgm:cxn modelId="{87C20E4A-3C95-47BB-ADD9-B073B2D4CC03}" srcId="{6B096784-02B0-441D-A32B-2854D53957B2}" destId="{741A9D3B-729C-4A4B-A528-81FB856B58FB}" srcOrd="0" destOrd="0" parTransId="{D8F77E94-255D-4139-BD19-EC3430FD2407}" sibTransId="{E3521C59-71AC-4941-AF0B-6E693F323863}"/>
    <dgm:cxn modelId="{36AD84AB-9282-4561-96D4-E920D5858AC3}" srcId="{588B1100-6666-43CF-95C4-01EA01D032BF}" destId="{895D8CDC-BD4C-447F-AD74-FB517BFE95B9}" srcOrd="0" destOrd="0" parTransId="{C6C23AA1-A301-40BA-8E88-59CFEC04E3B3}" sibTransId="{A98BBC0A-9B2B-4207-A43F-E5F074C527AF}"/>
    <dgm:cxn modelId="{D2D12604-3730-4B53-B05D-7613CBBA8130}" srcId="{7FCB6791-6EE7-4AC7-BFC7-A5C9C7D74348}" destId="{34D424E4-FA1A-4A3B-BD07-B2BF35D06219}" srcOrd="0" destOrd="0" parTransId="{EC96C600-0990-43CC-95FB-0F90B267077A}" sibTransId="{B51800BF-8673-4477-AD60-448FB2AF0DD4}"/>
    <dgm:cxn modelId="{A84BF828-CE83-4F6A-8C19-F910548EF9E6}" type="presOf" srcId="{926149C9-8C44-42CB-8B13-28B9A2E6CD66}" destId="{B0DDE7DF-9175-49CC-A06D-776052670B92}" srcOrd="0" destOrd="0" presId="urn:microsoft.com/office/officeart/2005/8/layout/vList2"/>
    <dgm:cxn modelId="{0F97E0DE-CC69-4866-973F-EED99BB5253C}" srcId="{926149C9-8C44-42CB-8B13-28B9A2E6CD66}" destId="{6B096784-02B0-441D-A32B-2854D53957B2}" srcOrd="0" destOrd="0" parTransId="{C1DC7DB8-8758-4468-B1EC-55AFB1D87027}" sibTransId="{7CDE60B5-D313-4F52-B500-0F12C46A6355}"/>
    <dgm:cxn modelId="{3F7D6C49-E1D8-40C8-B527-4358C0D529D7}" type="presOf" srcId="{7FCB6791-6EE7-4AC7-BFC7-A5C9C7D74348}" destId="{9940E60B-6DA7-451B-B062-ECCC71BF21F2}" srcOrd="0" destOrd="0" presId="urn:microsoft.com/office/officeart/2005/8/layout/vList2"/>
    <dgm:cxn modelId="{52BD50BD-D902-45B4-BE1B-11FEFAF11ED3}" type="presOf" srcId="{27A01455-B80F-40D3-B7C2-FCF4FAE762E1}" destId="{D65F551E-89E9-4E14-AD79-3CDE46432FBE}" srcOrd="0" destOrd="0" presId="urn:microsoft.com/office/officeart/2005/8/layout/vList2"/>
    <dgm:cxn modelId="{8D01E03B-0A6D-4356-B711-190A47BD9E15}" type="presOf" srcId="{895D8CDC-BD4C-447F-AD74-FB517BFE95B9}" destId="{A601D999-7CC4-4470-A14C-C06AC6CC639E}" srcOrd="0" destOrd="0" presId="urn:microsoft.com/office/officeart/2005/8/layout/vList2"/>
    <dgm:cxn modelId="{6DB3E04C-C87D-4EED-9B73-F957C4E8A4D8}" type="presOf" srcId="{36562CB0-6E5E-4A62-AEAA-F6D363090BB0}" destId="{2FBB42CA-E659-4F57-85D7-D66CA9548A37}" srcOrd="0" destOrd="0" presId="urn:microsoft.com/office/officeart/2005/8/layout/vList2"/>
    <dgm:cxn modelId="{262D873E-61E9-40B2-90B1-D35BC721451B}" type="presOf" srcId="{F81C8BCD-DA62-469B-8931-FE72D4C4E8BC}" destId="{866BEFE0-2BDD-43D3-845F-51534252ED75}" srcOrd="0" destOrd="0" presId="urn:microsoft.com/office/officeart/2005/8/layout/vList2"/>
    <dgm:cxn modelId="{33484784-2B76-4611-856C-E70F76EE66E9}" type="presParOf" srcId="{B0DDE7DF-9175-49CC-A06D-776052670B92}" destId="{E633D14B-0E6F-403B-A102-4EFACA708C42}" srcOrd="0" destOrd="0" presId="urn:microsoft.com/office/officeart/2005/8/layout/vList2"/>
    <dgm:cxn modelId="{E93D8A52-4DA3-4F02-9065-36602D642DC6}" type="presParOf" srcId="{B0DDE7DF-9175-49CC-A06D-776052670B92}" destId="{BECFF94B-0344-4E71-82D8-9262FD8B73A4}" srcOrd="1" destOrd="0" presId="urn:microsoft.com/office/officeart/2005/8/layout/vList2"/>
    <dgm:cxn modelId="{1D1D52BA-0D44-4CDD-B9BF-74481605B813}" type="presParOf" srcId="{B0DDE7DF-9175-49CC-A06D-776052670B92}" destId="{E728238C-C032-4F82-B9C7-56D7D814A384}" srcOrd="2" destOrd="0" presId="urn:microsoft.com/office/officeart/2005/8/layout/vList2"/>
    <dgm:cxn modelId="{1152FE54-9E75-4FDE-A0EF-FA67762F9D8F}" type="presParOf" srcId="{B0DDE7DF-9175-49CC-A06D-776052670B92}" destId="{A601D999-7CC4-4470-A14C-C06AC6CC639E}" srcOrd="3" destOrd="0" presId="urn:microsoft.com/office/officeart/2005/8/layout/vList2"/>
    <dgm:cxn modelId="{D5118647-8F00-487C-8FFD-0F9A2ADD1496}" type="presParOf" srcId="{B0DDE7DF-9175-49CC-A06D-776052670B92}" destId="{2FBB42CA-E659-4F57-85D7-D66CA9548A37}" srcOrd="4" destOrd="0" presId="urn:microsoft.com/office/officeart/2005/8/layout/vList2"/>
    <dgm:cxn modelId="{1511461B-9694-49D8-B8D8-2948F3F11E5E}" type="presParOf" srcId="{B0DDE7DF-9175-49CC-A06D-776052670B92}" destId="{2401EF06-A315-4C5A-94D3-086287FDB726}" srcOrd="5" destOrd="0" presId="urn:microsoft.com/office/officeart/2005/8/layout/vList2"/>
    <dgm:cxn modelId="{672BC7A6-69DF-42E5-994D-D4721AC4D0A7}" type="presParOf" srcId="{B0DDE7DF-9175-49CC-A06D-776052670B92}" destId="{D65F551E-89E9-4E14-AD79-3CDE46432FBE}" srcOrd="6" destOrd="0" presId="urn:microsoft.com/office/officeart/2005/8/layout/vList2"/>
    <dgm:cxn modelId="{449F0844-9EB1-4CA8-BABC-6A34796AF03C}" type="presParOf" srcId="{B0DDE7DF-9175-49CC-A06D-776052670B92}" destId="{866BEFE0-2BDD-43D3-845F-51534252ED75}" srcOrd="7" destOrd="0" presId="urn:microsoft.com/office/officeart/2005/8/layout/vList2"/>
    <dgm:cxn modelId="{902677CB-FB4C-4975-B054-6394B2ACA614}" type="presParOf" srcId="{B0DDE7DF-9175-49CC-A06D-776052670B92}" destId="{9940E60B-6DA7-451B-B062-ECCC71BF21F2}" srcOrd="8" destOrd="0" presId="urn:microsoft.com/office/officeart/2005/8/layout/vList2"/>
    <dgm:cxn modelId="{242F591F-58EB-4EB1-A115-3203F7E20967}" type="presParOf" srcId="{B0DDE7DF-9175-49CC-A06D-776052670B92}" destId="{8E5CA74D-0F21-4102-A250-7A8FCA79072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8F1A3-CA5B-42BC-86A2-94E2A8E235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176254A0-E1B9-40B7-A056-0D0F67F6FE3D}">
      <dgm:prSet/>
      <dgm:spPr/>
      <dgm:t>
        <a:bodyPr/>
        <a:lstStyle/>
        <a:p>
          <a:r>
            <a:rPr lang="id-ID" smtClean="0"/>
            <a:t>Depresi</a:t>
          </a:r>
          <a:endParaRPr lang="id-ID" dirty="0"/>
        </a:p>
      </dgm:t>
    </dgm:pt>
    <dgm:pt modelId="{BA0955BD-911B-442A-A53E-3C58B494E32D}" type="parTrans" cxnId="{D6C83B08-93EA-488C-A0A5-292EA6133887}">
      <dgm:prSet/>
      <dgm:spPr/>
      <dgm:t>
        <a:bodyPr/>
        <a:lstStyle/>
        <a:p>
          <a:endParaRPr lang="id-ID"/>
        </a:p>
      </dgm:t>
    </dgm:pt>
    <dgm:pt modelId="{46634CFE-C6E5-41A7-BD11-37C17A6B67C2}" type="sibTrans" cxnId="{D6C83B08-93EA-488C-A0A5-292EA6133887}">
      <dgm:prSet/>
      <dgm:spPr/>
      <dgm:t>
        <a:bodyPr/>
        <a:lstStyle/>
        <a:p>
          <a:endParaRPr lang="id-ID"/>
        </a:p>
      </dgm:t>
    </dgm:pt>
    <dgm:pt modelId="{0FEE0AF1-33D0-4FAB-9088-58002C14E10E}">
      <dgm:prSet/>
      <dgm:spPr/>
      <dgm:t>
        <a:bodyPr/>
        <a:lstStyle/>
        <a:p>
          <a:r>
            <a:rPr lang="id-ID" dirty="0" smtClean="0"/>
            <a:t>Fraktur dg frakmen patahan terdorong ke dalam (sering terjadi pada tulang tengkorak dan wajah).</a:t>
          </a:r>
          <a:endParaRPr lang="id-ID" dirty="0" smtClean="0"/>
        </a:p>
      </dgm:t>
    </dgm:pt>
    <dgm:pt modelId="{5BF020B4-9997-4122-A12E-CAAE6F29FBF6}" type="parTrans" cxnId="{1E429898-A5E8-41D1-AD60-8EE223E924B2}">
      <dgm:prSet/>
      <dgm:spPr/>
      <dgm:t>
        <a:bodyPr/>
        <a:lstStyle/>
        <a:p>
          <a:endParaRPr lang="id-ID"/>
        </a:p>
      </dgm:t>
    </dgm:pt>
    <dgm:pt modelId="{3AB1577D-4167-4D0E-89DD-CF638C0833CA}" type="sibTrans" cxnId="{1E429898-A5E8-41D1-AD60-8EE223E924B2}">
      <dgm:prSet/>
      <dgm:spPr/>
      <dgm:t>
        <a:bodyPr/>
        <a:lstStyle/>
        <a:p>
          <a:endParaRPr lang="id-ID"/>
        </a:p>
      </dgm:t>
    </dgm:pt>
    <dgm:pt modelId="{2A3CD215-4B67-4404-A98E-103A09914F45}">
      <dgm:prSet/>
      <dgm:spPr/>
      <dgm:t>
        <a:bodyPr/>
        <a:lstStyle/>
        <a:p>
          <a:r>
            <a:rPr lang="id-ID" dirty="0" smtClean="0"/>
            <a:t>Kompresi</a:t>
          </a:r>
          <a:endParaRPr lang="id-ID" dirty="0" smtClean="0"/>
        </a:p>
      </dgm:t>
    </dgm:pt>
    <dgm:pt modelId="{47D79459-2D1E-4D62-A1CE-C54C59741CFC}" type="parTrans" cxnId="{77953617-509D-4D2C-996D-DC2807DB3A0E}">
      <dgm:prSet/>
      <dgm:spPr/>
      <dgm:t>
        <a:bodyPr/>
        <a:lstStyle/>
        <a:p>
          <a:endParaRPr lang="id-ID"/>
        </a:p>
      </dgm:t>
    </dgm:pt>
    <dgm:pt modelId="{8ADB4FB4-B15E-46CA-A674-234202FC1A5D}" type="sibTrans" cxnId="{77953617-509D-4D2C-996D-DC2807DB3A0E}">
      <dgm:prSet/>
      <dgm:spPr/>
      <dgm:t>
        <a:bodyPr/>
        <a:lstStyle/>
        <a:p>
          <a:endParaRPr lang="id-ID"/>
        </a:p>
      </dgm:t>
    </dgm:pt>
    <dgm:pt modelId="{A23FAF57-E7CD-462A-BF53-1CAFC71931E1}">
      <dgm:prSet/>
      <dgm:spPr/>
      <dgm:t>
        <a:bodyPr/>
        <a:lstStyle/>
        <a:p>
          <a:r>
            <a:rPr lang="id-ID" dirty="0" smtClean="0"/>
            <a:t>Fraktur dg tulang alami kompresi (tl belakang).</a:t>
          </a:r>
          <a:endParaRPr lang="id-ID" dirty="0" smtClean="0"/>
        </a:p>
      </dgm:t>
    </dgm:pt>
    <dgm:pt modelId="{4DDBB0A8-7ECA-4FE0-897D-E714AFD52DE1}" type="parTrans" cxnId="{DEAA9054-DB61-4FC4-9F7A-08B40FDF371D}">
      <dgm:prSet/>
      <dgm:spPr/>
      <dgm:t>
        <a:bodyPr/>
        <a:lstStyle/>
        <a:p>
          <a:endParaRPr lang="id-ID"/>
        </a:p>
      </dgm:t>
    </dgm:pt>
    <dgm:pt modelId="{5545FFC2-1A05-4C0A-AFC1-355B7D23C7F4}" type="sibTrans" cxnId="{DEAA9054-DB61-4FC4-9F7A-08B40FDF371D}">
      <dgm:prSet/>
      <dgm:spPr/>
      <dgm:t>
        <a:bodyPr/>
        <a:lstStyle/>
        <a:p>
          <a:endParaRPr lang="id-ID"/>
        </a:p>
      </dgm:t>
    </dgm:pt>
    <dgm:pt modelId="{9EA6A6FD-DC92-4F0E-9FCC-829E71F555A7}">
      <dgm:prSet/>
      <dgm:spPr/>
      <dgm:t>
        <a:bodyPr/>
        <a:lstStyle/>
        <a:p>
          <a:r>
            <a:rPr lang="id-ID" dirty="0" smtClean="0"/>
            <a:t>Patologik</a:t>
          </a:r>
          <a:endParaRPr lang="id-ID" dirty="0" smtClean="0"/>
        </a:p>
      </dgm:t>
    </dgm:pt>
    <dgm:pt modelId="{AB803FA2-62E6-45BA-A76E-84874FF13D6B}" type="parTrans" cxnId="{9625F0C8-AC95-4D9C-979C-8E29FF0770CD}">
      <dgm:prSet/>
      <dgm:spPr/>
      <dgm:t>
        <a:bodyPr/>
        <a:lstStyle/>
        <a:p>
          <a:endParaRPr lang="id-ID"/>
        </a:p>
      </dgm:t>
    </dgm:pt>
    <dgm:pt modelId="{1D269A9A-5F14-44A6-AB8B-12C3F4342AD7}" type="sibTrans" cxnId="{9625F0C8-AC95-4D9C-979C-8E29FF0770CD}">
      <dgm:prSet/>
      <dgm:spPr/>
      <dgm:t>
        <a:bodyPr/>
        <a:lstStyle/>
        <a:p>
          <a:endParaRPr lang="id-ID"/>
        </a:p>
      </dgm:t>
    </dgm:pt>
    <dgm:pt modelId="{1E8862C6-C76D-4D78-B11C-AC31C5898CFE}">
      <dgm:prSet/>
      <dgm:spPr/>
      <dgm:t>
        <a:bodyPr/>
        <a:lstStyle/>
        <a:p>
          <a:r>
            <a:rPr lang="id-ID" dirty="0" smtClean="0"/>
            <a:t>Fraktur pd daerah tulang berpenyakit (kista tulang, paget, metastasis tulang, tumor).</a:t>
          </a:r>
          <a:endParaRPr lang="id-ID" dirty="0" smtClean="0"/>
        </a:p>
      </dgm:t>
    </dgm:pt>
    <dgm:pt modelId="{20603609-9680-4DF2-BC14-6572E486BDD7}" type="parTrans" cxnId="{0A9CDBA1-FCBE-4574-9286-03539B67EDC8}">
      <dgm:prSet/>
      <dgm:spPr/>
      <dgm:t>
        <a:bodyPr/>
        <a:lstStyle/>
        <a:p>
          <a:endParaRPr lang="id-ID"/>
        </a:p>
      </dgm:t>
    </dgm:pt>
    <dgm:pt modelId="{B21F277D-6035-4292-A86B-A7B68BF50E42}" type="sibTrans" cxnId="{0A9CDBA1-FCBE-4574-9286-03539B67EDC8}">
      <dgm:prSet/>
      <dgm:spPr/>
      <dgm:t>
        <a:bodyPr/>
        <a:lstStyle/>
        <a:p>
          <a:endParaRPr lang="id-ID"/>
        </a:p>
      </dgm:t>
    </dgm:pt>
    <dgm:pt modelId="{963CA626-C7FF-48CE-A5CA-FF0C35802DA7}">
      <dgm:prSet/>
      <dgm:spPr/>
      <dgm:t>
        <a:bodyPr/>
        <a:lstStyle/>
        <a:p>
          <a:r>
            <a:rPr lang="id-ID" dirty="0" smtClean="0"/>
            <a:t>Avulsi</a:t>
          </a:r>
          <a:endParaRPr lang="id-ID" dirty="0" smtClean="0"/>
        </a:p>
      </dgm:t>
    </dgm:pt>
    <dgm:pt modelId="{57A9C808-68C5-4CFA-AB21-3D781CCD7A70}" type="parTrans" cxnId="{00FFA10D-6908-4CCD-9171-53A3508F94EC}">
      <dgm:prSet/>
      <dgm:spPr/>
      <dgm:t>
        <a:bodyPr/>
        <a:lstStyle/>
        <a:p>
          <a:endParaRPr lang="id-ID"/>
        </a:p>
      </dgm:t>
    </dgm:pt>
    <dgm:pt modelId="{17AA29E2-FB42-47E0-907E-3915E3154C90}" type="sibTrans" cxnId="{00FFA10D-6908-4CCD-9171-53A3508F94EC}">
      <dgm:prSet/>
      <dgm:spPr/>
      <dgm:t>
        <a:bodyPr/>
        <a:lstStyle/>
        <a:p>
          <a:endParaRPr lang="id-ID"/>
        </a:p>
      </dgm:t>
    </dgm:pt>
    <dgm:pt modelId="{C62ED55B-0CBF-40C7-8A3E-822C70F4F254}">
      <dgm:prSet/>
      <dgm:spPr/>
      <dgm:t>
        <a:bodyPr/>
        <a:lstStyle/>
        <a:p>
          <a:r>
            <a:rPr lang="id-ID" dirty="0" smtClean="0"/>
            <a:t>Tertariknya fragmen tulang oleh ligamen/ tendo pd perlekatannya.</a:t>
          </a:r>
          <a:endParaRPr lang="id-ID" dirty="0" smtClean="0"/>
        </a:p>
      </dgm:t>
    </dgm:pt>
    <dgm:pt modelId="{9987577A-14EE-44E3-BDE8-E446E7CAFBDD}" type="parTrans" cxnId="{F751DD39-59DA-4CF7-8A1C-AE894C928BDF}">
      <dgm:prSet/>
      <dgm:spPr/>
      <dgm:t>
        <a:bodyPr/>
        <a:lstStyle/>
        <a:p>
          <a:endParaRPr lang="id-ID"/>
        </a:p>
      </dgm:t>
    </dgm:pt>
    <dgm:pt modelId="{F37D83FB-629D-409E-9AE6-ECD993285BC7}" type="sibTrans" cxnId="{F751DD39-59DA-4CF7-8A1C-AE894C928BDF}">
      <dgm:prSet/>
      <dgm:spPr/>
      <dgm:t>
        <a:bodyPr/>
        <a:lstStyle/>
        <a:p>
          <a:endParaRPr lang="id-ID"/>
        </a:p>
      </dgm:t>
    </dgm:pt>
    <dgm:pt modelId="{135D5395-BE98-4275-9402-E4FAC56D70B3}">
      <dgm:prSet/>
      <dgm:spPr/>
      <dgm:t>
        <a:bodyPr/>
        <a:lstStyle/>
        <a:p>
          <a:r>
            <a:rPr lang="id-ID" dirty="0" smtClean="0"/>
            <a:t>Epifisial</a:t>
          </a:r>
          <a:endParaRPr lang="id-ID" dirty="0" smtClean="0"/>
        </a:p>
      </dgm:t>
    </dgm:pt>
    <dgm:pt modelId="{EB1CB319-A4D0-4C6F-AED5-10D38ED109D2}" type="parTrans" cxnId="{F22A81C2-EB8C-48D1-8946-59F2323914B8}">
      <dgm:prSet/>
      <dgm:spPr/>
      <dgm:t>
        <a:bodyPr/>
        <a:lstStyle/>
        <a:p>
          <a:endParaRPr lang="id-ID"/>
        </a:p>
      </dgm:t>
    </dgm:pt>
    <dgm:pt modelId="{50482515-BB0D-48DC-8917-6B1AFB6CFCE3}" type="sibTrans" cxnId="{F22A81C2-EB8C-48D1-8946-59F2323914B8}">
      <dgm:prSet/>
      <dgm:spPr/>
      <dgm:t>
        <a:bodyPr/>
        <a:lstStyle/>
        <a:p>
          <a:endParaRPr lang="id-ID"/>
        </a:p>
      </dgm:t>
    </dgm:pt>
    <dgm:pt modelId="{79BAAF94-F400-47A5-AC72-C32F12291FDA}">
      <dgm:prSet/>
      <dgm:spPr/>
      <dgm:t>
        <a:bodyPr/>
        <a:lstStyle/>
        <a:p>
          <a:r>
            <a:rPr lang="id-ID" dirty="0" smtClean="0"/>
            <a:t>Fraktur melalui epifisis.</a:t>
          </a:r>
          <a:endParaRPr lang="id-ID" dirty="0" smtClean="0"/>
        </a:p>
      </dgm:t>
    </dgm:pt>
    <dgm:pt modelId="{0F022621-4A52-42BC-AEC1-865777DA0442}" type="parTrans" cxnId="{7B7E92A4-FDD3-4D5F-A1B4-914858C5AB2F}">
      <dgm:prSet/>
      <dgm:spPr/>
      <dgm:t>
        <a:bodyPr/>
        <a:lstStyle/>
        <a:p>
          <a:endParaRPr lang="id-ID"/>
        </a:p>
      </dgm:t>
    </dgm:pt>
    <dgm:pt modelId="{B239C59C-E0C0-4F82-9498-D9CB51B710F2}" type="sibTrans" cxnId="{7B7E92A4-FDD3-4D5F-A1B4-914858C5AB2F}">
      <dgm:prSet/>
      <dgm:spPr/>
      <dgm:t>
        <a:bodyPr/>
        <a:lstStyle/>
        <a:p>
          <a:endParaRPr lang="id-ID"/>
        </a:p>
      </dgm:t>
    </dgm:pt>
    <dgm:pt modelId="{5BDD4E9A-7896-4F57-AFF8-5426FD4EDF29}">
      <dgm:prSet/>
      <dgm:spPr/>
      <dgm:t>
        <a:bodyPr/>
        <a:lstStyle/>
        <a:p>
          <a:r>
            <a:rPr lang="id-ID" dirty="0" smtClean="0"/>
            <a:t>Impaksi</a:t>
          </a:r>
          <a:endParaRPr lang="id-ID" dirty="0"/>
        </a:p>
      </dgm:t>
    </dgm:pt>
    <dgm:pt modelId="{110B1B94-4FFA-4E9B-8147-8C98E4A39738}" type="parTrans" cxnId="{3FFEC957-C6BC-43DE-B396-D45ECE765C53}">
      <dgm:prSet/>
      <dgm:spPr/>
      <dgm:t>
        <a:bodyPr/>
        <a:lstStyle/>
        <a:p>
          <a:endParaRPr lang="id-ID"/>
        </a:p>
      </dgm:t>
    </dgm:pt>
    <dgm:pt modelId="{FFED32EF-52F6-4684-8ECB-5A4319872F22}" type="sibTrans" cxnId="{3FFEC957-C6BC-43DE-B396-D45ECE765C53}">
      <dgm:prSet/>
      <dgm:spPr/>
      <dgm:t>
        <a:bodyPr/>
        <a:lstStyle/>
        <a:p>
          <a:endParaRPr lang="id-ID"/>
        </a:p>
      </dgm:t>
    </dgm:pt>
    <dgm:pt modelId="{D8CDEEE4-8984-44ED-81B1-7DB1A30BC57C}">
      <dgm:prSet/>
      <dgm:spPr/>
      <dgm:t>
        <a:bodyPr/>
        <a:lstStyle/>
        <a:p>
          <a:r>
            <a:rPr lang="id-ID" dirty="0" smtClean="0"/>
            <a:t>Fraktur dg fragmen tulang terdorong ke fragmen tulang  lainnya</a:t>
          </a:r>
          <a:endParaRPr lang="id-ID" dirty="0"/>
        </a:p>
      </dgm:t>
    </dgm:pt>
    <dgm:pt modelId="{9FC8D9A5-7872-4620-A892-8DF25584FD58}" type="parTrans" cxnId="{1666DD9E-1481-424F-AFD6-B546844310DB}">
      <dgm:prSet/>
      <dgm:spPr/>
      <dgm:t>
        <a:bodyPr/>
        <a:lstStyle/>
        <a:p>
          <a:endParaRPr lang="id-ID"/>
        </a:p>
      </dgm:t>
    </dgm:pt>
    <dgm:pt modelId="{0C33D962-943A-44E8-A2A7-F917C26F7813}" type="sibTrans" cxnId="{1666DD9E-1481-424F-AFD6-B546844310DB}">
      <dgm:prSet/>
      <dgm:spPr/>
      <dgm:t>
        <a:bodyPr/>
        <a:lstStyle/>
        <a:p>
          <a:endParaRPr lang="id-ID"/>
        </a:p>
      </dgm:t>
    </dgm:pt>
    <dgm:pt modelId="{993D6593-9D42-4BE2-87E7-0C2977FD4F94}" type="pres">
      <dgm:prSet presAssocID="{CB08F1A3-CA5B-42BC-86A2-94E2A8E23502}" presName="linear" presStyleCnt="0">
        <dgm:presLayoutVars>
          <dgm:animLvl val="lvl"/>
          <dgm:resizeHandles val="exact"/>
        </dgm:presLayoutVars>
      </dgm:prSet>
      <dgm:spPr/>
    </dgm:pt>
    <dgm:pt modelId="{EB21AF00-FEBB-416B-B34C-A0D502ED7D4A}" type="pres">
      <dgm:prSet presAssocID="{176254A0-E1B9-40B7-A056-0D0F67F6FE3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7E1F33-942B-4FE3-82FB-622852508022}" type="pres">
      <dgm:prSet presAssocID="{176254A0-E1B9-40B7-A056-0D0F67F6FE3D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0396AA-7493-4241-B21C-D39356D92FB6}" type="pres">
      <dgm:prSet presAssocID="{2A3CD215-4B67-4404-A98E-103A09914F4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A4672B0-0873-4F1D-AC17-F477EC8B9302}" type="pres">
      <dgm:prSet presAssocID="{2A3CD215-4B67-4404-A98E-103A09914F45}" presName="childText" presStyleLbl="revTx" presStyleIdx="1" presStyleCnt="6">
        <dgm:presLayoutVars>
          <dgm:bulletEnabled val="1"/>
        </dgm:presLayoutVars>
      </dgm:prSet>
      <dgm:spPr/>
    </dgm:pt>
    <dgm:pt modelId="{AFC69B53-1CAB-4BA3-934D-08106A1BCE9B}" type="pres">
      <dgm:prSet presAssocID="{9EA6A6FD-DC92-4F0E-9FCC-829E71F555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411B647-3C87-41C9-9E0D-3C398EB383E4}" type="pres">
      <dgm:prSet presAssocID="{9EA6A6FD-DC92-4F0E-9FCC-829E71F555A7}" presName="childText" presStyleLbl="revTx" presStyleIdx="2" presStyleCnt="6">
        <dgm:presLayoutVars>
          <dgm:bulletEnabled val="1"/>
        </dgm:presLayoutVars>
      </dgm:prSet>
      <dgm:spPr/>
    </dgm:pt>
    <dgm:pt modelId="{2DF7A692-B997-4628-98A5-84B4A73D9D3F}" type="pres">
      <dgm:prSet presAssocID="{963CA626-C7FF-48CE-A5CA-FF0C35802DA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DDF220D-2DDE-419E-A2F2-7DE414CB2FCD}" type="pres">
      <dgm:prSet presAssocID="{963CA626-C7FF-48CE-A5CA-FF0C35802DA7}" presName="childText" presStyleLbl="revTx" presStyleIdx="3" presStyleCnt="6">
        <dgm:presLayoutVars>
          <dgm:bulletEnabled val="1"/>
        </dgm:presLayoutVars>
      </dgm:prSet>
      <dgm:spPr/>
    </dgm:pt>
    <dgm:pt modelId="{41FCADFF-F9BB-4603-9B0F-CC74EB8665AA}" type="pres">
      <dgm:prSet presAssocID="{135D5395-BE98-4275-9402-E4FAC56D70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1D00DB3-6D02-44F9-BF3A-C8AB2ABC27AD}" type="pres">
      <dgm:prSet presAssocID="{135D5395-BE98-4275-9402-E4FAC56D70B3}" presName="childText" presStyleLbl="revTx" presStyleIdx="4" presStyleCnt="6">
        <dgm:presLayoutVars>
          <dgm:bulletEnabled val="1"/>
        </dgm:presLayoutVars>
      </dgm:prSet>
      <dgm:spPr/>
    </dgm:pt>
    <dgm:pt modelId="{168D6849-C11F-459B-9016-CADABC26F46B}" type="pres">
      <dgm:prSet presAssocID="{5BDD4E9A-7896-4F57-AFF8-5426FD4EDF2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4D11938-0421-477D-9636-F9EEF48F8F2A}" type="pres">
      <dgm:prSet presAssocID="{5BDD4E9A-7896-4F57-AFF8-5426FD4EDF2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7B7E92A4-FDD3-4D5F-A1B4-914858C5AB2F}" srcId="{135D5395-BE98-4275-9402-E4FAC56D70B3}" destId="{79BAAF94-F400-47A5-AC72-C32F12291FDA}" srcOrd="0" destOrd="0" parTransId="{0F022621-4A52-42BC-AEC1-865777DA0442}" sibTransId="{B239C59C-E0C0-4F82-9498-D9CB51B710F2}"/>
    <dgm:cxn modelId="{3FFEC957-C6BC-43DE-B396-D45ECE765C53}" srcId="{CB08F1A3-CA5B-42BC-86A2-94E2A8E23502}" destId="{5BDD4E9A-7896-4F57-AFF8-5426FD4EDF29}" srcOrd="5" destOrd="0" parTransId="{110B1B94-4FFA-4E9B-8147-8C98E4A39738}" sibTransId="{FFED32EF-52F6-4684-8ECB-5A4319872F22}"/>
    <dgm:cxn modelId="{77953617-509D-4D2C-996D-DC2807DB3A0E}" srcId="{CB08F1A3-CA5B-42BC-86A2-94E2A8E23502}" destId="{2A3CD215-4B67-4404-A98E-103A09914F45}" srcOrd="1" destOrd="0" parTransId="{47D79459-2D1E-4D62-A1CE-C54C59741CFC}" sibTransId="{8ADB4FB4-B15E-46CA-A674-234202FC1A5D}"/>
    <dgm:cxn modelId="{603DD090-E432-45A8-B1CF-F803AAB9C837}" type="presOf" srcId="{CB08F1A3-CA5B-42BC-86A2-94E2A8E23502}" destId="{993D6593-9D42-4BE2-87E7-0C2977FD4F94}" srcOrd="0" destOrd="0" presId="urn:microsoft.com/office/officeart/2005/8/layout/vList2"/>
    <dgm:cxn modelId="{516F40F2-F85E-47D0-AB6C-BA2A16D8DCDE}" type="presOf" srcId="{9EA6A6FD-DC92-4F0E-9FCC-829E71F555A7}" destId="{AFC69B53-1CAB-4BA3-934D-08106A1BCE9B}" srcOrd="0" destOrd="0" presId="urn:microsoft.com/office/officeart/2005/8/layout/vList2"/>
    <dgm:cxn modelId="{9E1DB1DF-BC28-4701-AF3C-BCE4E9776755}" type="presOf" srcId="{C62ED55B-0CBF-40C7-8A3E-822C70F4F254}" destId="{8DDF220D-2DDE-419E-A2F2-7DE414CB2FCD}" srcOrd="0" destOrd="0" presId="urn:microsoft.com/office/officeart/2005/8/layout/vList2"/>
    <dgm:cxn modelId="{1E429898-A5E8-41D1-AD60-8EE223E924B2}" srcId="{176254A0-E1B9-40B7-A056-0D0F67F6FE3D}" destId="{0FEE0AF1-33D0-4FAB-9088-58002C14E10E}" srcOrd="0" destOrd="0" parTransId="{5BF020B4-9997-4122-A12E-CAAE6F29FBF6}" sibTransId="{3AB1577D-4167-4D0E-89DD-CF638C0833CA}"/>
    <dgm:cxn modelId="{D6C83B08-93EA-488C-A0A5-292EA6133887}" srcId="{CB08F1A3-CA5B-42BC-86A2-94E2A8E23502}" destId="{176254A0-E1B9-40B7-A056-0D0F67F6FE3D}" srcOrd="0" destOrd="0" parTransId="{BA0955BD-911B-442A-A53E-3C58B494E32D}" sibTransId="{46634CFE-C6E5-41A7-BD11-37C17A6B67C2}"/>
    <dgm:cxn modelId="{F22A81C2-EB8C-48D1-8946-59F2323914B8}" srcId="{CB08F1A3-CA5B-42BC-86A2-94E2A8E23502}" destId="{135D5395-BE98-4275-9402-E4FAC56D70B3}" srcOrd="4" destOrd="0" parTransId="{EB1CB319-A4D0-4C6F-AED5-10D38ED109D2}" sibTransId="{50482515-BB0D-48DC-8917-6B1AFB6CFCE3}"/>
    <dgm:cxn modelId="{4D08BA95-5E40-405E-824E-59339D2DDE61}" type="presOf" srcId="{2A3CD215-4B67-4404-A98E-103A09914F45}" destId="{410396AA-7493-4241-B21C-D39356D92FB6}" srcOrd="0" destOrd="0" presId="urn:microsoft.com/office/officeart/2005/8/layout/vList2"/>
    <dgm:cxn modelId="{9625F0C8-AC95-4D9C-979C-8E29FF0770CD}" srcId="{CB08F1A3-CA5B-42BC-86A2-94E2A8E23502}" destId="{9EA6A6FD-DC92-4F0E-9FCC-829E71F555A7}" srcOrd="2" destOrd="0" parTransId="{AB803FA2-62E6-45BA-A76E-84874FF13D6B}" sibTransId="{1D269A9A-5F14-44A6-AB8B-12C3F4342AD7}"/>
    <dgm:cxn modelId="{DEAA9054-DB61-4FC4-9F7A-08B40FDF371D}" srcId="{2A3CD215-4B67-4404-A98E-103A09914F45}" destId="{A23FAF57-E7CD-462A-BF53-1CAFC71931E1}" srcOrd="0" destOrd="0" parTransId="{4DDBB0A8-7ECA-4FE0-897D-E714AFD52DE1}" sibTransId="{5545FFC2-1A05-4C0A-AFC1-355B7D23C7F4}"/>
    <dgm:cxn modelId="{A88FEC5D-8C83-4C48-975B-A2681388B384}" type="presOf" srcId="{5BDD4E9A-7896-4F57-AFF8-5426FD4EDF29}" destId="{168D6849-C11F-459B-9016-CADABC26F46B}" srcOrd="0" destOrd="0" presId="urn:microsoft.com/office/officeart/2005/8/layout/vList2"/>
    <dgm:cxn modelId="{7569D973-43B8-4B27-8CFB-0D29F9792878}" type="presOf" srcId="{79BAAF94-F400-47A5-AC72-C32F12291FDA}" destId="{11D00DB3-6D02-44F9-BF3A-C8AB2ABC27AD}" srcOrd="0" destOrd="0" presId="urn:microsoft.com/office/officeart/2005/8/layout/vList2"/>
    <dgm:cxn modelId="{1A27637C-F1EE-4781-BA28-6F850ED31325}" type="presOf" srcId="{176254A0-E1B9-40B7-A056-0D0F67F6FE3D}" destId="{EB21AF00-FEBB-416B-B34C-A0D502ED7D4A}" srcOrd="0" destOrd="0" presId="urn:microsoft.com/office/officeart/2005/8/layout/vList2"/>
    <dgm:cxn modelId="{A48B8C26-BF18-4CC7-9ACB-DA179A80755F}" type="presOf" srcId="{1E8862C6-C76D-4D78-B11C-AC31C5898CFE}" destId="{4411B647-3C87-41C9-9E0D-3C398EB383E4}" srcOrd="0" destOrd="0" presId="urn:microsoft.com/office/officeart/2005/8/layout/vList2"/>
    <dgm:cxn modelId="{00FFA10D-6908-4CCD-9171-53A3508F94EC}" srcId="{CB08F1A3-CA5B-42BC-86A2-94E2A8E23502}" destId="{963CA626-C7FF-48CE-A5CA-FF0C35802DA7}" srcOrd="3" destOrd="0" parTransId="{57A9C808-68C5-4CFA-AB21-3D781CCD7A70}" sibTransId="{17AA29E2-FB42-47E0-907E-3915E3154C90}"/>
    <dgm:cxn modelId="{BF60CE38-4D38-483D-859C-F4BAE80E022B}" type="presOf" srcId="{963CA626-C7FF-48CE-A5CA-FF0C35802DA7}" destId="{2DF7A692-B997-4628-98A5-84B4A73D9D3F}" srcOrd="0" destOrd="0" presId="urn:microsoft.com/office/officeart/2005/8/layout/vList2"/>
    <dgm:cxn modelId="{0A9CDBA1-FCBE-4574-9286-03539B67EDC8}" srcId="{9EA6A6FD-DC92-4F0E-9FCC-829E71F555A7}" destId="{1E8862C6-C76D-4D78-B11C-AC31C5898CFE}" srcOrd="0" destOrd="0" parTransId="{20603609-9680-4DF2-BC14-6572E486BDD7}" sibTransId="{B21F277D-6035-4292-A86B-A7B68BF50E42}"/>
    <dgm:cxn modelId="{1666DD9E-1481-424F-AFD6-B546844310DB}" srcId="{5BDD4E9A-7896-4F57-AFF8-5426FD4EDF29}" destId="{D8CDEEE4-8984-44ED-81B1-7DB1A30BC57C}" srcOrd="0" destOrd="0" parTransId="{9FC8D9A5-7872-4620-A892-8DF25584FD58}" sibTransId="{0C33D962-943A-44E8-A2A7-F917C26F7813}"/>
    <dgm:cxn modelId="{9BAF5488-AC65-47C2-9319-4F36A5AFD300}" type="presOf" srcId="{0FEE0AF1-33D0-4FAB-9088-58002C14E10E}" destId="{907E1F33-942B-4FE3-82FB-622852508022}" srcOrd="0" destOrd="0" presId="urn:microsoft.com/office/officeart/2005/8/layout/vList2"/>
    <dgm:cxn modelId="{B9256853-74EA-4329-8C09-3861759E62AC}" type="presOf" srcId="{135D5395-BE98-4275-9402-E4FAC56D70B3}" destId="{41FCADFF-F9BB-4603-9B0F-CC74EB8665AA}" srcOrd="0" destOrd="0" presId="urn:microsoft.com/office/officeart/2005/8/layout/vList2"/>
    <dgm:cxn modelId="{F751DD39-59DA-4CF7-8A1C-AE894C928BDF}" srcId="{963CA626-C7FF-48CE-A5CA-FF0C35802DA7}" destId="{C62ED55B-0CBF-40C7-8A3E-822C70F4F254}" srcOrd="0" destOrd="0" parTransId="{9987577A-14EE-44E3-BDE8-E446E7CAFBDD}" sibTransId="{F37D83FB-629D-409E-9AE6-ECD993285BC7}"/>
    <dgm:cxn modelId="{5421FF75-6F69-4C3B-89FA-A586E89A8D79}" type="presOf" srcId="{A23FAF57-E7CD-462A-BF53-1CAFC71931E1}" destId="{DA4672B0-0873-4F1D-AC17-F477EC8B9302}" srcOrd="0" destOrd="0" presId="urn:microsoft.com/office/officeart/2005/8/layout/vList2"/>
    <dgm:cxn modelId="{8710CD74-A8F6-48FA-8E21-5CC859DB6C42}" type="presOf" srcId="{D8CDEEE4-8984-44ED-81B1-7DB1A30BC57C}" destId="{E4D11938-0421-477D-9636-F9EEF48F8F2A}" srcOrd="0" destOrd="0" presId="urn:microsoft.com/office/officeart/2005/8/layout/vList2"/>
    <dgm:cxn modelId="{866121E4-2B6B-4632-92B5-A0EABBAAD4F0}" type="presParOf" srcId="{993D6593-9D42-4BE2-87E7-0C2977FD4F94}" destId="{EB21AF00-FEBB-416B-B34C-A0D502ED7D4A}" srcOrd="0" destOrd="0" presId="urn:microsoft.com/office/officeart/2005/8/layout/vList2"/>
    <dgm:cxn modelId="{F19B2975-9DC7-47CA-9701-5E7A29218A78}" type="presParOf" srcId="{993D6593-9D42-4BE2-87E7-0C2977FD4F94}" destId="{907E1F33-942B-4FE3-82FB-622852508022}" srcOrd="1" destOrd="0" presId="urn:microsoft.com/office/officeart/2005/8/layout/vList2"/>
    <dgm:cxn modelId="{038932F7-453C-4413-8D7D-D179B762EEE8}" type="presParOf" srcId="{993D6593-9D42-4BE2-87E7-0C2977FD4F94}" destId="{410396AA-7493-4241-B21C-D39356D92FB6}" srcOrd="2" destOrd="0" presId="urn:microsoft.com/office/officeart/2005/8/layout/vList2"/>
    <dgm:cxn modelId="{2F1519D1-9B80-48AD-9E5D-AB8178AAB45E}" type="presParOf" srcId="{993D6593-9D42-4BE2-87E7-0C2977FD4F94}" destId="{DA4672B0-0873-4F1D-AC17-F477EC8B9302}" srcOrd="3" destOrd="0" presId="urn:microsoft.com/office/officeart/2005/8/layout/vList2"/>
    <dgm:cxn modelId="{E12F56F9-1C70-44B5-A544-513D19FBFABE}" type="presParOf" srcId="{993D6593-9D42-4BE2-87E7-0C2977FD4F94}" destId="{AFC69B53-1CAB-4BA3-934D-08106A1BCE9B}" srcOrd="4" destOrd="0" presId="urn:microsoft.com/office/officeart/2005/8/layout/vList2"/>
    <dgm:cxn modelId="{2D228413-A757-4A03-907D-16952DF5BCE4}" type="presParOf" srcId="{993D6593-9D42-4BE2-87E7-0C2977FD4F94}" destId="{4411B647-3C87-41C9-9E0D-3C398EB383E4}" srcOrd="5" destOrd="0" presId="urn:microsoft.com/office/officeart/2005/8/layout/vList2"/>
    <dgm:cxn modelId="{7276A3B2-9336-4EF9-97F8-E3D69B4CBB9B}" type="presParOf" srcId="{993D6593-9D42-4BE2-87E7-0C2977FD4F94}" destId="{2DF7A692-B997-4628-98A5-84B4A73D9D3F}" srcOrd="6" destOrd="0" presId="urn:microsoft.com/office/officeart/2005/8/layout/vList2"/>
    <dgm:cxn modelId="{B107810E-0215-447B-90B1-38628B063C4D}" type="presParOf" srcId="{993D6593-9D42-4BE2-87E7-0C2977FD4F94}" destId="{8DDF220D-2DDE-419E-A2F2-7DE414CB2FCD}" srcOrd="7" destOrd="0" presId="urn:microsoft.com/office/officeart/2005/8/layout/vList2"/>
    <dgm:cxn modelId="{52138F55-D7B4-476A-B0A4-610C1FC408A5}" type="presParOf" srcId="{993D6593-9D42-4BE2-87E7-0C2977FD4F94}" destId="{41FCADFF-F9BB-4603-9B0F-CC74EB8665AA}" srcOrd="8" destOrd="0" presId="urn:microsoft.com/office/officeart/2005/8/layout/vList2"/>
    <dgm:cxn modelId="{3978A9AB-E207-4F4B-8832-9A9E92E257B6}" type="presParOf" srcId="{993D6593-9D42-4BE2-87E7-0C2977FD4F94}" destId="{11D00DB3-6D02-44F9-BF3A-C8AB2ABC27AD}" srcOrd="9" destOrd="0" presId="urn:microsoft.com/office/officeart/2005/8/layout/vList2"/>
    <dgm:cxn modelId="{24A8B4E8-AD90-4326-960D-527E013A20ED}" type="presParOf" srcId="{993D6593-9D42-4BE2-87E7-0C2977FD4F94}" destId="{168D6849-C11F-459B-9016-CADABC26F46B}" srcOrd="10" destOrd="0" presId="urn:microsoft.com/office/officeart/2005/8/layout/vList2"/>
    <dgm:cxn modelId="{31C63780-E4BE-4F0E-86F3-3B2F75E814CD}" type="presParOf" srcId="{993D6593-9D42-4BE2-87E7-0C2977FD4F94}" destId="{E4D11938-0421-477D-9636-F9EEF48F8F2A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107C-C8DD-43A2-B3B7-1515173C1E4A}">
      <dsp:nvSpPr>
        <dsp:cNvPr id="0" name=""/>
        <dsp:cNvSpPr/>
      </dsp:nvSpPr>
      <dsp:spPr>
        <a:xfrm>
          <a:off x="0" y="53279"/>
          <a:ext cx="12192000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Patologi</a:t>
          </a:r>
          <a:endParaRPr lang="id-ID" sz="3600" kern="1200" dirty="0"/>
        </a:p>
      </dsp:txBody>
      <dsp:txXfrm>
        <a:off x="42151" y="95430"/>
        <a:ext cx="12107698" cy="779158"/>
      </dsp:txXfrm>
    </dsp:sp>
    <dsp:sp modelId="{8BD849FC-922F-4DE0-AAC7-302D3E4DD56D}">
      <dsp:nvSpPr>
        <dsp:cNvPr id="0" name=""/>
        <dsp:cNvSpPr/>
      </dsp:nvSpPr>
      <dsp:spPr>
        <a:xfrm>
          <a:off x="0" y="916739"/>
          <a:ext cx="1219200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err="1" smtClean="0"/>
            <a:t>Ilmu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mempelajari</a:t>
          </a:r>
          <a:r>
            <a:rPr lang="en-US" sz="2800" kern="1200" dirty="0" smtClean="0"/>
            <a:t> t</a:t>
          </a:r>
          <a:r>
            <a:rPr lang="id-ID" sz="2800" kern="1200" dirty="0" smtClean="0"/>
            <a:t>tg </a:t>
          </a:r>
          <a:r>
            <a:rPr lang="en-US" sz="2800" kern="1200" dirty="0" err="1" smtClean="0"/>
            <a:t>perubahan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terjadi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manusia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baik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perubahan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maupun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fungsi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sel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jaringan</a:t>
          </a:r>
          <a:r>
            <a:rPr lang="en-US" sz="2800" kern="1200" dirty="0" smtClean="0"/>
            <a:t>, organ </a:t>
          </a:r>
          <a:r>
            <a:rPr lang="en-US" sz="2800" kern="1200" dirty="0" err="1" smtClean="0"/>
            <a:t>maupun</a:t>
          </a:r>
          <a:r>
            <a:rPr lang="en-US" sz="2800" kern="1200" dirty="0" smtClean="0"/>
            <a:t> system – </a:t>
          </a:r>
          <a:r>
            <a:rPr lang="en-US" sz="2800" kern="1200" dirty="0" err="1" smtClean="0"/>
            <a:t>systemnya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menjadi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tidak</a:t>
          </a:r>
          <a:r>
            <a:rPr lang="en-US" sz="2800" kern="1200" dirty="0" smtClean="0"/>
            <a:t> normal</a:t>
          </a:r>
          <a:endParaRPr lang="id-ID" sz="2800" kern="1200" dirty="0"/>
        </a:p>
      </dsp:txBody>
      <dsp:txXfrm>
        <a:off x="0" y="916739"/>
        <a:ext cx="12192000" cy="1266840"/>
      </dsp:txXfrm>
    </dsp:sp>
    <dsp:sp modelId="{4CF3BDA3-F70F-4784-8E8F-D5D967689EA4}">
      <dsp:nvSpPr>
        <dsp:cNvPr id="0" name=""/>
        <dsp:cNvSpPr/>
      </dsp:nvSpPr>
      <dsp:spPr>
        <a:xfrm>
          <a:off x="0" y="2183579"/>
          <a:ext cx="1219200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Patofisiologi</a:t>
          </a:r>
          <a:endParaRPr lang="id-ID" sz="3600" kern="1200" dirty="0"/>
        </a:p>
      </dsp:txBody>
      <dsp:txXfrm>
        <a:off x="42151" y="2225730"/>
        <a:ext cx="12107698" cy="779158"/>
      </dsp:txXfrm>
    </dsp:sp>
    <dsp:sp modelId="{282C581C-80F1-4303-AEB6-B67240F90F2B}">
      <dsp:nvSpPr>
        <dsp:cNvPr id="0" name=""/>
        <dsp:cNvSpPr/>
      </dsp:nvSpPr>
      <dsp:spPr>
        <a:xfrm>
          <a:off x="0" y="3047039"/>
          <a:ext cx="121920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err="1" smtClean="0"/>
            <a:t>ilmu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yg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mempelajari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perubahan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fisiologis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yg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diakibatkan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oleh</a:t>
          </a:r>
          <a:r>
            <a:rPr lang="en-US" sz="2800" b="1" kern="1200" dirty="0" smtClean="0"/>
            <a:t> proses </a:t>
          </a:r>
          <a:r>
            <a:rPr lang="en-US" sz="2800" b="1" kern="1200" dirty="0" err="1" smtClean="0"/>
            <a:t>patologis</a:t>
          </a:r>
          <a:endParaRPr lang="id-ID" sz="2800" kern="1200" dirty="0"/>
        </a:p>
      </dsp:txBody>
      <dsp:txXfrm>
        <a:off x="0" y="3047039"/>
        <a:ext cx="12192000" cy="875610"/>
      </dsp:txXfrm>
    </dsp:sp>
    <dsp:sp modelId="{400964E9-2BAB-49A2-8F0D-FCAC4D76554E}">
      <dsp:nvSpPr>
        <dsp:cNvPr id="0" name=""/>
        <dsp:cNvSpPr/>
      </dsp:nvSpPr>
      <dsp:spPr>
        <a:xfrm>
          <a:off x="0" y="3922650"/>
          <a:ext cx="12192000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Perubahan letal </a:t>
          </a:r>
          <a:r>
            <a:rPr lang="id-ID" sz="3600" kern="1200" dirty="0" smtClean="0">
              <a:sym typeface="Wingdings" panose="05000000000000000000" pitchFamily="2" charset="2"/>
            </a:rPr>
            <a:t> </a:t>
          </a:r>
          <a:r>
            <a:rPr lang="id-ID" sz="3600" kern="1200" dirty="0" smtClean="0"/>
            <a:t>Kondisi mati / sakit (patolo)</a:t>
          </a:r>
          <a:endParaRPr lang="id-ID" sz="3600" kern="1200" dirty="0"/>
        </a:p>
      </dsp:txBody>
      <dsp:txXfrm>
        <a:off x="42151" y="3964801"/>
        <a:ext cx="12107698" cy="779158"/>
      </dsp:txXfrm>
    </dsp:sp>
    <dsp:sp modelId="{37CC0660-230B-447F-82B2-9810B27A4076}">
      <dsp:nvSpPr>
        <dsp:cNvPr id="0" name=""/>
        <dsp:cNvSpPr/>
      </dsp:nvSpPr>
      <dsp:spPr>
        <a:xfrm>
          <a:off x="0" y="4786110"/>
          <a:ext cx="12192000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kern="1200" dirty="0" err="1" smtClean="0"/>
            <a:t>Gangguan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dalam</a:t>
          </a:r>
          <a:r>
            <a:rPr lang="en-US" sz="2800" b="1" kern="1200" dirty="0" smtClean="0"/>
            <a:t> proses </a:t>
          </a:r>
          <a:r>
            <a:rPr lang="en-US" sz="2800" b="1" kern="1200" dirty="0" err="1" smtClean="0"/>
            <a:t>seluler</a:t>
          </a:r>
          <a:r>
            <a:rPr lang="en-US" sz="2800" b="1" kern="1200" dirty="0" smtClean="0"/>
            <a:t> normal </a:t>
          </a:r>
          <a:r>
            <a:rPr lang="en-US" sz="2800" b="1" kern="1200" dirty="0" err="1" smtClean="0"/>
            <a:t>mengakibatkan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terjadinya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perubah</a:t>
          </a:r>
          <a:r>
            <a:rPr lang="id-ID" sz="2800" b="1" kern="1200" dirty="0" smtClean="0"/>
            <a:t>a</a:t>
          </a:r>
          <a:r>
            <a:rPr lang="en-US" sz="2800" b="1" kern="1200" dirty="0" smtClean="0"/>
            <a:t>n </a:t>
          </a:r>
          <a:r>
            <a:rPr lang="en-US" sz="2800" b="1" kern="1200" dirty="0" err="1" smtClean="0"/>
            <a:t>adaptif</a:t>
          </a:r>
          <a:r>
            <a:rPr lang="en-US" sz="2800" b="1" kern="1200" dirty="0" smtClean="0"/>
            <a:t> </a:t>
          </a:r>
          <a:endParaRPr lang="id-ID" sz="2800" kern="1200" dirty="0"/>
        </a:p>
      </dsp:txBody>
      <dsp:txXfrm>
        <a:off x="0" y="4786110"/>
        <a:ext cx="12192000" cy="8756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BC747-2684-478F-8CE5-090835D53929}">
      <dsp:nvSpPr>
        <dsp:cNvPr id="0" name=""/>
        <dsp:cNvSpPr/>
      </dsp:nvSpPr>
      <dsp:spPr>
        <a:xfrm>
          <a:off x="10715" y="309239"/>
          <a:ext cx="3202781" cy="5118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Pembengkakan</a:t>
          </a:r>
          <a:r>
            <a:rPr lang="id-ID" sz="2800" kern="1200" dirty="0" smtClean="0"/>
            <a:t>, k</a:t>
          </a:r>
          <a:r>
            <a:rPr lang="en-US" sz="2800" kern="1200" dirty="0" err="1" smtClean="0"/>
            <a:t>ecuali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frakturnya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terjadi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jauh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seperti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tulang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leher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tulang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paha</a:t>
          </a:r>
          <a:r>
            <a:rPr lang="en-US" sz="2800" kern="1200" dirty="0" smtClean="0"/>
            <a:t>.</a:t>
          </a:r>
          <a:endParaRPr lang="id-ID" sz="2800" kern="1200" dirty="0"/>
        </a:p>
      </dsp:txBody>
      <dsp:txXfrm>
        <a:off x="104521" y="403045"/>
        <a:ext cx="3015169" cy="4931133"/>
      </dsp:txXfrm>
    </dsp:sp>
    <dsp:sp modelId="{8BEB2E5B-3128-44DE-ACD1-18BBBD254CEB}">
      <dsp:nvSpPr>
        <dsp:cNvPr id="0" name=""/>
        <dsp:cNvSpPr/>
      </dsp:nvSpPr>
      <dsp:spPr>
        <a:xfrm>
          <a:off x="3533775" y="2471467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/>
        </a:p>
      </dsp:txBody>
      <dsp:txXfrm>
        <a:off x="3533775" y="2630325"/>
        <a:ext cx="475292" cy="476573"/>
      </dsp:txXfrm>
    </dsp:sp>
    <dsp:sp modelId="{5936FF16-5E38-4736-8A46-1DC81E329E24}">
      <dsp:nvSpPr>
        <dsp:cNvPr id="0" name=""/>
        <dsp:cNvSpPr/>
      </dsp:nvSpPr>
      <dsp:spPr>
        <a:xfrm>
          <a:off x="4494609" y="309239"/>
          <a:ext cx="3202781" cy="51187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Perubahan bentuk, dapat terjadi angulasi (terbentuk sudut), rotasi (terputar), atau pemendekan.</a:t>
          </a:r>
          <a:endParaRPr lang="id-ID" sz="2400" kern="1200" dirty="0" smtClean="0"/>
        </a:p>
      </dsp:txBody>
      <dsp:txXfrm>
        <a:off x="4588415" y="403045"/>
        <a:ext cx="3015169" cy="4931133"/>
      </dsp:txXfrm>
    </dsp:sp>
    <dsp:sp modelId="{DC4E7CA2-AE38-42D4-BD5D-8940A02445D9}">
      <dsp:nvSpPr>
        <dsp:cNvPr id="0" name=""/>
        <dsp:cNvSpPr/>
      </dsp:nvSpPr>
      <dsp:spPr>
        <a:xfrm>
          <a:off x="8017668" y="2471467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400" kern="1200"/>
        </a:p>
      </dsp:txBody>
      <dsp:txXfrm>
        <a:off x="8017668" y="2630325"/>
        <a:ext cx="475292" cy="476573"/>
      </dsp:txXfrm>
    </dsp:sp>
    <dsp:sp modelId="{CB74ED73-7CAB-41E8-911D-9AE36A8707F8}">
      <dsp:nvSpPr>
        <dsp:cNvPr id="0" name=""/>
        <dsp:cNvSpPr/>
      </dsp:nvSpPr>
      <dsp:spPr>
        <a:xfrm>
          <a:off x="8978503" y="309239"/>
          <a:ext cx="3202781" cy="51187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Terdapat rasa nyeri yg sangat pd daerah fraktur</a:t>
          </a:r>
          <a:r>
            <a:rPr lang="id-ID" sz="2400" kern="1200" smtClean="0"/>
            <a:t> karena luka jaringan sekitar tulang patah</a:t>
          </a:r>
          <a:endParaRPr lang="id-ID" sz="2400" kern="1200" dirty="0"/>
        </a:p>
      </dsp:txBody>
      <dsp:txXfrm>
        <a:off x="9072309" y="403045"/>
        <a:ext cx="3015169" cy="49311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CD3CA-16E1-44F1-8855-7F07F4C6F606}">
      <dsp:nvSpPr>
        <dsp:cNvPr id="0" name=""/>
        <dsp:cNvSpPr/>
      </dsp:nvSpPr>
      <dsp:spPr>
        <a:xfrm>
          <a:off x="0" y="31527"/>
          <a:ext cx="121920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Hi</a:t>
          </a:r>
          <a:r>
            <a:rPr lang="en-US" sz="2700" kern="1200" dirty="0" err="1" smtClean="0"/>
            <a:t>langkan</a:t>
          </a:r>
          <a:r>
            <a:rPr lang="en-US" sz="2700" kern="1200" dirty="0" smtClean="0"/>
            <a:t> rasa </a:t>
          </a:r>
          <a:r>
            <a:rPr lang="en-US" sz="2700" kern="1200" dirty="0" err="1" smtClean="0"/>
            <a:t>nyeri</a:t>
          </a:r>
          <a:endParaRPr lang="id-ID" sz="2700" kern="1200" dirty="0"/>
        </a:p>
      </dsp:txBody>
      <dsp:txXfrm>
        <a:off x="31613" y="63140"/>
        <a:ext cx="12128774" cy="584369"/>
      </dsp:txXfrm>
    </dsp:sp>
    <dsp:sp modelId="{4C0783BA-9382-4B46-83FC-6FAC3DA4C1E0}">
      <dsp:nvSpPr>
        <dsp:cNvPr id="0" name=""/>
        <dsp:cNvSpPr/>
      </dsp:nvSpPr>
      <dsp:spPr>
        <a:xfrm>
          <a:off x="0" y="679122"/>
          <a:ext cx="121920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Dgn cara memberikan </a:t>
          </a:r>
          <a:r>
            <a:rPr lang="en-US" sz="2100" kern="1200" dirty="0" err="1" smtClean="0"/>
            <a:t>obat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penghilang</a:t>
          </a:r>
          <a:r>
            <a:rPr lang="en-US" sz="2100" kern="1200" dirty="0" smtClean="0"/>
            <a:t> rasa </a:t>
          </a:r>
          <a:r>
            <a:rPr lang="en-US" sz="2100" kern="1200" dirty="0" err="1" smtClean="0"/>
            <a:t>nyeri</a:t>
          </a:r>
          <a:r>
            <a:rPr lang="id-ID" sz="2100" kern="1200" dirty="0" smtClean="0"/>
            <a:t>, t</a:t>
          </a:r>
          <a:r>
            <a:rPr lang="en-US" sz="2100" kern="1200" dirty="0" smtClean="0"/>
            <a:t>e</a:t>
          </a:r>
          <a:r>
            <a:rPr lang="id-ID" sz="2100" kern="1200" dirty="0" smtClean="0"/>
            <a:t>k</a:t>
          </a:r>
          <a:r>
            <a:rPr lang="en-US" sz="2100" kern="1200" dirty="0" err="1" smtClean="0"/>
            <a:t>nik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imobilisasi</a:t>
          </a:r>
          <a:r>
            <a:rPr lang="en-US" sz="2100" kern="1200" dirty="0" smtClean="0"/>
            <a:t> (</a:t>
          </a: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menggerakkan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daerah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yg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fraktur</a:t>
          </a:r>
          <a:r>
            <a:rPr lang="en-US" sz="2100" kern="1200" dirty="0" smtClean="0"/>
            <a:t>)</a:t>
          </a:r>
          <a:r>
            <a:rPr lang="id-ID" sz="2100" kern="1200" dirty="0" smtClean="0"/>
            <a:t> </a:t>
          </a:r>
          <a:r>
            <a:rPr lang="en-US" sz="2100" kern="1200" dirty="0" smtClean="0"/>
            <a:t>d</a:t>
          </a:r>
          <a:r>
            <a:rPr lang="id-ID" sz="2100" kern="1200" dirty="0" smtClean="0"/>
            <a:t>g </a:t>
          </a:r>
          <a:r>
            <a:rPr lang="en-US" sz="2100" kern="1200" dirty="0" smtClean="0"/>
            <a:t>p</a:t>
          </a:r>
          <a:r>
            <a:rPr lang="id-ID" sz="2100" kern="1200" dirty="0" smtClean="0"/>
            <a:t>as</a:t>
          </a:r>
          <a:r>
            <a:rPr lang="en-US" sz="2100" kern="1200" dirty="0" err="1" smtClean="0"/>
            <a:t>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bidai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atau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gips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>
        <a:off x="0" y="679122"/>
        <a:ext cx="12192000" cy="656707"/>
      </dsp:txXfrm>
    </dsp:sp>
    <dsp:sp modelId="{5DD1FE80-20E7-44C4-9D6B-60C9148B6CF2}">
      <dsp:nvSpPr>
        <dsp:cNvPr id="0" name=""/>
        <dsp:cNvSpPr/>
      </dsp:nvSpPr>
      <dsp:spPr>
        <a:xfrm>
          <a:off x="0" y="1335829"/>
          <a:ext cx="121920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</a:t>
          </a:r>
          <a:r>
            <a:rPr lang="id-ID" sz="2700" kern="1200" dirty="0" smtClean="0"/>
            <a:t>ntuk </a:t>
          </a:r>
          <a:r>
            <a:rPr lang="en-US" sz="2700" kern="1200" dirty="0" err="1" smtClean="0"/>
            <a:t>hasilkan</a:t>
          </a:r>
          <a:r>
            <a:rPr lang="en-US" sz="2700" kern="1200" dirty="0" smtClean="0"/>
            <a:t> </a:t>
          </a:r>
          <a:r>
            <a:rPr lang="id-ID" sz="2700" kern="1200" dirty="0" smtClean="0"/>
            <a:t>&amp; </a:t>
          </a:r>
          <a:r>
            <a:rPr lang="en-US" sz="2700" kern="1200" dirty="0" err="1" smtClean="0"/>
            <a:t>pertahankan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posisi</a:t>
          </a:r>
          <a:r>
            <a:rPr lang="en-US" sz="2700" kern="1200" dirty="0" smtClean="0"/>
            <a:t> ideal</a:t>
          </a:r>
          <a:endParaRPr lang="id-ID" sz="2700" kern="1200" dirty="0" smtClean="0"/>
        </a:p>
      </dsp:txBody>
      <dsp:txXfrm>
        <a:off x="31613" y="1367442"/>
        <a:ext cx="12128774" cy="584369"/>
      </dsp:txXfrm>
    </dsp:sp>
    <dsp:sp modelId="{E8947059-D374-4EB6-A516-6EBA0480D4D3}">
      <dsp:nvSpPr>
        <dsp:cNvPr id="0" name=""/>
        <dsp:cNvSpPr/>
      </dsp:nvSpPr>
      <dsp:spPr>
        <a:xfrm>
          <a:off x="0" y="1983424"/>
          <a:ext cx="121920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P</a:t>
          </a:r>
          <a:r>
            <a:rPr lang="en-US" sz="2100" kern="1200" dirty="0" err="1" smtClean="0"/>
            <a:t>emasangan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traksi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kontinyu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fiksasi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eksternal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fiksasi</a:t>
          </a:r>
          <a:r>
            <a:rPr lang="en-US" sz="2100" kern="1200" dirty="0" smtClean="0"/>
            <a:t> internal</a:t>
          </a:r>
          <a:r>
            <a:rPr lang="id-ID" sz="2100" kern="1200" dirty="0" smtClean="0"/>
            <a:t>,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tergantung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jenis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fraktur</a:t>
          </a:r>
          <a:endParaRPr lang="id-ID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Penarikan (traksi) </a:t>
          </a:r>
          <a:r>
            <a:rPr lang="id-ID" sz="2100" kern="1200" smtClean="0"/>
            <a:t> = </a:t>
          </a:r>
          <a:r>
            <a:rPr lang="en-US" sz="2100" kern="1200" smtClean="0"/>
            <a:t>gunakan beban u</a:t>
          </a:r>
          <a:r>
            <a:rPr lang="id-ID" sz="2100" kern="1200" smtClean="0"/>
            <a:t>/</a:t>
          </a:r>
          <a:r>
            <a:rPr lang="en-US" sz="2100" kern="1200" smtClean="0"/>
            <a:t> nahan gerak</a:t>
          </a:r>
          <a:r>
            <a:rPr lang="id-ID" sz="2100" kern="1200" smtClean="0"/>
            <a:t> </a:t>
          </a:r>
          <a:endParaRPr lang="id-ID" sz="2100" kern="1200" dirty="0" smtClean="0">
            <a:sym typeface="Wingdings" pitchFamily="2" charset="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smtClean="0"/>
            <a:t>Fiksasi internal </a:t>
          </a:r>
          <a:r>
            <a:rPr lang="id-ID" sz="2100" kern="1200" smtClean="0"/>
            <a:t> = </a:t>
          </a:r>
          <a:r>
            <a:rPr lang="en-US" sz="2100" kern="1200" smtClean="0"/>
            <a:t>bedah</a:t>
          </a:r>
          <a:r>
            <a:rPr lang="id-ID" sz="2100" kern="1200" smtClean="0"/>
            <a:t> </a:t>
          </a:r>
          <a:r>
            <a:rPr lang="id-ID" sz="2100" kern="1200" smtClean="0">
              <a:sym typeface="Wingdings" pitchFamily="2" charset="2"/>
            </a:rPr>
            <a:t> pasang batang </a:t>
          </a:r>
          <a:r>
            <a:rPr lang="en-US" sz="2100" kern="1200" smtClean="0"/>
            <a:t>logam</a:t>
          </a:r>
          <a:r>
            <a:rPr lang="id-ID" sz="2100" kern="1200" smtClean="0"/>
            <a:t>.</a:t>
          </a:r>
          <a:endParaRPr lang="id-ID" sz="2100" kern="1200" dirty="0" smtClean="0"/>
        </a:p>
      </dsp:txBody>
      <dsp:txXfrm>
        <a:off x="0" y="1983424"/>
        <a:ext cx="12192000" cy="1089854"/>
      </dsp:txXfrm>
    </dsp:sp>
    <dsp:sp modelId="{02D7E37D-B1F9-4ABE-B89E-7BA2893F4ACE}">
      <dsp:nvSpPr>
        <dsp:cNvPr id="0" name=""/>
        <dsp:cNvSpPr/>
      </dsp:nvSpPr>
      <dsp:spPr>
        <a:xfrm>
          <a:off x="0" y="3073279"/>
          <a:ext cx="121920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Penyatuan tulang dgn bantuan graft</a:t>
          </a:r>
          <a:endParaRPr lang="id-ID" sz="2700" kern="1200" dirty="0"/>
        </a:p>
      </dsp:txBody>
      <dsp:txXfrm>
        <a:off x="31613" y="3104892"/>
        <a:ext cx="12128774" cy="584369"/>
      </dsp:txXfrm>
    </dsp:sp>
    <dsp:sp modelId="{44B5941F-14E4-42A2-86C8-838E2DC9D4B7}">
      <dsp:nvSpPr>
        <dsp:cNvPr id="0" name=""/>
        <dsp:cNvSpPr/>
      </dsp:nvSpPr>
      <dsp:spPr>
        <a:xfrm>
          <a:off x="0" y="3720874"/>
          <a:ext cx="121920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Agar </a:t>
          </a:r>
          <a:r>
            <a:rPr lang="en-US" sz="2100" kern="1200" dirty="0" err="1" smtClean="0"/>
            <a:t>terjadi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penyatuan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</a:t>
          </a:r>
          <a:r>
            <a:rPr lang="en-US" sz="2100" kern="1200" dirty="0" err="1" smtClean="0"/>
            <a:t>mulai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menyatu</a:t>
          </a:r>
          <a:r>
            <a:rPr lang="en-US" sz="2100" kern="1200" dirty="0" smtClean="0"/>
            <a:t> 4 m</a:t>
          </a:r>
          <a:r>
            <a:rPr lang="id-ID" sz="2100" kern="1200" dirty="0" smtClean="0"/>
            <a:t>gg &amp; </a:t>
          </a:r>
          <a:r>
            <a:rPr lang="en-US" sz="2100" kern="1200" dirty="0" err="1" smtClean="0"/>
            <a:t>menyatu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sempurna</a:t>
          </a:r>
          <a:r>
            <a:rPr lang="en-US" sz="2100" kern="1200" dirty="0" smtClean="0"/>
            <a:t> 6 </a:t>
          </a:r>
          <a:r>
            <a:rPr lang="en-US" sz="2100" kern="1200" dirty="0" err="1" smtClean="0"/>
            <a:t>bulan</a:t>
          </a:r>
          <a:r>
            <a:rPr lang="en-US" sz="2100" kern="1200" dirty="0" smtClean="0"/>
            <a:t>. </a:t>
          </a:r>
          <a:r>
            <a:rPr lang="id-ID" sz="2100" kern="1200" dirty="0" smtClean="0"/>
            <a:t>K</a:t>
          </a:r>
          <a:r>
            <a:rPr lang="en-US" sz="2100" kern="1200" dirty="0" err="1" smtClean="0"/>
            <a:t>adang</a:t>
          </a:r>
          <a:r>
            <a:rPr lang="en-US" sz="2100" kern="1200" dirty="0" smtClean="0"/>
            <a:t> </a:t>
          </a:r>
          <a:r>
            <a:rPr lang="id-ID" sz="2100" kern="1200" dirty="0" smtClean="0"/>
            <a:t>ada </a:t>
          </a:r>
          <a:r>
            <a:rPr lang="en-US" sz="2100" kern="1200" dirty="0" err="1" smtClean="0"/>
            <a:t>gangguan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penyatuan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tulang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</a:t>
          </a:r>
          <a:r>
            <a:rPr lang="en-US" sz="2100" kern="1200" dirty="0" err="1" smtClean="0"/>
            <a:t>dibutuhkan</a:t>
          </a:r>
          <a:r>
            <a:rPr lang="en-US" sz="2100" kern="1200" dirty="0" smtClean="0"/>
            <a:t> graft </a:t>
          </a:r>
          <a:r>
            <a:rPr lang="en-US" sz="2100" kern="1200" dirty="0" err="1" smtClean="0"/>
            <a:t>tulang</a:t>
          </a:r>
          <a:r>
            <a:rPr lang="en-US" sz="2100" kern="1200" dirty="0" smtClean="0"/>
            <a:t>.</a:t>
          </a:r>
          <a:endParaRPr lang="id-ID" sz="2100" kern="1200" dirty="0"/>
        </a:p>
      </dsp:txBody>
      <dsp:txXfrm>
        <a:off x="0" y="3720874"/>
        <a:ext cx="12192000" cy="656707"/>
      </dsp:txXfrm>
    </dsp:sp>
    <dsp:sp modelId="{8117BFB7-3747-482B-AF6C-603854751C05}">
      <dsp:nvSpPr>
        <dsp:cNvPr id="0" name=""/>
        <dsp:cNvSpPr/>
      </dsp:nvSpPr>
      <dsp:spPr>
        <a:xfrm>
          <a:off x="0" y="4377582"/>
          <a:ext cx="12192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Mobilisasi dan Immobilisasi</a:t>
          </a:r>
          <a:endParaRPr lang="id-ID" sz="2700" kern="1200" dirty="0"/>
        </a:p>
      </dsp:txBody>
      <dsp:txXfrm>
        <a:off x="31613" y="4409195"/>
        <a:ext cx="12128774" cy="584369"/>
      </dsp:txXfrm>
    </dsp:sp>
    <dsp:sp modelId="{659156DC-4650-4E29-BB65-611929BE8BBB}">
      <dsp:nvSpPr>
        <dsp:cNvPr id="0" name=""/>
        <dsp:cNvSpPr/>
      </dsp:nvSpPr>
      <dsp:spPr>
        <a:xfrm>
          <a:off x="0" y="5025177"/>
          <a:ext cx="121920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/>
            <a:t>Untuk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mengembalikan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fungsi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seperti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semula</a:t>
          </a:r>
          <a:r>
            <a:rPr lang="id-ID" sz="2100" kern="1200" dirty="0" smtClean="0">
              <a:sym typeface="Wingdings" pitchFamily="2" charset="2"/>
            </a:rPr>
            <a:t>. I</a:t>
          </a:r>
          <a:r>
            <a:rPr lang="en-US" sz="2100" kern="1200" dirty="0" err="1" smtClean="0"/>
            <a:t>mobilisasi</a:t>
          </a:r>
          <a:r>
            <a:rPr lang="en-US" sz="2100" kern="1200" dirty="0" smtClean="0"/>
            <a:t> </a:t>
          </a:r>
          <a:r>
            <a:rPr lang="id-ID" sz="2100" kern="1200" dirty="0" smtClean="0"/>
            <a:t>yg </a:t>
          </a:r>
          <a:r>
            <a:rPr lang="en-US" sz="2100" kern="1200" dirty="0" smtClean="0"/>
            <a:t>lama </a:t>
          </a:r>
          <a:r>
            <a:rPr lang="en-US" sz="2100" kern="1200" dirty="0" err="1" smtClean="0"/>
            <a:t>dapat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mengakibatkan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mengecilnya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otot</a:t>
          </a:r>
          <a:r>
            <a:rPr lang="en-US" sz="2100" kern="1200" dirty="0" smtClean="0"/>
            <a:t> </a:t>
          </a:r>
          <a:r>
            <a:rPr lang="id-ID" sz="2100" kern="1200" dirty="0" smtClean="0"/>
            <a:t>&amp;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kakunya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sendi</a:t>
          </a:r>
          <a:r>
            <a:rPr lang="id-ID" sz="2100" kern="1200" dirty="0" smtClean="0"/>
            <a:t> </a:t>
          </a:r>
          <a:r>
            <a:rPr lang="id-ID" sz="2100" kern="1200" dirty="0" smtClean="0">
              <a:sym typeface="Wingdings" pitchFamily="2" charset="2"/>
            </a:rPr>
            <a:t> </a:t>
          </a:r>
          <a:r>
            <a:rPr lang="en-US" sz="2100" kern="1200" dirty="0" err="1" smtClean="0"/>
            <a:t>diperlukan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upaya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mobilisasi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secepat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mungkin</a:t>
          </a:r>
          <a:endParaRPr lang="id-ID" sz="2100" kern="1200" dirty="0"/>
        </a:p>
      </dsp:txBody>
      <dsp:txXfrm>
        <a:off x="0" y="5025177"/>
        <a:ext cx="12192000" cy="6567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81023-8D3D-4DA1-8CEB-8A72471F0C79}">
      <dsp:nvSpPr>
        <dsp:cNvPr id="0" name=""/>
        <dsp:cNvSpPr/>
      </dsp:nvSpPr>
      <dsp:spPr>
        <a:xfrm>
          <a:off x="0" y="43478"/>
          <a:ext cx="121920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Apa itu Malunion</a:t>
          </a:r>
          <a:endParaRPr lang="id-ID" sz="3300" kern="1200" dirty="0"/>
        </a:p>
      </dsp:txBody>
      <dsp:txXfrm>
        <a:off x="38638" y="82116"/>
        <a:ext cx="12114724" cy="714229"/>
      </dsp:txXfrm>
    </dsp:sp>
    <dsp:sp modelId="{219AA5C7-BD7A-4961-AC5F-DFDFF9797FA3}">
      <dsp:nvSpPr>
        <dsp:cNvPr id="0" name=""/>
        <dsp:cNvSpPr/>
      </dsp:nvSpPr>
      <dsp:spPr>
        <a:xfrm>
          <a:off x="0" y="834983"/>
          <a:ext cx="121920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Yaitu s</a:t>
          </a:r>
          <a:r>
            <a:rPr lang="en-US" sz="2600" kern="1200" dirty="0" err="1" smtClean="0"/>
            <a:t>etiap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tulang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tidak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pulih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dalam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posisi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anatomi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tepat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mengalami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malunion</a:t>
          </a:r>
          <a:endParaRPr lang="id-ID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M</a:t>
          </a:r>
          <a:r>
            <a:rPr lang="en-US" sz="2600" kern="1200" dirty="0" err="1" smtClean="0"/>
            <a:t>alunion</a:t>
          </a:r>
          <a:r>
            <a:rPr lang="id-ID" sz="2600" kern="1200" dirty="0" smtClean="0"/>
            <a:t> pada </a:t>
          </a:r>
          <a:r>
            <a:rPr lang="id-ID" sz="2600" kern="1200" dirty="0" smtClean="0">
              <a:sym typeface="Wingdings" pitchFamily="2" charset="2"/>
            </a:rPr>
            <a:t>ko</a:t>
          </a:r>
          <a:r>
            <a:rPr lang="en-US" sz="2600" kern="1200" dirty="0" err="1" smtClean="0"/>
            <a:t>ndisi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fraktur</a:t>
          </a:r>
          <a:r>
            <a:rPr lang="en-US" sz="2600" kern="1200" dirty="0" smtClean="0"/>
            <a:t> d</a:t>
          </a:r>
          <a:r>
            <a:rPr lang="id-ID" sz="2600" kern="1200" dirty="0" smtClean="0"/>
            <a:t>g </a:t>
          </a:r>
          <a:r>
            <a:rPr lang="en-US" sz="2600" kern="1200" dirty="0" err="1" smtClean="0"/>
            <a:t>penyembuhan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disertai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pemendekan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malrotasi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angulasi</a:t>
          </a:r>
          <a:r>
            <a:rPr lang="en-US" sz="2600" kern="1200" dirty="0" smtClean="0"/>
            <a:t>, </a:t>
          </a:r>
          <a:r>
            <a:rPr lang="id-ID" sz="2600" kern="1200" dirty="0" smtClean="0">
              <a:sym typeface="Wingdings" pitchFamily="2" charset="2"/>
            </a:rPr>
            <a:t> d</a:t>
          </a:r>
          <a:r>
            <a:rPr lang="en-US" sz="2600" kern="1200" dirty="0" err="1" smtClean="0"/>
            <a:t>eformitas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kosmetik</a:t>
          </a:r>
          <a:r>
            <a:rPr lang="id-ID" sz="2600" kern="1200" dirty="0" smtClean="0"/>
            <a:t> / </a:t>
          </a:r>
          <a:r>
            <a:rPr lang="en-US" sz="2600" kern="1200" dirty="0" err="1" smtClean="0"/>
            <a:t>penurunan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fungsional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scr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signifikan</a:t>
          </a:r>
          <a:r>
            <a:rPr lang="id-ID" sz="2600" kern="1200" dirty="0" smtClean="0"/>
            <a:t> / </a:t>
          </a:r>
          <a:r>
            <a:rPr lang="en-US" sz="2600" kern="1200" dirty="0" err="1" smtClean="0"/>
            <a:t>adanya</a:t>
          </a:r>
          <a:r>
            <a:rPr lang="en-US" sz="2600" kern="1200" dirty="0" smtClean="0"/>
            <a:t> stress </a:t>
          </a:r>
          <a:r>
            <a:rPr lang="en-US" sz="2600" kern="1200" dirty="0" err="1" smtClean="0"/>
            <a:t>kontak</a:t>
          </a:r>
          <a:r>
            <a:rPr lang="en-US" sz="2600" kern="1200" dirty="0" smtClean="0"/>
            <a:t> d</a:t>
          </a:r>
          <a:r>
            <a:rPr lang="id-ID" sz="2600" kern="1200" dirty="0" smtClean="0"/>
            <a:t>g </a:t>
          </a:r>
          <a:r>
            <a:rPr lang="en-US" sz="2600" kern="1200" dirty="0" err="1" smtClean="0"/>
            <a:t>sendi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berdekatan</a:t>
          </a:r>
          <a:r>
            <a:rPr lang="en-US" sz="2600" kern="1200" dirty="0" smtClean="0"/>
            <a:t> </a:t>
          </a:r>
          <a:r>
            <a:rPr lang="id-ID" sz="2600" kern="1200" dirty="0" smtClean="0"/>
            <a:t> </a:t>
          </a:r>
          <a:r>
            <a:rPr lang="id-ID" sz="2600" kern="1200" dirty="0" smtClean="0">
              <a:sym typeface="Wingdings" pitchFamily="2" charset="2"/>
            </a:rPr>
            <a:t> t</a:t>
          </a:r>
          <a:r>
            <a:rPr lang="en-US" sz="2600" kern="1200" dirty="0" err="1" smtClean="0"/>
            <a:t>imbulkan</a:t>
          </a:r>
          <a:r>
            <a:rPr lang="en-US" sz="2600" kern="1200" dirty="0" smtClean="0"/>
            <a:t> arthritis </a:t>
          </a:r>
          <a:r>
            <a:rPr lang="en-US" sz="2600" kern="1200" dirty="0" err="1" smtClean="0"/>
            <a:t>degeneratif</a:t>
          </a:r>
          <a:r>
            <a:rPr lang="en-US" sz="2600" kern="1200" dirty="0" smtClean="0"/>
            <a:t>.</a:t>
          </a:r>
          <a:endParaRPr lang="id-ID" sz="2600" kern="1200" dirty="0" smtClean="0"/>
        </a:p>
      </dsp:txBody>
      <dsp:txXfrm>
        <a:off x="0" y="834983"/>
        <a:ext cx="12192000" cy="1980990"/>
      </dsp:txXfrm>
    </dsp:sp>
    <dsp:sp modelId="{3C919E59-6D74-432F-A929-94D6081090D2}">
      <dsp:nvSpPr>
        <dsp:cNvPr id="0" name=""/>
        <dsp:cNvSpPr/>
      </dsp:nvSpPr>
      <dsp:spPr>
        <a:xfrm>
          <a:off x="0" y="2815973"/>
          <a:ext cx="12192000" cy="791505"/>
        </a:xfrm>
        <a:prstGeom prst="roundRect">
          <a:avLst/>
        </a:prstGeom>
        <a:solidFill>
          <a:schemeClr val="accent2">
            <a:hueOff val="-5426362"/>
            <a:satOff val="-1216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Pemendekan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ekstremitas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atas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lebih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ditolerir</a:t>
          </a:r>
          <a:r>
            <a:rPr lang="en-US" sz="3300" kern="1200" dirty="0" smtClean="0"/>
            <a:t> </a:t>
          </a:r>
          <a:r>
            <a:rPr lang="id-ID" sz="3300" kern="1200" dirty="0" smtClean="0"/>
            <a:t>bawah</a:t>
          </a:r>
          <a:endParaRPr lang="id-ID" sz="3300" kern="1200" dirty="0" smtClean="0"/>
        </a:p>
      </dsp:txBody>
      <dsp:txXfrm>
        <a:off x="38638" y="2854611"/>
        <a:ext cx="12114724" cy="714229"/>
      </dsp:txXfrm>
    </dsp:sp>
    <dsp:sp modelId="{CE47527B-14C6-4A3D-92A4-83C66130859B}">
      <dsp:nvSpPr>
        <dsp:cNvPr id="0" name=""/>
        <dsp:cNvSpPr/>
      </dsp:nvSpPr>
      <dsp:spPr>
        <a:xfrm>
          <a:off x="0" y="3607478"/>
          <a:ext cx="121920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smtClean="0"/>
            <a:t>Pemendekan </a:t>
          </a:r>
          <a:r>
            <a:rPr lang="en-US" sz="2600" kern="1200" dirty="0" err="1" smtClean="0"/>
            <a:t>tulang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lebih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dari</a:t>
          </a:r>
          <a:r>
            <a:rPr lang="en-US" sz="2600" kern="1200" dirty="0" smtClean="0"/>
            <a:t> 1 </a:t>
          </a:r>
          <a:r>
            <a:rPr lang="en-US" sz="2600" kern="1200" dirty="0" err="1" smtClean="0"/>
            <a:t>inci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pd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ekstremitas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bawah</a:t>
          </a:r>
          <a:r>
            <a:rPr lang="en-US" sz="2600" kern="1200" dirty="0" smtClean="0"/>
            <a:t> </a:t>
          </a:r>
          <a:r>
            <a:rPr lang="id-ID" sz="2600" kern="1200" dirty="0" smtClean="0">
              <a:sym typeface="Wingdings" pitchFamily="2" charset="2"/>
            </a:rPr>
            <a:t> </a:t>
          </a:r>
          <a:r>
            <a:rPr lang="en-US" sz="2600" kern="1200" dirty="0" err="1" smtClean="0"/>
            <a:t>efek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nyata</a:t>
          </a:r>
          <a:r>
            <a:rPr lang="id-ID" sz="2600" kern="1200" dirty="0" smtClean="0"/>
            <a:t>: </a:t>
          </a:r>
          <a:r>
            <a:rPr lang="en-US" sz="2600" kern="1200" dirty="0" err="1" smtClean="0"/>
            <a:t>nyeri</a:t>
          </a:r>
          <a:r>
            <a:rPr lang="en-US" sz="2600" kern="1200" dirty="0" smtClean="0"/>
            <a:t> (</a:t>
          </a:r>
          <a:r>
            <a:rPr lang="en-US" sz="2600" kern="1200" dirty="0" err="1" smtClean="0"/>
            <a:t>akibat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berjalan</a:t>
          </a:r>
          <a:r>
            <a:rPr lang="en-US" sz="2600" kern="1200" dirty="0" smtClean="0"/>
            <a:t>)</a:t>
          </a:r>
          <a:r>
            <a:rPr lang="id-ID" sz="2600" kern="1200" dirty="0" smtClean="0"/>
            <a:t>, </a:t>
          </a:r>
          <a:r>
            <a:rPr lang="en-US" sz="2600" kern="1200" dirty="0" err="1" smtClean="0"/>
            <a:t>ganggu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fungsi</a:t>
          </a:r>
          <a:r>
            <a:rPr lang="en-US" sz="2600" kern="1200" dirty="0" smtClean="0"/>
            <a:t> normal, </a:t>
          </a:r>
          <a:r>
            <a:rPr lang="en-US" sz="2600" kern="1200" dirty="0" err="1" smtClean="0"/>
            <a:t>koreksi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bedah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merupakan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indikasi</a:t>
          </a:r>
          <a:r>
            <a:rPr lang="id-ID" sz="2600" kern="1200" dirty="0" smtClean="0"/>
            <a:t> </a:t>
          </a:r>
          <a:endParaRPr lang="id-ID" sz="2600" kern="1200" dirty="0" smtClean="0"/>
        </a:p>
      </dsp:txBody>
      <dsp:txXfrm>
        <a:off x="0" y="3607478"/>
        <a:ext cx="12192000" cy="819720"/>
      </dsp:txXfrm>
    </dsp:sp>
    <dsp:sp modelId="{B90E50C4-3031-49CC-99B3-2012CE6EBCB5}">
      <dsp:nvSpPr>
        <dsp:cNvPr id="0" name=""/>
        <dsp:cNvSpPr/>
      </dsp:nvSpPr>
      <dsp:spPr>
        <a:xfrm>
          <a:off x="0" y="4427198"/>
          <a:ext cx="12192000" cy="791505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A</a:t>
          </a:r>
          <a:r>
            <a:rPr lang="en-US" sz="3300" kern="1200" dirty="0" err="1" smtClean="0"/>
            <a:t>ngulasi</a:t>
          </a:r>
          <a:endParaRPr lang="id-ID" sz="3300" kern="1200" dirty="0" smtClean="0"/>
        </a:p>
      </dsp:txBody>
      <dsp:txXfrm>
        <a:off x="38638" y="4465836"/>
        <a:ext cx="12114724" cy="714229"/>
      </dsp:txXfrm>
    </dsp:sp>
    <dsp:sp modelId="{15D7380E-111B-48E9-9026-8C24C9BB8F6A}">
      <dsp:nvSpPr>
        <dsp:cNvPr id="0" name=""/>
        <dsp:cNvSpPr/>
      </dsp:nvSpPr>
      <dsp:spPr>
        <a:xfrm>
          <a:off x="0" y="5218703"/>
          <a:ext cx="121920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600" kern="1200" dirty="0" smtClean="0"/>
            <a:t>Angulasi </a:t>
          </a:r>
          <a:r>
            <a:rPr lang="en-US" sz="2600" kern="1200" dirty="0" err="1" smtClean="0"/>
            <a:t>lebih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ditolerir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terjadi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pada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humerus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dibanding</a:t>
          </a:r>
          <a:r>
            <a:rPr lang="en-US" sz="2600" kern="1200" dirty="0" smtClean="0"/>
            <a:t> femur at</a:t>
          </a:r>
          <a:r>
            <a:rPr lang="id-ID" sz="2600" kern="1200" dirty="0" smtClean="0"/>
            <a:t>a</a:t>
          </a:r>
          <a:r>
            <a:rPr lang="en-US" sz="2600" kern="1200" dirty="0" smtClean="0"/>
            <a:t>u tibia. </a:t>
          </a:r>
          <a:endParaRPr lang="id-ID" sz="2600" kern="1200" dirty="0" smtClean="0"/>
        </a:p>
      </dsp:txBody>
      <dsp:txXfrm>
        <a:off x="0" y="5218703"/>
        <a:ext cx="12192000" cy="546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2F66-BB2F-4F90-82E7-07A74870E9DE}">
      <dsp:nvSpPr>
        <dsp:cNvPr id="0" name=""/>
        <dsp:cNvSpPr/>
      </dsp:nvSpPr>
      <dsp:spPr>
        <a:xfrm>
          <a:off x="0" y="40636"/>
          <a:ext cx="12192000" cy="18273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Meluruskan tulang</a:t>
          </a:r>
          <a:endParaRPr lang="id-ID" sz="4600" kern="1200" dirty="0"/>
        </a:p>
      </dsp:txBody>
      <dsp:txXfrm>
        <a:off x="89204" y="129840"/>
        <a:ext cx="12013592" cy="1648949"/>
      </dsp:txXfrm>
    </dsp:sp>
    <dsp:sp modelId="{9F813416-0207-47CF-BCB6-35AAF38956F8}">
      <dsp:nvSpPr>
        <dsp:cNvPr id="0" name=""/>
        <dsp:cNvSpPr/>
      </dsp:nvSpPr>
      <dsp:spPr>
        <a:xfrm>
          <a:off x="0" y="1867993"/>
          <a:ext cx="121920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smtClean="0"/>
            <a:t>mengembalikan kelurusan dari tulang, </a:t>
          </a:r>
          <a:endParaRPr lang="id-ID" sz="3600" kern="1200" dirty="0"/>
        </a:p>
      </dsp:txBody>
      <dsp:txXfrm>
        <a:off x="0" y="1867993"/>
        <a:ext cx="12192000" cy="761760"/>
      </dsp:txXfrm>
    </dsp:sp>
    <dsp:sp modelId="{87984FCC-847C-419B-836A-E0C1FD7C19D6}">
      <dsp:nvSpPr>
        <dsp:cNvPr id="0" name=""/>
        <dsp:cNvSpPr/>
      </dsp:nvSpPr>
      <dsp:spPr>
        <a:xfrm>
          <a:off x="0" y="2629753"/>
          <a:ext cx="12192000" cy="18273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600" kern="1200" dirty="0" smtClean="0"/>
            <a:t>P</a:t>
          </a:r>
          <a:r>
            <a:rPr lang="en-US" sz="4600" kern="1200" dirty="0" err="1" smtClean="0"/>
            <a:t>ada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ekstremitas</a:t>
          </a:r>
          <a:r>
            <a:rPr lang="en-US" sz="4600" kern="1200" dirty="0" smtClean="0"/>
            <a:t> </a:t>
          </a:r>
          <a:r>
            <a:rPr lang="en-US" sz="4600" kern="1200" dirty="0" err="1" smtClean="0"/>
            <a:t>bawah</a:t>
          </a:r>
          <a:r>
            <a:rPr lang="id-ID" sz="4600" kern="1200" dirty="0" smtClean="0"/>
            <a:t> untuk mengembalikan fungsi mekanik</a:t>
          </a:r>
          <a:endParaRPr lang="id-ID" sz="4600" kern="1200" dirty="0"/>
        </a:p>
      </dsp:txBody>
      <dsp:txXfrm>
        <a:off x="89204" y="2718957"/>
        <a:ext cx="12013592" cy="1648949"/>
      </dsp:txXfrm>
    </dsp:sp>
    <dsp:sp modelId="{251C56E9-11AF-4AB3-994E-5DCA99F64706}">
      <dsp:nvSpPr>
        <dsp:cNvPr id="0" name=""/>
        <dsp:cNvSpPr/>
      </dsp:nvSpPr>
      <dsp:spPr>
        <a:xfrm>
          <a:off x="0" y="4457110"/>
          <a:ext cx="121920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kern="1200" smtClean="0"/>
            <a:t>mengembalikan </a:t>
          </a:r>
          <a:r>
            <a:rPr lang="en-US" sz="3600" kern="1200" dirty="0" err="1" smtClean="0"/>
            <a:t>fungsi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mekanik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penyangga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tubuh</a:t>
          </a:r>
          <a:r>
            <a:rPr lang="en-US" sz="3600" kern="1200" dirty="0" smtClean="0"/>
            <a:t> di </a:t>
          </a:r>
          <a:r>
            <a:rPr lang="en-US" sz="3600" kern="1200" dirty="0" err="1" smtClean="0"/>
            <a:t>antara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panggul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dan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sendi</a:t>
          </a:r>
          <a:r>
            <a:rPr lang="en-US" sz="3600" kern="1200" dirty="0" smtClean="0"/>
            <a:t> kaki</a:t>
          </a:r>
          <a:endParaRPr lang="id-ID" sz="3600" kern="1200" dirty="0"/>
        </a:p>
      </dsp:txBody>
      <dsp:txXfrm>
        <a:off x="0" y="4457110"/>
        <a:ext cx="12192000" cy="11426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E1A2-7940-48DC-9456-DE3D4C7ABE8A}">
      <dsp:nvSpPr>
        <dsp:cNvPr id="0" name=""/>
        <dsp:cNvSpPr/>
      </dsp:nvSpPr>
      <dsp:spPr>
        <a:xfrm>
          <a:off x="6528306" y="5254616"/>
          <a:ext cx="567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18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7719" y="5286156"/>
        <a:ext cx="28359" cy="28359"/>
      </dsp:txXfrm>
    </dsp:sp>
    <dsp:sp modelId="{AC6F9B50-9945-4869-92CA-82C8971E2246}">
      <dsp:nvSpPr>
        <dsp:cNvPr id="0" name=""/>
        <dsp:cNvSpPr/>
      </dsp:nvSpPr>
      <dsp:spPr>
        <a:xfrm>
          <a:off x="926039" y="2868612"/>
          <a:ext cx="567186" cy="243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2431723"/>
              </a:lnTo>
              <a:lnTo>
                <a:pt x="567186" y="24317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147207" y="4022049"/>
        <a:ext cx="124849" cy="124849"/>
      </dsp:txXfrm>
    </dsp:sp>
    <dsp:sp modelId="{4E296096-A95A-4DAC-A2A0-7238FCB2AAA1}">
      <dsp:nvSpPr>
        <dsp:cNvPr id="0" name=""/>
        <dsp:cNvSpPr/>
      </dsp:nvSpPr>
      <dsp:spPr>
        <a:xfrm>
          <a:off x="6528306" y="3679187"/>
          <a:ext cx="567186" cy="540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540383"/>
              </a:lnTo>
              <a:lnTo>
                <a:pt x="567186" y="5403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2314" y="3929793"/>
        <a:ext cx="39169" cy="39169"/>
      </dsp:txXfrm>
    </dsp:sp>
    <dsp:sp modelId="{7C4EC3DB-66CE-4252-A252-3B8D6A24EFCC}">
      <dsp:nvSpPr>
        <dsp:cNvPr id="0" name=""/>
        <dsp:cNvSpPr/>
      </dsp:nvSpPr>
      <dsp:spPr>
        <a:xfrm>
          <a:off x="6528306" y="3138804"/>
          <a:ext cx="567186" cy="540383"/>
        </a:xfrm>
        <a:custGeom>
          <a:avLst/>
          <a:gdLst/>
          <a:ahLst/>
          <a:cxnLst/>
          <a:rect l="0" t="0" r="0" b="0"/>
          <a:pathLst>
            <a:path>
              <a:moveTo>
                <a:pt x="0" y="540383"/>
              </a:moveTo>
              <a:lnTo>
                <a:pt x="283593" y="540383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6792314" y="3389410"/>
        <a:ext cx="39169" cy="39169"/>
      </dsp:txXfrm>
    </dsp:sp>
    <dsp:sp modelId="{33F0F4B1-71AE-4639-B5BD-1AEA24E6908C}">
      <dsp:nvSpPr>
        <dsp:cNvPr id="0" name=""/>
        <dsp:cNvSpPr/>
      </dsp:nvSpPr>
      <dsp:spPr>
        <a:xfrm>
          <a:off x="926039" y="2868612"/>
          <a:ext cx="567186" cy="810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593" y="0"/>
              </a:lnTo>
              <a:lnTo>
                <a:pt x="283593" y="810574"/>
              </a:lnTo>
              <a:lnTo>
                <a:pt x="567186" y="8105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84899" y="3249167"/>
        <a:ext cx="49465" cy="49465"/>
      </dsp:txXfrm>
    </dsp:sp>
    <dsp:sp modelId="{6C5212FB-7AB9-4655-8FE8-2C7B394DD58C}">
      <dsp:nvSpPr>
        <dsp:cNvPr id="0" name=""/>
        <dsp:cNvSpPr/>
      </dsp:nvSpPr>
      <dsp:spPr>
        <a:xfrm>
          <a:off x="926039" y="2598420"/>
          <a:ext cx="567186" cy="270191"/>
        </a:xfrm>
        <a:custGeom>
          <a:avLst/>
          <a:gdLst/>
          <a:ahLst/>
          <a:cxnLst/>
          <a:rect l="0" t="0" r="0" b="0"/>
          <a:pathLst>
            <a:path>
              <a:moveTo>
                <a:pt x="0" y="270191"/>
              </a:moveTo>
              <a:lnTo>
                <a:pt x="283593" y="270191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93925" y="2717810"/>
        <a:ext cx="31412" cy="31412"/>
      </dsp:txXfrm>
    </dsp:sp>
    <dsp:sp modelId="{A7E6CAF7-300A-43CA-9262-6C3E25847BA5}">
      <dsp:nvSpPr>
        <dsp:cNvPr id="0" name=""/>
        <dsp:cNvSpPr/>
      </dsp:nvSpPr>
      <dsp:spPr>
        <a:xfrm>
          <a:off x="926039" y="1517654"/>
          <a:ext cx="567186" cy="1350957"/>
        </a:xfrm>
        <a:custGeom>
          <a:avLst/>
          <a:gdLst/>
          <a:ahLst/>
          <a:cxnLst/>
          <a:rect l="0" t="0" r="0" b="0"/>
          <a:pathLst>
            <a:path>
              <a:moveTo>
                <a:pt x="0" y="1350957"/>
              </a:moveTo>
              <a:lnTo>
                <a:pt x="283593" y="1350957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173002" y="2156503"/>
        <a:ext cx="73259" cy="73259"/>
      </dsp:txXfrm>
    </dsp:sp>
    <dsp:sp modelId="{C77F38F9-A82A-40B9-9505-CEDB7C1DD8F5}">
      <dsp:nvSpPr>
        <dsp:cNvPr id="0" name=""/>
        <dsp:cNvSpPr/>
      </dsp:nvSpPr>
      <dsp:spPr>
        <a:xfrm>
          <a:off x="926039" y="436888"/>
          <a:ext cx="567186" cy="2431723"/>
        </a:xfrm>
        <a:custGeom>
          <a:avLst/>
          <a:gdLst/>
          <a:ahLst/>
          <a:cxnLst/>
          <a:rect l="0" t="0" r="0" b="0"/>
          <a:pathLst>
            <a:path>
              <a:moveTo>
                <a:pt x="0" y="2431723"/>
              </a:moveTo>
              <a:lnTo>
                <a:pt x="283593" y="2431723"/>
              </a:lnTo>
              <a:lnTo>
                <a:pt x="283593" y="0"/>
              </a:lnTo>
              <a:lnTo>
                <a:pt x="5671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147207" y="1590325"/>
        <a:ext cx="124849" cy="124849"/>
      </dsp:txXfrm>
    </dsp:sp>
    <dsp:sp modelId="{194A61D6-25B9-4102-8F37-B9E3F35AEAAB}">
      <dsp:nvSpPr>
        <dsp:cNvPr id="0" name=""/>
        <dsp:cNvSpPr/>
      </dsp:nvSpPr>
      <dsp:spPr>
        <a:xfrm rot="16200000">
          <a:off x="-1781564" y="2436306"/>
          <a:ext cx="4550594" cy="864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800" kern="1200" dirty="0" smtClean="0"/>
            <a:t>Penanganan malunion</a:t>
          </a:r>
          <a:endParaRPr lang="id-ID" sz="3800" kern="1200" dirty="0"/>
        </a:p>
      </dsp:txBody>
      <dsp:txXfrm>
        <a:off x="-1781564" y="2436306"/>
        <a:ext cx="4550594" cy="864612"/>
      </dsp:txXfrm>
    </dsp:sp>
    <dsp:sp modelId="{97634D45-8255-473C-AC0A-234265DB7032}">
      <dsp:nvSpPr>
        <dsp:cNvPr id="0" name=""/>
        <dsp:cNvSpPr/>
      </dsp:nvSpPr>
      <dsp:spPr>
        <a:xfrm>
          <a:off x="1493225" y="4582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U</a:t>
          </a:r>
          <a:r>
            <a:rPr lang="en-US" sz="2800" kern="1200" dirty="0" err="1" smtClean="0"/>
            <a:t>sia</a:t>
          </a:r>
          <a:r>
            <a:rPr lang="en-US" sz="2800" kern="1200" dirty="0" smtClean="0"/>
            <a:t>, </a:t>
          </a:r>
          <a:endParaRPr lang="id-ID" sz="2800" kern="1200" dirty="0"/>
        </a:p>
      </dsp:txBody>
      <dsp:txXfrm>
        <a:off x="1493225" y="4582"/>
        <a:ext cx="5035081" cy="864612"/>
      </dsp:txXfrm>
    </dsp:sp>
    <dsp:sp modelId="{B062BF00-EDCA-4DD0-8FBD-E6EF2624F77D}">
      <dsp:nvSpPr>
        <dsp:cNvPr id="0" name=""/>
        <dsp:cNvSpPr/>
      </dsp:nvSpPr>
      <dsp:spPr>
        <a:xfrm>
          <a:off x="1493225" y="1085348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L</a:t>
          </a:r>
          <a:r>
            <a:rPr lang="en-US" sz="2800" kern="1200" dirty="0" err="1" smtClean="0"/>
            <a:t>okasi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fraktur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1493225" y="1085348"/>
        <a:ext cx="5035081" cy="864612"/>
      </dsp:txXfrm>
    </dsp:sp>
    <dsp:sp modelId="{06C309F9-A031-4C75-AA8B-C56E4F578793}">
      <dsp:nvSpPr>
        <dsp:cNvPr id="0" name=""/>
        <dsp:cNvSpPr/>
      </dsp:nvSpPr>
      <dsp:spPr>
        <a:xfrm>
          <a:off x="1493225" y="2166114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</a:t>
          </a:r>
          <a:r>
            <a:rPr lang="en-US" sz="2800" kern="1200" dirty="0" err="1" smtClean="0"/>
            <a:t>emendekan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lain </a:t>
          </a:r>
          <a:r>
            <a:rPr lang="en-US" sz="2800" kern="1200" dirty="0" err="1" smtClean="0"/>
            <a:t>sebagainya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1493225" y="2166114"/>
        <a:ext cx="5035081" cy="864612"/>
      </dsp:txXfrm>
    </dsp:sp>
    <dsp:sp modelId="{E3031F00-E693-4F6F-8909-E092A7B35DD2}">
      <dsp:nvSpPr>
        <dsp:cNvPr id="0" name=""/>
        <dsp:cNvSpPr/>
      </dsp:nvSpPr>
      <dsp:spPr>
        <a:xfrm>
          <a:off x="1493225" y="3246880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D</a:t>
          </a:r>
          <a:r>
            <a:rPr lang="en-US" sz="2800" kern="1200" dirty="0" err="1" smtClean="0"/>
            <a:t>ilakukan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koreksi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bedah</a:t>
          </a:r>
          <a:r>
            <a:rPr lang="id-ID" sz="2800" kern="1200" dirty="0" smtClean="0"/>
            <a:t>: </a:t>
          </a:r>
          <a:endParaRPr lang="id-ID" sz="2800" kern="1200" dirty="0" smtClean="0"/>
        </a:p>
      </dsp:txBody>
      <dsp:txXfrm>
        <a:off x="1493225" y="3246880"/>
        <a:ext cx="5035081" cy="864612"/>
      </dsp:txXfrm>
    </dsp:sp>
    <dsp:sp modelId="{298830E5-4167-42D4-B47B-ACFDF3DDA83E}">
      <dsp:nvSpPr>
        <dsp:cNvPr id="0" name=""/>
        <dsp:cNvSpPr/>
      </dsp:nvSpPr>
      <dsp:spPr>
        <a:xfrm>
          <a:off x="7095492" y="2706497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remanipulasi</a:t>
          </a:r>
          <a:r>
            <a:rPr lang="en-US" sz="2800" kern="1200" dirty="0" smtClean="0"/>
            <a:t>, </a:t>
          </a:r>
          <a:endParaRPr lang="id-ID" sz="2800" kern="1200" dirty="0" smtClean="0"/>
        </a:p>
      </dsp:txBody>
      <dsp:txXfrm>
        <a:off x="7095492" y="2706497"/>
        <a:ext cx="5035081" cy="864612"/>
      </dsp:txXfrm>
    </dsp:sp>
    <dsp:sp modelId="{AEB67D14-E597-4DE8-8CA6-BC899D35CE2E}">
      <dsp:nvSpPr>
        <dsp:cNvPr id="0" name=""/>
        <dsp:cNvSpPr/>
      </dsp:nvSpPr>
      <dsp:spPr>
        <a:xfrm>
          <a:off x="7095492" y="3787263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osteotomi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internal fixation.</a:t>
          </a:r>
          <a:endParaRPr lang="id-ID" sz="2800" kern="1200" dirty="0" smtClean="0"/>
        </a:p>
      </dsp:txBody>
      <dsp:txXfrm>
        <a:off x="7095492" y="3787263"/>
        <a:ext cx="5035081" cy="864612"/>
      </dsp:txXfrm>
    </dsp:sp>
    <dsp:sp modelId="{4BCA2D23-0516-4DED-B251-8911D83F2734}">
      <dsp:nvSpPr>
        <dsp:cNvPr id="0" name=""/>
        <dsp:cNvSpPr/>
      </dsp:nvSpPr>
      <dsp:spPr>
        <a:xfrm>
          <a:off x="1493225" y="4868030"/>
          <a:ext cx="5035081" cy="8646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Penanganan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nonoperatif</a:t>
          </a:r>
          <a:r>
            <a:rPr lang="en-US" sz="2800" kern="1200" dirty="0" smtClean="0"/>
            <a:t> </a:t>
          </a:r>
          <a:r>
            <a:rPr lang="id-ID" sz="2800" kern="1200" dirty="0" smtClean="0"/>
            <a:t>:</a:t>
          </a:r>
          <a:endParaRPr lang="id-ID" sz="2800" kern="1200" dirty="0"/>
        </a:p>
      </dsp:txBody>
      <dsp:txXfrm>
        <a:off x="1493225" y="4868030"/>
        <a:ext cx="5035081" cy="864612"/>
      </dsp:txXfrm>
    </dsp:sp>
    <dsp:sp modelId="{7D618086-802D-410F-94C1-9E773FA7ADEC}">
      <dsp:nvSpPr>
        <dsp:cNvPr id="0" name=""/>
        <dsp:cNvSpPr/>
      </dsp:nvSpPr>
      <dsp:spPr>
        <a:xfrm>
          <a:off x="7095492" y="4868030"/>
          <a:ext cx="5035081" cy="8646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immobilisasi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dilakukan</a:t>
          </a:r>
          <a:r>
            <a:rPr lang="en-US" sz="2000" kern="1200" dirty="0" smtClean="0"/>
            <a:t> s</a:t>
          </a:r>
          <a:r>
            <a:rPr lang="id-ID" sz="2000" kern="1200" dirty="0" smtClean="0"/>
            <a:t>bg </a:t>
          </a:r>
          <a:r>
            <a:rPr lang="en-US" sz="2000" kern="1200" dirty="0" err="1" smtClean="0"/>
            <a:t>terapi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tunggal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meski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cukup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berguna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kasus</a:t>
          </a:r>
          <a:r>
            <a:rPr lang="en-US" sz="2000" kern="1200" dirty="0" smtClean="0"/>
            <a:t> delayed union</a:t>
          </a:r>
          <a:endParaRPr lang="id-ID" sz="2000" kern="1200" dirty="0"/>
        </a:p>
      </dsp:txBody>
      <dsp:txXfrm>
        <a:off x="7095492" y="4868030"/>
        <a:ext cx="5035081" cy="8646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0538F-320C-4951-A80F-9AB0FBDD339D}">
      <dsp:nvSpPr>
        <dsp:cNvPr id="0" name=""/>
        <dsp:cNvSpPr/>
      </dsp:nvSpPr>
      <dsp:spPr>
        <a:xfrm>
          <a:off x="0" y="27981"/>
          <a:ext cx="12192000" cy="839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Lordosis</a:t>
          </a:r>
          <a:endParaRPr lang="id-ID" sz="3500" kern="1200" dirty="0"/>
        </a:p>
      </dsp:txBody>
      <dsp:txXfrm>
        <a:off x="40980" y="68961"/>
        <a:ext cx="12110040" cy="757514"/>
      </dsp:txXfrm>
    </dsp:sp>
    <dsp:sp modelId="{06809007-1102-4CB9-AA0D-E010B32D0234}">
      <dsp:nvSpPr>
        <dsp:cNvPr id="0" name=""/>
        <dsp:cNvSpPr/>
      </dsp:nvSpPr>
      <dsp:spPr>
        <a:xfrm>
          <a:off x="0" y="867456"/>
          <a:ext cx="121920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S</a:t>
          </a:r>
          <a:r>
            <a:rPr lang="en-US" sz="2700" kern="1200" dirty="0" err="1" smtClean="0"/>
            <a:t>uatu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gangguan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tulang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belakang</a:t>
          </a:r>
          <a:r>
            <a:rPr lang="en-US" sz="2700" kern="1200" dirty="0" smtClean="0"/>
            <a:t> </a:t>
          </a:r>
          <a:r>
            <a:rPr lang="id-ID" sz="2700" kern="1200" dirty="0" smtClean="0"/>
            <a:t>yg </a:t>
          </a:r>
          <a:r>
            <a:rPr lang="en-US" sz="2700" kern="1200" dirty="0" err="1" smtClean="0"/>
            <a:t>melengkung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</a:t>
          </a:r>
          <a:r>
            <a:rPr lang="id-ID" sz="2700" kern="1200" dirty="0" smtClean="0"/>
            <a:t>depan </a:t>
          </a:r>
          <a:r>
            <a:rPr lang="id-ID" sz="2700" kern="1200" dirty="0" smtClean="0">
              <a:sym typeface="Wingdings" pitchFamily="2" charset="2"/>
            </a:rPr>
            <a:t> </a:t>
          </a:r>
          <a:r>
            <a:rPr lang="en-US" sz="2700" kern="1200" dirty="0" err="1" smtClean="0"/>
            <a:t>terlihat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bongkok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belakang</a:t>
          </a:r>
          <a:r>
            <a:rPr lang="en-US" sz="2700" kern="1200" dirty="0" smtClean="0"/>
            <a:t>.</a:t>
          </a:r>
          <a:endParaRPr lang="id-ID" sz="2700" kern="1200" dirty="0"/>
        </a:p>
      </dsp:txBody>
      <dsp:txXfrm>
        <a:off x="0" y="867456"/>
        <a:ext cx="12192000" cy="851287"/>
      </dsp:txXfrm>
    </dsp:sp>
    <dsp:sp modelId="{AD009B90-0C67-42D9-9652-802D718E988C}">
      <dsp:nvSpPr>
        <dsp:cNvPr id="0" name=""/>
        <dsp:cNvSpPr/>
      </dsp:nvSpPr>
      <dsp:spPr>
        <a:xfrm>
          <a:off x="0" y="1718743"/>
          <a:ext cx="12192000" cy="839474"/>
        </a:xfrm>
        <a:prstGeom prst="roundRect">
          <a:avLst/>
        </a:prstGeom>
        <a:solidFill>
          <a:schemeClr val="accent4">
            <a:hueOff val="5258335"/>
            <a:satOff val="-546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Kifosis</a:t>
          </a:r>
          <a:endParaRPr lang="id-ID" sz="3500" kern="1200" dirty="0" smtClean="0"/>
        </a:p>
      </dsp:txBody>
      <dsp:txXfrm>
        <a:off x="40980" y="1759723"/>
        <a:ext cx="12110040" cy="757514"/>
      </dsp:txXfrm>
    </dsp:sp>
    <dsp:sp modelId="{8A86C4EC-BF35-4181-8FBB-8B3E919CD0AB}">
      <dsp:nvSpPr>
        <dsp:cNvPr id="0" name=""/>
        <dsp:cNvSpPr/>
      </dsp:nvSpPr>
      <dsp:spPr>
        <a:xfrm>
          <a:off x="0" y="2558218"/>
          <a:ext cx="121920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700" kern="1200" dirty="0" smtClean="0"/>
            <a:t>J</a:t>
          </a:r>
          <a:r>
            <a:rPr lang="en-US" sz="2700" kern="1200" dirty="0" err="1" smtClean="0"/>
            <a:t>ika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tulang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punggung</a:t>
          </a:r>
          <a:r>
            <a:rPr lang="en-US" sz="2700" kern="1200" dirty="0" smtClean="0"/>
            <a:t> </a:t>
          </a:r>
          <a:r>
            <a:rPr lang="id-ID" sz="2700" kern="1200" dirty="0" smtClean="0"/>
            <a:t>&amp; pinggang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terlalu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bengkok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kebelakang</a:t>
          </a:r>
          <a:r>
            <a:rPr lang="id-ID" sz="2700" kern="1200" dirty="0" smtClean="0"/>
            <a:t>, </a:t>
          </a:r>
          <a:r>
            <a:rPr lang="en-US" sz="2700" kern="1200" dirty="0" err="1" smtClean="0"/>
            <a:t>karena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kebiasaan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menulis</a:t>
          </a:r>
          <a:r>
            <a:rPr lang="en-US" sz="2700" kern="1200" dirty="0" smtClean="0"/>
            <a:t> </a:t>
          </a:r>
          <a:r>
            <a:rPr lang="id-ID" sz="2700" kern="1200" dirty="0" smtClean="0"/>
            <a:t>/lakukan sesuatu </a:t>
          </a:r>
          <a:r>
            <a:rPr lang="en-US" sz="2700" kern="1200" dirty="0" err="1" smtClean="0"/>
            <a:t>yg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terlalu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membungkuk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selama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bertahun</a:t>
          </a:r>
          <a:r>
            <a:rPr lang="en-US" sz="2700" kern="1200" dirty="0" smtClean="0"/>
            <a:t> – </a:t>
          </a:r>
          <a:r>
            <a:rPr lang="en-US" sz="2700" kern="1200" dirty="0" err="1" smtClean="0"/>
            <a:t>tahun</a:t>
          </a:r>
          <a:r>
            <a:rPr lang="en-US" sz="2700" kern="1200" dirty="0" smtClean="0"/>
            <a:t>.</a:t>
          </a:r>
          <a:endParaRPr lang="id-ID" sz="2700" kern="1200" dirty="0" smtClean="0"/>
        </a:p>
      </dsp:txBody>
      <dsp:txXfrm>
        <a:off x="0" y="2558218"/>
        <a:ext cx="12192000" cy="851287"/>
      </dsp:txXfrm>
    </dsp:sp>
    <dsp:sp modelId="{70FD8E4B-114A-4C6A-874E-5E6AAEE62D99}">
      <dsp:nvSpPr>
        <dsp:cNvPr id="0" name=""/>
        <dsp:cNvSpPr/>
      </dsp:nvSpPr>
      <dsp:spPr>
        <a:xfrm>
          <a:off x="0" y="3409505"/>
          <a:ext cx="12192000" cy="839474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Skoliosis</a:t>
          </a:r>
          <a:endParaRPr lang="id-ID" sz="3500" kern="1200" dirty="0"/>
        </a:p>
      </dsp:txBody>
      <dsp:txXfrm>
        <a:off x="40980" y="3450485"/>
        <a:ext cx="12110040" cy="757514"/>
      </dsp:txXfrm>
    </dsp:sp>
    <dsp:sp modelId="{02479879-E3C6-46C7-90EC-F45B205DB990}">
      <dsp:nvSpPr>
        <dsp:cNvPr id="0" name=""/>
        <dsp:cNvSpPr/>
      </dsp:nvSpPr>
      <dsp:spPr>
        <a:xfrm>
          <a:off x="0" y="4248980"/>
          <a:ext cx="12192000" cy="163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jika </a:t>
          </a:r>
          <a:r>
            <a:rPr lang="en-US" sz="2700" kern="1200" dirty="0" err="1" smtClean="0"/>
            <a:t>ruas-ruas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tulang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belakang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bengkok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samping</a:t>
          </a:r>
          <a:r>
            <a:rPr lang="id-ID" sz="2700" kern="1200" dirty="0" smtClean="0"/>
            <a:t>, </a:t>
          </a:r>
          <a:r>
            <a:rPr lang="en-US" sz="2700" kern="1200" dirty="0" err="1" smtClean="0"/>
            <a:t>dapat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terjadi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jika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sering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membebani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salah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satu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sisi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tulang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belakang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kebiasaan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dilakukan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bertahun</a:t>
          </a:r>
          <a:r>
            <a:rPr lang="id-ID" sz="2700" kern="1200" dirty="0" smtClean="0"/>
            <a:t>2. P</a:t>
          </a:r>
          <a:r>
            <a:rPr lang="en-US" sz="2700" kern="1200" dirty="0" err="1" smtClean="0"/>
            <a:t>ertumbuhan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tulang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melengkung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samping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kiri</a:t>
          </a:r>
          <a:r>
            <a:rPr lang="id-ID" sz="2700" kern="1200" dirty="0" smtClean="0"/>
            <a:t> /k</a:t>
          </a:r>
          <a:r>
            <a:rPr lang="en-US" sz="2700" kern="1200" dirty="0" err="1" smtClean="0"/>
            <a:t>anan</a:t>
          </a:r>
          <a:r>
            <a:rPr lang="en-US" sz="2700" kern="1200" dirty="0" smtClean="0"/>
            <a:t>.</a:t>
          </a:r>
          <a:br>
            <a:rPr lang="en-US" sz="2700" kern="1200" dirty="0" smtClean="0"/>
          </a:br>
          <a:endParaRPr lang="id-ID" sz="2700" kern="1200" dirty="0"/>
        </a:p>
      </dsp:txBody>
      <dsp:txXfrm>
        <a:off x="0" y="4248980"/>
        <a:ext cx="12192000" cy="16301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E5B0-ABB0-4393-A6A4-C06C3293A959}">
      <dsp:nvSpPr>
        <dsp:cNvPr id="0" name=""/>
        <dsp:cNvSpPr/>
      </dsp:nvSpPr>
      <dsp:spPr>
        <a:xfrm>
          <a:off x="0" y="36793"/>
          <a:ext cx="121920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Rickets</a:t>
          </a:r>
          <a:endParaRPr lang="id-ID" sz="2500" kern="1200" dirty="0"/>
        </a:p>
      </dsp:txBody>
      <dsp:txXfrm>
        <a:off x="29271" y="66064"/>
        <a:ext cx="12133458" cy="541083"/>
      </dsp:txXfrm>
    </dsp:sp>
    <dsp:sp modelId="{0AB8A9E7-C4BB-4764-95C4-BEE07289F07B}">
      <dsp:nvSpPr>
        <dsp:cNvPr id="0" name=""/>
        <dsp:cNvSpPr/>
      </dsp:nvSpPr>
      <dsp:spPr>
        <a:xfrm>
          <a:off x="0" y="636418"/>
          <a:ext cx="121920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b="1" kern="1200" dirty="0" smtClean="0"/>
            <a:t>Yaitu f</a:t>
          </a:r>
          <a:r>
            <a:rPr lang="en-US" sz="2000" kern="1200" dirty="0" err="1" smtClean="0"/>
            <a:t>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en-US" sz="2000" kern="1200" dirty="0" smtClean="0"/>
            <a:t> abnormal, </a:t>
          </a:r>
          <a:r>
            <a:rPr lang="en-US" sz="2000" kern="1200" dirty="0" err="1" smtClean="0"/>
            <a:t>terjadi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penumpukan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kalsium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karena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terlalu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banyak</a:t>
          </a:r>
          <a:r>
            <a:rPr lang="en-US" sz="2000" kern="1200" dirty="0" smtClean="0"/>
            <a:t> </a:t>
          </a:r>
          <a:r>
            <a:rPr lang="id-ID" sz="2000" kern="1200" dirty="0" smtClean="0"/>
            <a:t>k</a:t>
          </a:r>
          <a:r>
            <a:rPr lang="en-US" sz="2000" kern="1200" dirty="0" err="1" smtClean="0"/>
            <a:t>onsumsi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susu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berkalsium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akibat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radiasi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sinar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matahari</a:t>
          </a:r>
          <a:r>
            <a:rPr lang="en-US" sz="2000" kern="1200" dirty="0" smtClean="0"/>
            <a:t>. 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S</a:t>
          </a:r>
          <a:r>
            <a:rPr lang="en-US" sz="2000" kern="1200" dirty="0" err="1" smtClean="0"/>
            <a:t>ering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dialami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sedang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tumbuh</a:t>
          </a:r>
          <a:r>
            <a:rPr lang="en-US" sz="2000" kern="1200" dirty="0" smtClean="0"/>
            <a:t>. </a:t>
          </a:r>
          <a:endParaRPr lang="id-ID" sz="2000" kern="1200" dirty="0" smtClean="0"/>
        </a:p>
      </dsp:txBody>
      <dsp:txXfrm>
        <a:off x="0" y="636418"/>
        <a:ext cx="12192000" cy="983250"/>
      </dsp:txXfrm>
    </dsp:sp>
    <dsp:sp modelId="{55A62B6F-DBD3-485B-A700-435D540057CE}">
      <dsp:nvSpPr>
        <dsp:cNvPr id="0" name=""/>
        <dsp:cNvSpPr/>
      </dsp:nvSpPr>
      <dsp:spPr>
        <a:xfrm>
          <a:off x="0" y="1619668"/>
          <a:ext cx="12192000" cy="599625"/>
        </a:xfrm>
        <a:prstGeom prst="roundRect">
          <a:avLst/>
        </a:prstGeom>
        <a:solidFill>
          <a:schemeClr val="accent3">
            <a:hueOff val="74573"/>
            <a:satOff val="10864"/>
            <a:lumOff val="2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Kelainan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pada</a:t>
          </a:r>
          <a:r>
            <a:rPr lang="en-US" sz="2500" b="1" kern="1200" dirty="0" smtClean="0"/>
            <a:t> </a:t>
          </a:r>
          <a:r>
            <a:rPr lang="en-US" sz="2500" b="1" kern="1200" dirty="0" err="1" smtClean="0"/>
            <a:t>tulang</a:t>
          </a:r>
          <a:r>
            <a:rPr lang="en-US" sz="2500" b="1" kern="1200" dirty="0" smtClean="0"/>
            <a:t> kaki</a:t>
          </a:r>
          <a:endParaRPr lang="id-ID" sz="2500" kern="1200" dirty="0" smtClean="0"/>
        </a:p>
      </dsp:txBody>
      <dsp:txXfrm>
        <a:off x="29271" y="1648939"/>
        <a:ext cx="12133458" cy="541083"/>
      </dsp:txXfrm>
    </dsp:sp>
    <dsp:sp modelId="{F1E8C743-7FBD-4CF9-8994-F75DC4FE480D}">
      <dsp:nvSpPr>
        <dsp:cNvPr id="0" name=""/>
        <dsp:cNvSpPr/>
      </dsp:nvSpPr>
      <dsp:spPr>
        <a:xfrm>
          <a:off x="0" y="2219293"/>
          <a:ext cx="12192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K</a:t>
          </a:r>
          <a:r>
            <a:rPr lang="en-US" sz="2000" kern="1200" dirty="0" err="1" smtClean="0"/>
            <a:t>aki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berbentuk</a:t>
          </a:r>
          <a:r>
            <a:rPr lang="en-US" sz="2000" kern="1200" dirty="0" smtClean="0"/>
            <a:t> X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O. </a:t>
          </a:r>
          <a:endParaRPr lang="id-ID" sz="2000" kern="1200" dirty="0" smtClean="0"/>
        </a:p>
      </dsp:txBody>
      <dsp:txXfrm>
        <a:off x="0" y="2219293"/>
        <a:ext cx="12192000" cy="414000"/>
      </dsp:txXfrm>
    </dsp:sp>
    <dsp:sp modelId="{1B6330E3-581B-4019-BCCF-6A6A98EA4855}">
      <dsp:nvSpPr>
        <dsp:cNvPr id="0" name=""/>
        <dsp:cNvSpPr/>
      </dsp:nvSpPr>
      <dsp:spPr>
        <a:xfrm>
          <a:off x="0" y="2633293"/>
          <a:ext cx="12192000" cy="599625"/>
        </a:xfrm>
        <a:prstGeom prst="roundRect">
          <a:avLst/>
        </a:prstGeom>
        <a:solidFill>
          <a:schemeClr val="accent3">
            <a:hueOff val="149147"/>
            <a:satOff val="21728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Penyebab dari ibu dan keturunan</a:t>
          </a:r>
          <a:endParaRPr lang="id-ID" sz="2500" kern="1200" dirty="0" smtClean="0"/>
        </a:p>
      </dsp:txBody>
      <dsp:txXfrm>
        <a:off x="29271" y="2662564"/>
        <a:ext cx="12133458" cy="541083"/>
      </dsp:txXfrm>
    </dsp:sp>
    <dsp:sp modelId="{391468C0-2288-42B6-8802-E7FFEDA4A031}">
      <dsp:nvSpPr>
        <dsp:cNvPr id="0" name=""/>
        <dsp:cNvSpPr/>
      </dsp:nvSpPr>
      <dsp:spPr>
        <a:xfrm>
          <a:off x="0" y="3232918"/>
          <a:ext cx="121920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F</a:t>
          </a:r>
          <a:r>
            <a:rPr lang="en-US" sz="2000" kern="1200" dirty="0" err="1" smtClean="0"/>
            <a:t>aktor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keturunan</a:t>
          </a:r>
          <a:r>
            <a:rPr lang="id-ID" sz="2000" kern="1200" dirty="0" smtClean="0"/>
            <a:t> dan </a:t>
          </a:r>
          <a:r>
            <a:rPr lang="en-US" sz="2000" kern="1200" dirty="0" err="1" smtClean="0"/>
            <a:t>ibu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kurang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makanan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mengandung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zat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kapur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u="sng" kern="1200" dirty="0" smtClean="0">
              <a:hlinkClick xmlns:r="http://schemas.openxmlformats.org/officeDocument/2006/relationships" r:id="rId1" tooltip="5 manfaat air kelapa berikut ini sebenarnya keliru"/>
            </a:rPr>
            <a:t>vitamin D</a:t>
          </a:r>
          <a:r>
            <a:rPr lang="id-ID" sz="2000" u="sng" kern="1200" dirty="0" smtClean="0"/>
            <a:t>;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ibu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terjatuh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hamil</a:t>
          </a:r>
          <a:r>
            <a:rPr lang="en-US" sz="2000" kern="1200" dirty="0" smtClean="0"/>
            <a:t>.</a:t>
          </a:r>
          <a:endParaRPr lang="id-ID" sz="2000" kern="1200" dirty="0" smtClean="0"/>
        </a:p>
      </dsp:txBody>
      <dsp:txXfrm>
        <a:off x="0" y="3232918"/>
        <a:ext cx="12192000" cy="633937"/>
      </dsp:txXfrm>
    </dsp:sp>
    <dsp:sp modelId="{1E1ECCA2-A2A8-4851-97E7-78697CD465D7}">
      <dsp:nvSpPr>
        <dsp:cNvPr id="0" name=""/>
        <dsp:cNvSpPr/>
      </dsp:nvSpPr>
      <dsp:spPr>
        <a:xfrm>
          <a:off x="0" y="3866856"/>
          <a:ext cx="12192000" cy="599625"/>
        </a:xfrm>
        <a:prstGeom prst="roundRect">
          <a:avLst/>
        </a:prstGeom>
        <a:solidFill>
          <a:schemeClr val="accent3">
            <a:hueOff val="223720"/>
            <a:satOff val="32591"/>
            <a:lumOff val="8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Sublubrikasi</a:t>
          </a:r>
          <a:endParaRPr lang="id-ID" sz="2500" kern="1200" dirty="0" smtClean="0"/>
        </a:p>
      </dsp:txBody>
      <dsp:txXfrm>
        <a:off x="29271" y="3896127"/>
        <a:ext cx="12133458" cy="541083"/>
      </dsp:txXfrm>
    </dsp:sp>
    <dsp:sp modelId="{9AB3DD45-ADF7-4E16-9DE4-223C398F2AA5}">
      <dsp:nvSpPr>
        <dsp:cNvPr id="0" name=""/>
        <dsp:cNvSpPr/>
      </dsp:nvSpPr>
      <dsp:spPr>
        <a:xfrm>
          <a:off x="0" y="4466481"/>
          <a:ext cx="12192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Yaitu </a:t>
          </a:r>
          <a:r>
            <a:rPr lang="en-US" sz="2000" kern="1200" dirty="0" err="1" smtClean="0"/>
            <a:t>kelainan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pd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belakang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bagian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leher</a:t>
          </a:r>
          <a:r>
            <a:rPr lang="en-US" sz="2000" kern="1200" dirty="0" smtClean="0"/>
            <a:t> </a:t>
          </a:r>
          <a:r>
            <a:rPr lang="id-ID" sz="2000" kern="1200" dirty="0" smtClean="0">
              <a:sym typeface="Wingdings" pitchFamily="2" charset="2"/>
            </a:rPr>
            <a:t> </a:t>
          </a:r>
          <a:r>
            <a:rPr lang="en-US" sz="2000" kern="1200" dirty="0" err="1" smtClean="0"/>
            <a:t>kepala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penderita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berubah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arah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kiri</a:t>
          </a:r>
          <a:r>
            <a:rPr lang="en-US" sz="2000" kern="1200" dirty="0" smtClean="0"/>
            <a:t> </a:t>
          </a:r>
          <a:r>
            <a:rPr lang="id-ID" sz="2000" kern="1200" dirty="0" smtClean="0"/>
            <a:t>/</a:t>
          </a:r>
          <a:r>
            <a:rPr lang="en-US" sz="2000" kern="1200" dirty="0" err="1" smtClean="0"/>
            <a:t>ke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kanan</a:t>
          </a:r>
          <a:r>
            <a:rPr lang="en-US" sz="2000" kern="1200" dirty="0" smtClean="0"/>
            <a:t>.</a:t>
          </a:r>
          <a:endParaRPr lang="id-ID" sz="2000" kern="1200" dirty="0" smtClean="0"/>
        </a:p>
      </dsp:txBody>
      <dsp:txXfrm>
        <a:off x="0" y="4466481"/>
        <a:ext cx="12192000" cy="414000"/>
      </dsp:txXfrm>
    </dsp:sp>
    <dsp:sp modelId="{B4878EFE-E6B0-4007-9472-470BF2060ABC}">
      <dsp:nvSpPr>
        <dsp:cNvPr id="0" name=""/>
        <dsp:cNvSpPr/>
      </dsp:nvSpPr>
      <dsp:spPr>
        <a:xfrm>
          <a:off x="0" y="4880481"/>
          <a:ext cx="12192000" cy="599625"/>
        </a:xfrm>
        <a:prstGeom prst="roundRect">
          <a:avLst/>
        </a:prstGeom>
        <a:solidFill>
          <a:schemeClr val="accent3">
            <a:hueOff val="298293"/>
            <a:satOff val="43455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Mikrosefalus</a:t>
          </a:r>
          <a:r>
            <a:rPr lang="en-US" sz="2500" b="1" kern="1200" dirty="0" smtClean="0"/>
            <a:t> / Microcephalus</a:t>
          </a:r>
          <a:endParaRPr lang="id-ID" sz="2500" kern="1200" dirty="0" smtClean="0"/>
        </a:p>
      </dsp:txBody>
      <dsp:txXfrm>
        <a:off x="29271" y="4909752"/>
        <a:ext cx="12133458" cy="541083"/>
      </dsp:txXfrm>
    </dsp:sp>
    <dsp:sp modelId="{E1D36B52-74F6-4901-B762-3A5775012E9F}">
      <dsp:nvSpPr>
        <dsp:cNvPr id="0" name=""/>
        <dsp:cNvSpPr/>
      </dsp:nvSpPr>
      <dsp:spPr>
        <a:xfrm>
          <a:off x="0" y="5480106"/>
          <a:ext cx="121920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Yaitu </a:t>
          </a:r>
          <a:r>
            <a:rPr lang="en-US" sz="2000" kern="1200" dirty="0" err="1" smtClean="0"/>
            <a:t>kelainan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pertumbuhan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terkorak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kepala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terlihat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kecil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normal.</a:t>
          </a:r>
          <a:endParaRPr lang="id-ID" sz="2000" kern="1200" dirty="0" smtClean="0"/>
        </a:p>
      </dsp:txBody>
      <dsp:txXfrm>
        <a:off x="0" y="5480106"/>
        <a:ext cx="12192000" cy="414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D8606-0064-4BFB-A18A-558EEEB21FA3}">
      <dsp:nvSpPr>
        <dsp:cNvPr id="0" name=""/>
        <dsp:cNvSpPr/>
      </dsp:nvSpPr>
      <dsp:spPr>
        <a:xfrm>
          <a:off x="0" y="141621"/>
          <a:ext cx="121920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Apa itu osteomalacia ???</a:t>
          </a:r>
          <a:endParaRPr lang="id-ID" sz="3100" kern="1200" dirty="0"/>
        </a:p>
      </dsp:txBody>
      <dsp:txXfrm>
        <a:off x="36296" y="177917"/>
        <a:ext cx="12119408" cy="670943"/>
      </dsp:txXfrm>
    </dsp:sp>
    <dsp:sp modelId="{235E20B7-E573-49A2-BB4B-72050F6BECAC}">
      <dsp:nvSpPr>
        <dsp:cNvPr id="0" name=""/>
        <dsp:cNvSpPr/>
      </dsp:nvSpPr>
      <dsp:spPr>
        <a:xfrm>
          <a:off x="0" y="885156"/>
          <a:ext cx="121920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 smtClean="0"/>
            <a:t>Penyakit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lunglai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karena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kurang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asupan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vit</a:t>
          </a:r>
          <a:r>
            <a:rPr lang="en-US" sz="2400" kern="1200" dirty="0" smtClean="0"/>
            <a:t> D </a:t>
          </a:r>
          <a:r>
            <a:rPr lang="id-ID" sz="2400" kern="1200" dirty="0" smtClean="0"/>
            <a:t>/ b</a:t>
          </a:r>
          <a:r>
            <a:rPr lang="en-US" sz="2400" kern="1200" dirty="0" err="1" smtClean="0"/>
            <a:t>isa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kesalahan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metabolisme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pd</a:t>
          </a:r>
          <a:r>
            <a:rPr lang="en-US" sz="2400" kern="1200" dirty="0" smtClean="0"/>
            <a:t> </a:t>
          </a:r>
          <a:r>
            <a:rPr lang="id-ID" sz="2400" kern="1200" dirty="0" smtClean="0"/>
            <a:t>tulang. </a:t>
          </a:r>
          <a:endParaRPr lang="id-ID" sz="2400" kern="1200" dirty="0"/>
        </a:p>
      </dsp:txBody>
      <dsp:txXfrm>
        <a:off x="0" y="885156"/>
        <a:ext cx="12192000" cy="753997"/>
      </dsp:txXfrm>
    </dsp:sp>
    <dsp:sp modelId="{25C30402-0726-4EB0-A8D7-9A86AB60F524}">
      <dsp:nvSpPr>
        <dsp:cNvPr id="0" name=""/>
        <dsp:cNvSpPr/>
      </dsp:nvSpPr>
      <dsp:spPr>
        <a:xfrm>
          <a:off x="0" y="1639153"/>
          <a:ext cx="12192000" cy="743535"/>
        </a:xfrm>
        <a:prstGeom prst="roundRect">
          <a:avLst/>
        </a:prstGeom>
        <a:solidFill>
          <a:schemeClr val="accent4">
            <a:hueOff val="5258335"/>
            <a:satOff val="-546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Apa itu O</a:t>
          </a:r>
          <a:r>
            <a:rPr lang="en-US" sz="3100" b="1" kern="1200" dirty="0" err="1" smtClean="0"/>
            <a:t>steoporosis</a:t>
          </a:r>
          <a:endParaRPr lang="id-ID" sz="3100" kern="1200" dirty="0" smtClean="0"/>
        </a:p>
      </dsp:txBody>
      <dsp:txXfrm>
        <a:off x="36296" y="1675449"/>
        <a:ext cx="12119408" cy="670943"/>
      </dsp:txXfrm>
    </dsp:sp>
    <dsp:sp modelId="{4EE891B9-E47B-4C27-BD1E-36A643EC1DE0}">
      <dsp:nvSpPr>
        <dsp:cNvPr id="0" name=""/>
        <dsp:cNvSpPr/>
      </dsp:nvSpPr>
      <dsp:spPr>
        <a:xfrm>
          <a:off x="0" y="2382688"/>
          <a:ext cx="12192000" cy="182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K</a:t>
          </a:r>
          <a:r>
            <a:rPr lang="en-US" sz="2400" kern="1200" dirty="0" err="1" smtClean="0"/>
            <a:t>ondisi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rapuh</a:t>
          </a:r>
          <a:r>
            <a:rPr lang="id-ID" sz="2400" kern="1200" dirty="0" smtClean="0"/>
            <a:t>/ti</a:t>
          </a:r>
          <a:r>
            <a:rPr lang="en-US" sz="2400" kern="1200" dirty="0" err="1" smtClean="0"/>
            <a:t>ngkat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kepadatan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turun</a:t>
          </a:r>
          <a:r>
            <a:rPr lang="id-ID" sz="2400" kern="1200" dirty="0" smtClean="0"/>
            <a:t> </a:t>
          </a:r>
          <a:r>
            <a:rPr lang="id-ID" sz="2400" kern="1200" dirty="0" smtClean="0">
              <a:sym typeface="Wingdings" pitchFamily="2" charset="2"/>
            </a:rPr>
            <a:t> </a:t>
          </a:r>
          <a:r>
            <a:rPr lang="en-US" sz="2400" kern="1200" dirty="0" err="1" smtClean="0"/>
            <a:t>gerogoti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kemampuan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trabecular </a:t>
          </a:r>
          <a:r>
            <a:rPr lang="en-US" sz="2400" kern="1200" dirty="0" err="1" smtClean="0"/>
            <a:t>yg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menyebabkan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kekuatannya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berkurang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scr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drastis</a:t>
          </a:r>
          <a:r>
            <a:rPr lang="id-ID" sz="2400" kern="1200" dirty="0" smtClean="0"/>
            <a:t> </a:t>
          </a:r>
          <a:r>
            <a:rPr lang="id-ID" sz="2400" kern="1200" dirty="0" smtClean="0">
              <a:sym typeface="Wingdings" pitchFamily="2" charset="2"/>
            </a:rPr>
            <a:t> 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mudah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patah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karena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cortical </a:t>
          </a:r>
          <a:r>
            <a:rPr lang="en-US" sz="2400" kern="1200" dirty="0" err="1" smtClean="0"/>
            <a:t>menipis</a:t>
          </a:r>
          <a:r>
            <a:rPr lang="en-US" sz="2400" kern="1200" dirty="0" smtClean="0"/>
            <a:t>.</a:t>
          </a:r>
          <a:endParaRPr lang="id-ID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D</a:t>
          </a:r>
          <a:r>
            <a:rPr lang="en-US" sz="2400" kern="1200" dirty="0" err="1" smtClean="0"/>
            <a:t>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disebabkan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gangguan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metabolisme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id-ID" sz="2400" kern="1200" dirty="0" smtClean="0"/>
            <a:t> yaitu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apabila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kerja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menghancurkan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melebihi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kerja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membentuk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. </a:t>
          </a:r>
          <a:endParaRPr lang="id-ID" sz="2400" kern="1200" dirty="0" smtClean="0"/>
        </a:p>
      </dsp:txBody>
      <dsp:txXfrm>
        <a:off x="0" y="2382688"/>
        <a:ext cx="12192000" cy="1828845"/>
      </dsp:txXfrm>
    </dsp:sp>
    <dsp:sp modelId="{C419F617-13B6-4DA0-BA16-6B034EB2E81E}">
      <dsp:nvSpPr>
        <dsp:cNvPr id="0" name=""/>
        <dsp:cNvSpPr/>
      </dsp:nvSpPr>
      <dsp:spPr>
        <a:xfrm>
          <a:off x="0" y="4211533"/>
          <a:ext cx="12192000" cy="743535"/>
        </a:xfrm>
        <a:prstGeom prst="roundRect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Tulang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jadi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keropos</a:t>
          </a:r>
          <a:r>
            <a:rPr lang="id-ID" sz="3100" kern="1200" dirty="0" smtClean="0"/>
            <a:t> </a:t>
          </a:r>
          <a:r>
            <a:rPr lang="en-US" sz="3100" kern="1200" dirty="0" err="1" smtClean="0"/>
            <a:t>oleh</a:t>
          </a:r>
          <a:r>
            <a:rPr lang="id-ID" sz="3100" kern="1200" dirty="0" smtClean="0"/>
            <a:t> ???</a:t>
          </a:r>
          <a:endParaRPr lang="id-ID" sz="3100" kern="1200" dirty="0" smtClean="0"/>
        </a:p>
      </dsp:txBody>
      <dsp:txXfrm>
        <a:off x="36296" y="4247829"/>
        <a:ext cx="12119408" cy="670943"/>
      </dsp:txXfrm>
    </dsp:sp>
    <dsp:sp modelId="{95A7EF1C-5035-45DA-B19C-110EB76CF1E4}">
      <dsp:nvSpPr>
        <dsp:cNvPr id="0" name=""/>
        <dsp:cNvSpPr/>
      </dsp:nvSpPr>
      <dsp:spPr>
        <a:xfrm>
          <a:off x="0" y="4955068"/>
          <a:ext cx="1219200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P</a:t>
          </a:r>
          <a:r>
            <a:rPr lang="en-US" sz="2400" kern="1200" dirty="0" err="1" smtClean="0"/>
            <a:t>enurunan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hormon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kurangnya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kalsium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vitamin D.</a:t>
          </a:r>
          <a:endParaRPr lang="id-ID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D</a:t>
          </a:r>
          <a:r>
            <a:rPr lang="en-US" sz="2400" kern="1200" dirty="0" err="1" smtClean="0"/>
            <a:t>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dialami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orang </a:t>
          </a:r>
          <a:r>
            <a:rPr lang="en-US" sz="2400" kern="1200" dirty="0" err="1" smtClean="0"/>
            <a:t>usia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lanjut</a:t>
          </a:r>
          <a:r>
            <a:rPr lang="id-ID" sz="2400" kern="1200" dirty="0" smtClean="0"/>
            <a:t> </a:t>
          </a:r>
          <a:r>
            <a:rPr lang="en-US" sz="2400" kern="1200" dirty="0" err="1" smtClean="0"/>
            <a:t>wanita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berusia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lanjut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memasuki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usia</a:t>
          </a:r>
          <a:r>
            <a:rPr lang="en-US" sz="2400" kern="1200" dirty="0" smtClean="0"/>
            <a:t> menopause.</a:t>
          </a:r>
          <a:endParaRPr lang="id-ID" sz="2400" kern="1200" dirty="0" smtClean="0"/>
        </a:p>
      </dsp:txBody>
      <dsp:txXfrm>
        <a:off x="0" y="4955068"/>
        <a:ext cx="12192000" cy="8342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1FEE2-DDA4-4428-9E7E-A5F76BA0EAE6}">
      <dsp:nvSpPr>
        <dsp:cNvPr id="0" name=""/>
        <dsp:cNvSpPr/>
      </dsp:nvSpPr>
      <dsp:spPr>
        <a:xfrm>
          <a:off x="0" y="193884"/>
          <a:ext cx="121920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Osteomyelitis</a:t>
          </a:r>
          <a:endParaRPr lang="id-ID" sz="3100" kern="1200" dirty="0"/>
        </a:p>
      </dsp:txBody>
      <dsp:txXfrm>
        <a:off x="36296" y="230180"/>
        <a:ext cx="12119408" cy="670943"/>
      </dsp:txXfrm>
    </dsp:sp>
    <dsp:sp modelId="{7F7618C4-FB23-4719-BF6D-DBB2BED3477A}">
      <dsp:nvSpPr>
        <dsp:cNvPr id="0" name=""/>
        <dsp:cNvSpPr/>
      </dsp:nvSpPr>
      <dsp:spPr>
        <a:xfrm>
          <a:off x="0" y="937419"/>
          <a:ext cx="121920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b="1" kern="1200" dirty="0" smtClean="0"/>
            <a:t>Yaitu p</a:t>
          </a:r>
          <a:r>
            <a:rPr lang="en-US" sz="2400" kern="1200" dirty="0" err="1" smtClean="0"/>
            <a:t>enyakit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disebabkan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bakteri</a:t>
          </a:r>
          <a:r>
            <a:rPr lang="id-ID" sz="2400" kern="1200" dirty="0" smtClean="0"/>
            <a:t>/sepsis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menyebar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mengurangi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kekuatan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.</a:t>
          </a:r>
          <a:endParaRPr lang="id-ID" sz="2400" kern="1200" dirty="0"/>
        </a:p>
      </dsp:txBody>
      <dsp:txXfrm>
        <a:off x="0" y="937419"/>
        <a:ext cx="12192000" cy="753997"/>
      </dsp:txXfrm>
    </dsp:sp>
    <dsp:sp modelId="{3E667137-58FF-4FDC-A8EE-496DF941D156}">
      <dsp:nvSpPr>
        <dsp:cNvPr id="0" name=""/>
        <dsp:cNvSpPr/>
      </dsp:nvSpPr>
      <dsp:spPr>
        <a:xfrm>
          <a:off x="0" y="1691417"/>
          <a:ext cx="12192000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/>
            <a:t>Layuh</a:t>
          </a:r>
          <a:r>
            <a:rPr lang="en-US" sz="3100" b="1" kern="1200" dirty="0" smtClean="0"/>
            <a:t> </a:t>
          </a:r>
          <a:r>
            <a:rPr lang="en-US" sz="3100" b="1" kern="1200" dirty="0" err="1" smtClean="0"/>
            <a:t>semu</a:t>
          </a:r>
          <a:endParaRPr lang="id-ID" sz="3100" kern="1200" dirty="0" smtClean="0"/>
        </a:p>
      </dsp:txBody>
      <dsp:txXfrm>
        <a:off x="36296" y="1727713"/>
        <a:ext cx="12119408" cy="670943"/>
      </dsp:txXfrm>
    </dsp:sp>
    <dsp:sp modelId="{9D461B93-E2F1-45D2-A734-FC6DE0EADE9D}">
      <dsp:nvSpPr>
        <dsp:cNvPr id="0" name=""/>
        <dsp:cNvSpPr/>
      </dsp:nvSpPr>
      <dsp:spPr>
        <a:xfrm>
          <a:off x="0" y="2434952"/>
          <a:ext cx="1219200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Yaitu </a:t>
          </a:r>
          <a:r>
            <a:rPr lang="en-US" sz="2400" kern="1200" dirty="0" err="1" smtClean="0"/>
            <a:t>adanya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kerusakan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cakra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epifisis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akibat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infeksi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sifilis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ada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kandungan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Cakra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epifisis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merupakan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daerah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perpanjangan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Kerusakan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cakra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epifisis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membuat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layuh</a:t>
          </a:r>
          <a:r>
            <a:rPr lang="en-US" sz="2400" kern="1200" dirty="0" smtClean="0"/>
            <a:t>.</a:t>
          </a:r>
          <a:endParaRPr lang="id-ID" sz="2400" kern="1200" dirty="0" smtClean="0"/>
        </a:p>
      </dsp:txBody>
      <dsp:txXfrm>
        <a:off x="0" y="2434952"/>
        <a:ext cx="12192000" cy="1090890"/>
      </dsp:txXfrm>
    </dsp:sp>
    <dsp:sp modelId="{17368596-D452-4744-B6AE-E95C42B4BB43}">
      <dsp:nvSpPr>
        <dsp:cNvPr id="0" name=""/>
        <dsp:cNvSpPr/>
      </dsp:nvSpPr>
      <dsp:spPr>
        <a:xfrm>
          <a:off x="0" y="3525842"/>
          <a:ext cx="12192000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dirty="0" smtClean="0"/>
            <a:t>Kan</a:t>
          </a:r>
          <a:r>
            <a:rPr lang="en-US" sz="3100" b="1" kern="1200" dirty="0" err="1" smtClean="0"/>
            <a:t>ker</a:t>
          </a:r>
          <a:r>
            <a:rPr lang="en-US" sz="3100" b="1" kern="1200" dirty="0" smtClean="0"/>
            <a:t> </a:t>
          </a:r>
          <a:r>
            <a:rPr lang="en-US" sz="3100" b="1" kern="1200" dirty="0" err="1" smtClean="0"/>
            <a:t>tulang</a:t>
          </a:r>
          <a:r>
            <a:rPr lang="en-US" sz="3100" b="1" kern="1200" dirty="0" smtClean="0"/>
            <a:t> </a:t>
          </a:r>
          <a:r>
            <a:rPr lang="id-ID" sz="3100" kern="1200" dirty="0" smtClean="0"/>
            <a:t> </a:t>
          </a:r>
          <a:endParaRPr lang="id-ID" sz="3100" kern="1200" dirty="0" smtClean="0"/>
        </a:p>
      </dsp:txBody>
      <dsp:txXfrm>
        <a:off x="36296" y="3562138"/>
        <a:ext cx="12119408" cy="670943"/>
      </dsp:txXfrm>
    </dsp:sp>
    <dsp:sp modelId="{BFE3B9EB-54D0-45F2-AC6D-8BB6AEB8815B}">
      <dsp:nvSpPr>
        <dsp:cNvPr id="0" name=""/>
        <dsp:cNvSpPr/>
      </dsp:nvSpPr>
      <dsp:spPr>
        <a:xfrm>
          <a:off x="0" y="4269377"/>
          <a:ext cx="12192000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400" kern="1200" dirty="0" smtClean="0"/>
            <a:t>Yaitu pe</a:t>
          </a:r>
          <a:r>
            <a:rPr lang="en-US" sz="2400" kern="1200" dirty="0" err="1" smtClean="0"/>
            <a:t>enyakit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akibat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pertumbuhan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abnormal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id-ID" sz="2400" kern="1200" dirty="0" smtClean="0"/>
            <a:t> </a:t>
          </a:r>
          <a:r>
            <a:rPr lang="id-ID" sz="2400" kern="1200" dirty="0" smtClean="0">
              <a:sym typeface="Wingdings" pitchFamily="2" charset="2"/>
            </a:rPr>
            <a:t> </a:t>
          </a:r>
          <a:r>
            <a:rPr lang="en-US" sz="2400" kern="1200" dirty="0" err="1" smtClean="0"/>
            <a:t>tumbuh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jaringan</a:t>
          </a:r>
          <a:r>
            <a:rPr lang="en-US" sz="2400" kern="1200" dirty="0" smtClean="0"/>
            <a:t> </a:t>
          </a:r>
          <a:r>
            <a:rPr lang="id-ID" sz="2400" kern="1200" dirty="0" smtClean="0"/>
            <a:t>&gt; </a:t>
          </a:r>
          <a:r>
            <a:rPr lang="en-US" sz="2400" kern="1200" dirty="0" err="1" smtClean="0"/>
            <a:t>besar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Kanker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id-ID" sz="2400" kern="1200" dirty="0" smtClean="0"/>
            <a:t>2 </a:t>
          </a:r>
          <a:r>
            <a:rPr lang="en-US" sz="2400" kern="1200" dirty="0" err="1" smtClean="0"/>
            <a:t>jenis</a:t>
          </a:r>
          <a:r>
            <a:rPr lang="id-ID" sz="2400" kern="1200" dirty="0" smtClean="0"/>
            <a:t>: </a:t>
          </a:r>
          <a:r>
            <a:rPr lang="en-US" sz="2400" kern="1200" dirty="0" err="1" smtClean="0"/>
            <a:t>kanker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primer </a:t>
          </a:r>
          <a:r>
            <a:rPr lang="id-ID" sz="2400" kern="1200" dirty="0" smtClean="0"/>
            <a:t>&amp; </a:t>
          </a:r>
          <a:r>
            <a:rPr lang="en-US" sz="2400" kern="1200" dirty="0" err="1" smtClean="0"/>
            <a:t>sekunder</a:t>
          </a:r>
          <a:r>
            <a:rPr lang="en-US" sz="2400" kern="1200" dirty="0" smtClean="0"/>
            <a:t>. </a:t>
          </a:r>
          <a:r>
            <a:rPr lang="id-ID" sz="2400" kern="1200" dirty="0" smtClean="0"/>
            <a:t>K</a:t>
          </a:r>
          <a:r>
            <a:rPr lang="en-US" sz="2400" kern="1200" dirty="0" err="1" smtClean="0"/>
            <a:t>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primer,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berasal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. </a:t>
          </a:r>
          <a:r>
            <a:rPr lang="id-ID" sz="2400" kern="1200" dirty="0" smtClean="0"/>
            <a:t>K</a:t>
          </a:r>
          <a:r>
            <a:rPr lang="en-US" sz="2400" kern="1200" dirty="0" err="1" smtClean="0"/>
            <a:t>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sekunder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kanker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selain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tulang</a:t>
          </a:r>
          <a:r>
            <a:rPr lang="en-US" sz="2400" kern="1200" dirty="0" smtClean="0"/>
            <a:t>.</a:t>
          </a:r>
          <a:br>
            <a:rPr lang="en-US" sz="2400" kern="1200" dirty="0" smtClean="0"/>
          </a:br>
          <a:endParaRPr lang="id-ID" sz="2400" kern="1200" dirty="0" smtClean="0"/>
        </a:p>
      </dsp:txBody>
      <dsp:txXfrm>
        <a:off x="0" y="4269377"/>
        <a:ext cx="12192000" cy="14438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3DD88-2391-4DE6-9941-C199094DD1E6}">
      <dsp:nvSpPr>
        <dsp:cNvPr id="0" name=""/>
        <dsp:cNvSpPr/>
      </dsp:nvSpPr>
      <dsp:spPr>
        <a:xfrm>
          <a:off x="0" y="113352"/>
          <a:ext cx="12192000" cy="57563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Dislokasi</a:t>
          </a:r>
          <a:endParaRPr lang="id-ID" sz="2400" kern="1200" dirty="0"/>
        </a:p>
      </dsp:txBody>
      <dsp:txXfrm>
        <a:off x="28100" y="141452"/>
        <a:ext cx="12135800" cy="519439"/>
      </dsp:txXfrm>
    </dsp:sp>
    <dsp:sp modelId="{1DA83543-1740-4F10-B03E-5CE75E3D1E8A}">
      <dsp:nvSpPr>
        <dsp:cNvPr id="0" name=""/>
        <dsp:cNvSpPr/>
      </dsp:nvSpPr>
      <dsp:spPr>
        <a:xfrm>
          <a:off x="0" y="688992"/>
          <a:ext cx="12192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Yaitu </a:t>
          </a:r>
          <a:r>
            <a:rPr lang="en-US" sz="1900" kern="1200" dirty="0" err="1" smtClean="0"/>
            <a:t>bergesernya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kedudukan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semula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karena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jaringan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gantungnya</a:t>
          </a:r>
          <a:r>
            <a:rPr lang="en-US" sz="1900" kern="1200" dirty="0" smtClean="0"/>
            <a:t> (ligamentum) </a:t>
          </a:r>
          <a:r>
            <a:rPr lang="en-US" sz="1900" kern="1200" dirty="0" err="1" smtClean="0"/>
            <a:t>sobek</a:t>
          </a:r>
          <a:r>
            <a:rPr lang="en-US" sz="1900" kern="1200" dirty="0" smtClean="0"/>
            <a:t>. </a:t>
          </a:r>
          <a:endParaRPr lang="id-ID" sz="1900" kern="1200" dirty="0"/>
        </a:p>
      </dsp:txBody>
      <dsp:txXfrm>
        <a:off x="0" y="688992"/>
        <a:ext cx="12192000" cy="397440"/>
      </dsp:txXfrm>
    </dsp:sp>
    <dsp:sp modelId="{C57D34FE-712D-4837-AABE-132A833F53AF}">
      <dsp:nvSpPr>
        <dsp:cNvPr id="0" name=""/>
        <dsp:cNvSpPr/>
      </dsp:nvSpPr>
      <dsp:spPr>
        <a:xfrm>
          <a:off x="0" y="1086432"/>
          <a:ext cx="12192000" cy="575639"/>
        </a:xfrm>
        <a:prstGeom prst="roundRect">
          <a:avLst/>
        </a:prstGeom>
        <a:solidFill>
          <a:schemeClr val="accent3">
            <a:shade val="80000"/>
            <a:hueOff val="-110370"/>
            <a:satOff val="-8763"/>
            <a:lumOff val="112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A</a:t>
          </a:r>
          <a:r>
            <a:rPr lang="en-US" sz="2400" b="1" kern="1200" dirty="0" err="1" smtClean="0"/>
            <a:t>nkilosis</a:t>
          </a:r>
          <a:endParaRPr lang="id-ID" sz="2400" kern="1200" dirty="0" smtClean="0"/>
        </a:p>
      </dsp:txBody>
      <dsp:txXfrm>
        <a:off x="28100" y="1114532"/>
        <a:ext cx="12135800" cy="519439"/>
      </dsp:txXfrm>
    </dsp:sp>
    <dsp:sp modelId="{1C22FAF8-42FD-47F4-943B-DA87DA05A2A4}">
      <dsp:nvSpPr>
        <dsp:cNvPr id="0" name=""/>
        <dsp:cNvSpPr/>
      </dsp:nvSpPr>
      <dsp:spPr>
        <a:xfrm>
          <a:off x="0" y="1662072"/>
          <a:ext cx="12192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Yaitu </a:t>
          </a:r>
          <a:r>
            <a:rPr lang="en-US" sz="1900" kern="1200" dirty="0" err="1" smtClean="0"/>
            <a:t>suatu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keadaan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persendian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dapat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digerakkan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karena</a:t>
          </a:r>
          <a:r>
            <a:rPr lang="en-US" sz="1900" kern="1200" dirty="0" smtClean="0"/>
            <a:t> </a:t>
          </a:r>
          <a:r>
            <a:rPr lang="id-ID" sz="1900" kern="1200" dirty="0" smtClean="0"/>
            <a:t>ujung-ujung tulang terasa </a:t>
          </a:r>
          <a:r>
            <a:rPr lang="en-US" sz="1900" kern="1200" dirty="0" err="1" smtClean="0"/>
            <a:t>menyatu</a:t>
          </a:r>
          <a:r>
            <a:rPr lang="en-US" sz="1900" kern="1200" dirty="0" smtClean="0"/>
            <a:t>. </a:t>
          </a:r>
          <a:endParaRPr lang="id-ID" sz="1900" kern="1200" dirty="0" smtClean="0"/>
        </a:p>
      </dsp:txBody>
      <dsp:txXfrm>
        <a:off x="0" y="1662072"/>
        <a:ext cx="12192000" cy="397440"/>
      </dsp:txXfrm>
    </dsp:sp>
    <dsp:sp modelId="{89DF7022-48E5-428C-8EF1-E7FA3FB2335C}">
      <dsp:nvSpPr>
        <dsp:cNvPr id="0" name=""/>
        <dsp:cNvSpPr/>
      </dsp:nvSpPr>
      <dsp:spPr>
        <a:xfrm>
          <a:off x="0" y="2059512"/>
          <a:ext cx="12192000" cy="575639"/>
        </a:xfrm>
        <a:prstGeom prst="roundRect">
          <a:avLst/>
        </a:prstGeom>
        <a:solidFill>
          <a:schemeClr val="accent3">
            <a:shade val="80000"/>
            <a:hueOff val="-220739"/>
            <a:satOff val="-17525"/>
            <a:lumOff val="225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Ter</a:t>
          </a:r>
          <a:r>
            <a:rPr lang="en-US" sz="2400" b="1" kern="1200" dirty="0" err="1" smtClean="0"/>
            <a:t>kilir</a:t>
          </a:r>
          <a:endParaRPr lang="id-ID" sz="2400" kern="1200" dirty="0" smtClean="0"/>
        </a:p>
      </dsp:txBody>
      <dsp:txXfrm>
        <a:off x="28100" y="2087612"/>
        <a:ext cx="12135800" cy="519439"/>
      </dsp:txXfrm>
    </dsp:sp>
    <dsp:sp modelId="{4EDA9240-3259-454B-9E5B-A87EB0A1A431}">
      <dsp:nvSpPr>
        <dsp:cNvPr id="0" name=""/>
        <dsp:cNvSpPr/>
      </dsp:nvSpPr>
      <dsp:spPr>
        <a:xfrm>
          <a:off x="0" y="2635152"/>
          <a:ext cx="121920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Suatu proses </a:t>
          </a:r>
          <a:r>
            <a:rPr lang="en-US" sz="1900" kern="1200" dirty="0" err="1" smtClean="0"/>
            <a:t>tertariknya</a:t>
          </a:r>
          <a:r>
            <a:rPr lang="en-US" sz="1900" kern="1200" dirty="0" smtClean="0"/>
            <a:t> ligamentum </a:t>
          </a:r>
          <a:r>
            <a:rPr lang="en-US" sz="1900" kern="1200" dirty="0" err="1" smtClean="0"/>
            <a:t>ke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posisi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yg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sesuai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tetapi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bergeser</a:t>
          </a:r>
          <a:r>
            <a:rPr lang="id-ID" sz="1900" kern="1200" dirty="0" smtClean="0"/>
            <a:t>, </a:t>
          </a:r>
          <a:r>
            <a:rPr lang="en-US" sz="1900" kern="1200" dirty="0" err="1" smtClean="0"/>
            <a:t>dapat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terjadi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karena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gerakan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tiba</a:t>
          </a:r>
          <a:r>
            <a:rPr lang="id-ID" sz="1900" kern="1200" dirty="0" smtClean="0"/>
            <a:t>2 </a:t>
          </a:r>
          <a:r>
            <a:rPr lang="en-US" sz="1900" kern="1200" dirty="0" err="1" smtClean="0"/>
            <a:t>atau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gerakan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yg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jarang</a:t>
          </a:r>
          <a:r>
            <a:rPr lang="en-US" sz="1900" kern="1200" dirty="0" smtClean="0"/>
            <a:t> </a:t>
          </a:r>
          <a:r>
            <a:rPr lang="id-ID" sz="1900" kern="1200" dirty="0" smtClean="0"/>
            <a:t>&amp; </a:t>
          </a:r>
          <a:r>
            <a:rPr lang="en-US" sz="1900" kern="1200" dirty="0" err="1" smtClean="0"/>
            <a:t>sulit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dilakukan</a:t>
          </a:r>
          <a:r>
            <a:rPr lang="en-US" sz="1900" kern="1200" dirty="0" smtClean="0"/>
            <a:t>. </a:t>
          </a:r>
          <a:endParaRPr lang="id-ID" sz="1900" kern="1200" dirty="0" smtClean="0"/>
        </a:p>
      </dsp:txBody>
      <dsp:txXfrm>
        <a:off x="0" y="2635152"/>
        <a:ext cx="12192000" cy="596160"/>
      </dsp:txXfrm>
    </dsp:sp>
    <dsp:sp modelId="{9C5F596D-8899-4CBD-850C-9774A38ECBA3}">
      <dsp:nvSpPr>
        <dsp:cNvPr id="0" name=""/>
        <dsp:cNvSpPr/>
      </dsp:nvSpPr>
      <dsp:spPr>
        <a:xfrm>
          <a:off x="0" y="3231312"/>
          <a:ext cx="12192000" cy="575639"/>
        </a:xfrm>
        <a:prstGeom prst="roundRect">
          <a:avLst/>
        </a:prstGeom>
        <a:solidFill>
          <a:schemeClr val="accent3">
            <a:shade val="80000"/>
            <a:hueOff val="-331109"/>
            <a:satOff val="-26288"/>
            <a:lumOff val="338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Artritis</a:t>
          </a:r>
          <a:r>
            <a:rPr lang="id-ID" sz="2400" b="1" kern="1200" dirty="0" smtClean="0"/>
            <a:t> </a:t>
          </a:r>
          <a:endParaRPr lang="id-ID" sz="2400" kern="1200" dirty="0" smtClean="0"/>
        </a:p>
      </dsp:txBody>
      <dsp:txXfrm>
        <a:off x="28100" y="3259412"/>
        <a:ext cx="12135800" cy="519439"/>
      </dsp:txXfrm>
    </dsp:sp>
    <dsp:sp modelId="{FD49294E-3DAE-4EF1-B374-3CDD2581DA9A}">
      <dsp:nvSpPr>
        <dsp:cNvPr id="0" name=""/>
        <dsp:cNvSpPr/>
      </dsp:nvSpPr>
      <dsp:spPr>
        <a:xfrm>
          <a:off x="0" y="3806952"/>
          <a:ext cx="121920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Yaitu </a:t>
          </a:r>
          <a:r>
            <a:rPr lang="en-US" sz="1900" kern="1200" dirty="0" err="1" smtClean="0"/>
            <a:t>peradangan</a:t>
          </a:r>
          <a:r>
            <a:rPr lang="en-US" sz="1900" kern="1200" dirty="0" smtClean="0"/>
            <a:t> y</a:t>
          </a:r>
          <a:r>
            <a:rPr lang="id-ID" sz="1900" kern="1200" dirty="0" smtClean="0"/>
            <a:t>g </a:t>
          </a:r>
          <a:r>
            <a:rPr lang="en-US" sz="1900" kern="1200" dirty="0" err="1" smtClean="0"/>
            <a:t>terjadi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pada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sendi</a:t>
          </a:r>
          <a:r>
            <a:rPr lang="en-US" sz="1900" kern="1200" dirty="0" smtClean="0"/>
            <a:t>. </a:t>
          </a:r>
          <a:r>
            <a:rPr lang="id-ID" sz="1900" kern="1200" dirty="0" smtClean="0"/>
            <a:t>Ada 4: </a:t>
          </a:r>
          <a:endParaRPr lang="id-ID" sz="1900" kern="1200" dirty="0" smtClean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Artritis</a:t>
          </a:r>
          <a:r>
            <a:rPr lang="en-US" sz="1900" kern="1200" dirty="0" smtClean="0"/>
            <a:t> Gout</a:t>
          </a:r>
          <a:endParaRPr lang="id-ID" sz="1900" kern="1200" dirty="0" smtClean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Osteoartritis</a:t>
          </a:r>
          <a:endParaRPr lang="id-ID" sz="1900" kern="1200" dirty="0" smtClean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Artritis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eskudatif</a:t>
          </a:r>
          <a:endParaRPr lang="id-ID" sz="1900" kern="1200" dirty="0" smtClean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Artritis</a:t>
          </a:r>
          <a:r>
            <a:rPr lang="en-US" sz="1900" kern="1200" dirty="0" smtClean="0"/>
            <a:t> sika</a:t>
          </a:r>
          <a:endParaRPr lang="id-ID" sz="1900" kern="1200" dirty="0" smtClean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Rhematoid Artritis</a:t>
          </a:r>
          <a:endParaRPr lang="id-ID" sz="1900" b="1" kern="1200" dirty="0" smtClean="0"/>
        </a:p>
      </dsp:txBody>
      <dsp:txXfrm>
        <a:off x="0" y="3806952"/>
        <a:ext cx="12192000" cy="198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D805-ACEC-4642-B046-653369D09880}">
      <dsp:nvSpPr>
        <dsp:cNvPr id="0" name=""/>
        <dsp:cNvSpPr/>
      </dsp:nvSpPr>
      <dsp:spPr>
        <a:xfrm>
          <a:off x="0" y="163594"/>
          <a:ext cx="1177925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Kolagen</a:t>
          </a:r>
          <a:endParaRPr lang="id-ID" sz="2800" kern="1200" dirty="0"/>
        </a:p>
      </dsp:txBody>
      <dsp:txXfrm>
        <a:off x="32784" y="196378"/>
        <a:ext cx="11713682" cy="606012"/>
      </dsp:txXfrm>
    </dsp:sp>
    <dsp:sp modelId="{24AF13E8-3177-46EB-AD82-5434AEE2EC3E}">
      <dsp:nvSpPr>
        <dsp:cNvPr id="0" name=""/>
        <dsp:cNvSpPr/>
      </dsp:nvSpPr>
      <dsp:spPr>
        <a:xfrm>
          <a:off x="0" y="835175"/>
          <a:ext cx="117792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9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P</a:t>
          </a:r>
          <a:r>
            <a:rPr lang="en-US" sz="2200" kern="1200" dirty="0" err="1" smtClean="0"/>
            <a:t>rotein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</a:t>
          </a:r>
          <a:r>
            <a:rPr lang="id-ID" sz="2200" kern="1200" dirty="0" smtClean="0"/>
            <a:t>s</a:t>
          </a:r>
          <a:r>
            <a:rPr lang="en-US" sz="2200" kern="1200" dirty="0" err="1" smtClean="0"/>
            <a:t>isi</a:t>
          </a:r>
          <a:r>
            <a:rPr lang="en-US" sz="2200" kern="1200" dirty="0" smtClean="0"/>
            <a:t> </a:t>
          </a:r>
          <a:r>
            <a:rPr lang="id-ID" sz="2200" kern="1200" dirty="0" smtClean="0"/>
            <a:t>dg </a:t>
          </a:r>
          <a:r>
            <a:rPr lang="en-US" sz="2200" kern="1200" dirty="0" err="1" smtClean="0"/>
            <a:t>kals</a:t>
          </a:r>
          <a:r>
            <a:rPr lang="id-ID" sz="2200" kern="1200" dirty="0" smtClean="0"/>
            <a:t>i</a:t>
          </a:r>
          <a:r>
            <a:rPr lang="en-US" sz="2200" kern="1200" dirty="0" smtClean="0"/>
            <a:t>um </a:t>
          </a:r>
          <a:r>
            <a:rPr lang="en-US" sz="2200" kern="1200" dirty="0" err="1" smtClean="0"/>
            <a:t>fosfat</a:t>
          </a:r>
          <a:r>
            <a:rPr lang="en-US" sz="2200" kern="1200" dirty="0" smtClean="0"/>
            <a:t> </a:t>
          </a:r>
          <a:r>
            <a:rPr lang="id-ID" sz="2200" kern="1200" dirty="0" smtClean="0"/>
            <a:t>&amp; </a:t>
          </a:r>
          <a:r>
            <a:rPr lang="en-US" sz="2200" kern="1200" dirty="0" err="1" smtClean="0"/>
            <a:t>ka</a:t>
          </a:r>
          <a:r>
            <a:rPr lang="id-ID" sz="2200" kern="1200" dirty="0" smtClean="0"/>
            <a:t>lsium</a:t>
          </a:r>
          <a:r>
            <a:rPr lang="en-US" sz="2200" kern="1200" dirty="0" smtClean="0"/>
            <a:t> mineral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membuat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tubuh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kuat</a:t>
          </a:r>
          <a:r>
            <a:rPr lang="en-US" sz="2200" kern="1200" dirty="0" smtClean="0"/>
            <a:t> </a:t>
          </a:r>
          <a:r>
            <a:rPr lang="id-ID" sz="2200" kern="1200" dirty="0" smtClean="0"/>
            <a:t>(</a:t>
          </a:r>
          <a:r>
            <a:rPr lang="en-US" sz="2200" kern="1200" dirty="0" err="1" smtClean="0"/>
            <a:t>disangga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r>
            <a:rPr lang="id-ID" sz="2200" kern="1200" dirty="0" smtClean="0"/>
            <a:t>)</a:t>
          </a:r>
          <a:endParaRPr lang="id-ID" sz="2200" kern="1200" dirty="0"/>
        </a:p>
      </dsp:txBody>
      <dsp:txXfrm>
        <a:off x="0" y="835175"/>
        <a:ext cx="11779250" cy="695520"/>
      </dsp:txXfrm>
    </dsp:sp>
    <dsp:sp modelId="{77F62B36-6CA9-4DF4-BE42-BE11F54B086D}">
      <dsp:nvSpPr>
        <dsp:cNvPr id="0" name=""/>
        <dsp:cNvSpPr/>
      </dsp:nvSpPr>
      <dsp:spPr>
        <a:xfrm>
          <a:off x="0" y="1530695"/>
          <a:ext cx="11779250" cy="671580"/>
        </a:xfrm>
        <a:prstGeom prst="roundRect">
          <a:avLst/>
        </a:prstGeom>
        <a:solidFill>
          <a:schemeClr val="accent3">
            <a:hueOff val="99431"/>
            <a:satOff val="14485"/>
            <a:lumOff val="3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Gabungan kolagen &amp; kalsium</a:t>
          </a:r>
          <a:endParaRPr lang="id-ID" sz="2800" kern="1200" dirty="0"/>
        </a:p>
      </dsp:txBody>
      <dsp:txXfrm>
        <a:off x="32784" y="1563479"/>
        <a:ext cx="11713682" cy="606012"/>
      </dsp:txXfrm>
    </dsp:sp>
    <dsp:sp modelId="{7BB5799B-6AE7-49AD-9E04-ED0D83350DD9}">
      <dsp:nvSpPr>
        <dsp:cNvPr id="0" name=""/>
        <dsp:cNvSpPr/>
      </dsp:nvSpPr>
      <dsp:spPr>
        <a:xfrm>
          <a:off x="0" y="2202275"/>
          <a:ext cx="1177925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9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Fungsinya menguatkan tulang &amp; fleksibilitas tulang</a:t>
          </a:r>
          <a:endParaRPr lang="id-ID" sz="2200" kern="1200" dirty="0"/>
        </a:p>
      </dsp:txBody>
      <dsp:txXfrm>
        <a:off x="0" y="2202275"/>
        <a:ext cx="11779250" cy="463680"/>
      </dsp:txXfrm>
    </dsp:sp>
    <dsp:sp modelId="{B2D077BB-981F-471A-838F-FEEDF16F4688}">
      <dsp:nvSpPr>
        <dsp:cNvPr id="0" name=""/>
        <dsp:cNvSpPr/>
      </dsp:nvSpPr>
      <dsp:spPr>
        <a:xfrm>
          <a:off x="0" y="2665955"/>
          <a:ext cx="11779250" cy="671580"/>
        </a:xfrm>
        <a:prstGeom prst="roundRect">
          <a:avLst/>
        </a:prstGeom>
        <a:solidFill>
          <a:schemeClr val="accent3">
            <a:hueOff val="198862"/>
            <a:satOff val="28970"/>
            <a:lumOff val="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Kemanakah Calcium kita???</a:t>
          </a:r>
          <a:endParaRPr lang="id-ID" sz="2800" kern="1200" dirty="0"/>
        </a:p>
      </dsp:txBody>
      <dsp:txXfrm>
        <a:off x="32784" y="2698739"/>
        <a:ext cx="11713682" cy="606012"/>
      </dsp:txXfrm>
    </dsp:sp>
    <dsp:sp modelId="{BA1FC96C-4877-4EBF-A961-2A695C3E0234}">
      <dsp:nvSpPr>
        <dsp:cNvPr id="0" name=""/>
        <dsp:cNvSpPr/>
      </dsp:nvSpPr>
      <dsp:spPr>
        <a:xfrm>
          <a:off x="0" y="3337535"/>
          <a:ext cx="1177925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9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Sekitar</a:t>
          </a:r>
          <a:r>
            <a:rPr lang="en-US" sz="2200" kern="1200" dirty="0" smtClean="0"/>
            <a:t> 99% </a:t>
          </a:r>
          <a:r>
            <a:rPr lang="en-US" sz="2200" kern="1200" dirty="0" err="1" smtClean="0"/>
            <a:t>kalsium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tubuh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gigi</a:t>
          </a:r>
          <a:r>
            <a:rPr lang="en-US" sz="2200" kern="1200" dirty="0" smtClean="0"/>
            <a:t>. </a:t>
          </a:r>
          <a:r>
            <a:rPr lang="en-US" sz="2200" kern="1200" dirty="0" err="1" smtClean="0"/>
            <a:t>Selainnya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terdapat</a:t>
          </a:r>
          <a:r>
            <a:rPr lang="en-US" sz="2200" kern="1200" dirty="0" smtClean="0"/>
            <a:t> di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darah</a:t>
          </a:r>
          <a:endParaRPr lang="id-ID" sz="2200" kern="1200" dirty="0"/>
        </a:p>
      </dsp:txBody>
      <dsp:txXfrm>
        <a:off x="0" y="3337535"/>
        <a:ext cx="11779250" cy="463680"/>
      </dsp:txXfrm>
    </dsp:sp>
    <dsp:sp modelId="{0EBA53FE-EC31-44CF-AF1A-2A7159FCCF1F}">
      <dsp:nvSpPr>
        <dsp:cNvPr id="0" name=""/>
        <dsp:cNvSpPr/>
      </dsp:nvSpPr>
      <dsp:spPr>
        <a:xfrm>
          <a:off x="0" y="3801215"/>
          <a:ext cx="11779250" cy="671580"/>
        </a:xfrm>
        <a:prstGeom prst="roundRect">
          <a:avLst/>
        </a:prstGeom>
        <a:solidFill>
          <a:schemeClr val="accent3">
            <a:hueOff val="298293"/>
            <a:satOff val="43455"/>
            <a:lumOff val="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Osteoid</a:t>
          </a:r>
          <a:endParaRPr lang="id-ID" sz="2800" kern="1200" dirty="0"/>
        </a:p>
      </dsp:txBody>
      <dsp:txXfrm>
        <a:off x="32784" y="3833999"/>
        <a:ext cx="11713682" cy="606012"/>
      </dsp:txXfrm>
    </dsp:sp>
    <dsp:sp modelId="{3B3C3973-935E-4224-A7F4-FDA1141E11A0}">
      <dsp:nvSpPr>
        <dsp:cNvPr id="0" name=""/>
        <dsp:cNvSpPr/>
      </dsp:nvSpPr>
      <dsp:spPr>
        <a:xfrm>
          <a:off x="0" y="4472795"/>
          <a:ext cx="1177925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99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Yaitu </a:t>
          </a:r>
          <a:r>
            <a:rPr lang="en-US" sz="2200" kern="1200" dirty="0" err="1" smtClean="0"/>
            <a:t>jaringan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tersusun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sel</a:t>
          </a:r>
          <a:r>
            <a:rPr lang="en-US" sz="2200" kern="1200" dirty="0" smtClean="0"/>
            <a:t> </a:t>
          </a:r>
          <a:r>
            <a:rPr lang="id-ID" sz="2200" kern="1200" dirty="0" smtClean="0"/>
            <a:t>&amp; </a:t>
          </a:r>
          <a:r>
            <a:rPr lang="en-US" sz="2200" kern="1200" dirty="0" err="1" smtClean="0"/>
            <a:t>didominasi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matrix </a:t>
          </a:r>
          <a:r>
            <a:rPr lang="en-US" sz="2200" kern="1200" dirty="0" err="1" smtClean="0"/>
            <a:t>kolagen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ekstraselular</a:t>
          </a:r>
          <a:r>
            <a:rPr lang="en-US" sz="2200" kern="1200" dirty="0" smtClean="0"/>
            <a:t> (type I collagen)</a:t>
          </a:r>
          <a:r>
            <a:rPr lang="id-ID" sz="2200" kern="1200" dirty="0" smtClean="0"/>
            <a:t>.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Osteoid </a:t>
          </a:r>
          <a:r>
            <a:rPr lang="en-US" sz="2200" kern="1200" dirty="0" err="1" smtClean="0"/>
            <a:t>ini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termineralisasi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oleh</a:t>
          </a:r>
          <a:r>
            <a:rPr lang="en-US" sz="2200" kern="1200" dirty="0" smtClean="0"/>
            <a:t> deposit </a:t>
          </a:r>
          <a:r>
            <a:rPr lang="en-US" sz="2200" kern="1200" dirty="0" err="1" smtClean="0"/>
            <a:t>kalsium</a:t>
          </a:r>
          <a:r>
            <a:rPr lang="en-US" sz="2200" kern="1200" dirty="0" smtClean="0"/>
            <a:t> hydroxyapatite</a:t>
          </a:r>
          <a:r>
            <a:rPr lang="id-ID" sz="2200" kern="1200" dirty="0" smtClean="0"/>
            <a:t> </a:t>
          </a:r>
          <a:r>
            <a:rPr lang="id-ID" sz="2200" kern="1200" dirty="0" smtClean="0">
              <a:sym typeface="Wingdings" pitchFamily="2" charset="2"/>
            </a:rPr>
            <a:t>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menjadi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kaku</a:t>
          </a:r>
          <a:r>
            <a:rPr lang="en-US" sz="2200" kern="1200" dirty="0" smtClean="0"/>
            <a:t> </a:t>
          </a:r>
          <a:r>
            <a:rPr lang="id-ID" sz="2200" kern="1200" dirty="0" smtClean="0"/>
            <a:t>&amp; </a:t>
          </a:r>
          <a:r>
            <a:rPr lang="en-US" sz="2200" kern="1200" dirty="0" err="1" smtClean="0"/>
            <a:t>kuat</a:t>
          </a:r>
          <a:endParaRPr lang="id-ID" sz="2200" kern="1200" dirty="0"/>
        </a:p>
      </dsp:txBody>
      <dsp:txXfrm>
        <a:off x="0" y="4472795"/>
        <a:ext cx="11779250" cy="10722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DD14-D984-45E6-A138-73A236AF3EF6}">
      <dsp:nvSpPr>
        <dsp:cNvPr id="0" name=""/>
        <dsp:cNvSpPr/>
      </dsp:nvSpPr>
      <dsp:spPr>
        <a:xfrm>
          <a:off x="0" y="3256"/>
          <a:ext cx="12192000" cy="697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Gout</a:t>
          </a:r>
          <a:endParaRPr lang="id-ID" sz="2000" kern="1200" dirty="0"/>
        </a:p>
      </dsp:txBody>
      <dsp:txXfrm>
        <a:off x="34063" y="37319"/>
        <a:ext cx="12123874" cy="629661"/>
      </dsp:txXfrm>
    </dsp:sp>
    <dsp:sp modelId="{63B9BEBA-D275-45EB-8AB7-A01DF43436EE}">
      <dsp:nvSpPr>
        <dsp:cNvPr id="0" name=""/>
        <dsp:cNvSpPr/>
      </dsp:nvSpPr>
      <dsp:spPr>
        <a:xfrm>
          <a:off x="0" y="701043"/>
          <a:ext cx="12192000" cy="2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K</a:t>
          </a:r>
          <a:r>
            <a:rPr lang="en-US" sz="1600" kern="1200" dirty="0" smtClean="0"/>
            <a:t>arena </a:t>
          </a:r>
          <a:r>
            <a:rPr lang="en-US" sz="1600" kern="1200" dirty="0" err="1" smtClean="0"/>
            <a:t>timbunan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id-ID" sz="1600" kern="1200" dirty="0" smtClean="0"/>
            <a:t>2 </a:t>
          </a:r>
          <a:r>
            <a:rPr lang="en-US" sz="1600" kern="1200" dirty="0" err="1" smtClean="0"/>
            <a:t>kecil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terutama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</a:t>
          </a:r>
          <a:r>
            <a:rPr lang="id-ID" sz="1600" kern="1200" dirty="0" smtClean="0"/>
            <a:t>2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tangan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ruas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jari-jari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membesar</a:t>
          </a:r>
          <a:r>
            <a:rPr lang="en-US" sz="1600" kern="1200" dirty="0" smtClean="0"/>
            <a:t>. </a:t>
          </a:r>
          <a:endParaRPr lang="id-ID" sz="1600" kern="1200" dirty="0"/>
        </a:p>
      </dsp:txBody>
      <dsp:txXfrm>
        <a:off x="0" y="701043"/>
        <a:ext cx="12192000" cy="230850"/>
      </dsp:txXfrm>
    </dsp:sp>
    <dsp:sp modelId="{848528AC-D43D-48A5-ADB5-57BB2F6D3647}">
      <dsp:nvSpPr>
        <dsp:cNvPr id="0" name=""/>
        <dsp:cNvSpPr/>
      </dsp:nvSpPr>
      <dsp:spPr>
        <a:xfrm>
          <a:off x="0" y="931893"/>
          <a:ext cx="12192000" cy="6977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O</a:t>
          </a:r>
          <a:r>
            <a:rPr lang="en-US" sz="2000" b="1" kern="1200" dirty="0" err="1" smtClean="0"/>
            <a:t>steoartritis</a:t>
          </a:r>
          <a:endParaRPr lang="id-ID" sz="2000" kern="1200" dirty="0" smtClean="0"/>
        </a:p>
      </dsp:txBody>
      <dsp:txXfrm>
        <a:off x="34063" y="965956"/>
        <a:ext cx="12123874" cy="629661"/>
      </dsp:txXfrm>
    </dsp:sp>
    <dsp:sp modelId="{4C84D721-DA66-46EB-BBDC-B3A76DE9854F}">
      <dsp:nvSpPr>
        <dsp:cNvPr id="0" name=""/>
        <dsp:cNvSpPr/>
      </dsp:nvSpPr>
      <dsp:spPr>
        <a:xfrm>
          <a:off x="0" y="1629681"/>
          <a:ext cx="12192000" cy="2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Yaitu </a:t>
          </a:r>
          <a:r>
            <a:rPr lang="en-US" sz="1600" kern="1200" dirty="0" err="1" smtClean="0"/>
            <a:t>menipisnya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tulang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rawan</a:t>
          </a:r>
          <a:r>
            <a:rPr lang="en-US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mengalami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degenerasi</a:t>
          </a:r>
          <a:r>
            <a:rPr lang="id-ID" sz="1600" kern="1200" dirty="0" smtClean="0"/>
            <a:t> </a:t>
          </a:r>
          <a:r>
            <a:rPr lang="id-ID" sz="1600" kern="1200" dirty="0" smtClean="0">
              <a:sym typeface="Wingdings" pitchFamily="2" charset="2"/>
            </a:rPr>
            <a:t> </a:t>
          </a:r>
          <a:r>
            <a:rPr lang="en-US" sz="1600" kern="1200" dirty="0" err="1" smtClean="0"/>
            <a:t>gangguan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digerakkan</a:t>
          </a:r>
          <a:r>
            <a:rPr lang="en-US" sz="1600" kern="1200" dirty="0" smtClean="0"/>
            <a:t>.</a:t>
          </a:r>
          <a:endParaRPr lang="id-ID" sz="1600" kern="1200" dirty="0" smtClean="0"/>
        </a:p>
      </dsp:txBody>
      <dsp:txXfrm>
        <a:off x="0" y="1629681"/>
        <a:ext cx="12192000" cy="230850"/>
      </dsp:txXfrm>
    </dsp:sp>
    <dsp:sp modelId="{F9669AB7-00C0-4F24-82ED-562C2521634F}">
      <dsp:nvSpPr>
        <dsp:cNvPr id="0" name=""/>
        <dsp:cNvSpPr/>
      </dsp:nvSpPr>
      <dsp:spPr>
        <a:xfrm>
          <a:off x="0" y="1860531"/>
          <a:ext cx="12192000" cy="6977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eskudatif</a:t>
          </a:r>
          <a:endParaRPr lang="id-ID" sz="2000" kern="1200" dirty="0" smtClean="0"/>
        </a:p>
      </dsp:txBody>
      <dsp:txXfrm>
        <a:off x="34063" y="1894594"/>
        <a:ext cx="12123874" cy="629661"/>
      </dsp:txXfrm>
    </dsp:sp>
    <dsp:sp modelId="{D1FCA2C9-F9DE-4540-9B1F-B25172951671}">
      <dsp:nvSpPr>
        <dsp:cNvPr id="0" name=""/>
        <dsp:cNvSpPr/>
      </dsp:nvSpPr>
      <dsp:spPr>
        <a:xfrm>
          <a:off x="0" y="2558318"/>
          <a:ext cx="12192000" cy="2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dirty="0" smtClean="0"/>
            <a:t>X``</a:t>
          </a:r>
          <a:r>
            <a:rPr lang="en-US" sz="1600" kern="1200" dirty="0" err="1" smtClean="0"/>
            <a:t>terisinya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rongga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sendi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oleh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cairan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yg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getah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radang</a:t>
          </a:r>
          <a:r>
            <a:rPr lang="id-ID" sz="1600" kern="1200" dirty="0" smtClean="0"/>
            <a:t>, </a:t>
          </a:r>
          <a:r>
            <a:rPr lang="en-US" sz="1600" kern="1200" dirty="0" err="1" smtClean="0"/>
            <a:t>terjadi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karena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serangan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kuman</a:t>
          </a:r>
          <a:endParaRPr lang="id-ID" sz="1600" kern="1200" dirty="0" smtClean="0"/>
        </a:p>
      </dsp:txBody>
      <dsp:txXfrm>
        <a:off x="0" y="2558318"/>
        <a:ext cx="12192000" cy="230850"/>
      </dsp:txXfrm>
    </dsp:sp>
    <dsp:sp modelId="{6DC01A3E-C5B9-4F62-87DE-BC0A9F8ED7F5}">
      <dsp:nvSpPr>
        <dsp:cNvPr id="0" name=""/>
        <dsp:cNvSpPr/>
      </dsp:nvSpPr>
      <dsp:spPr>
        <a:xfrm>
          <a:off x="0" y="2789168"/>
          <a:ext cx="12192000" cy="697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</a:t>
          </a:r>
          <a:r>
            <a:rPr lang="en-US" sz="2000" b="1" kern="1200" dirty="0" err="1" smtClean="0"/>
            <a:t>rtritis</a:t>
          </a:r>
          <a:r>
            <a:rPr lang="en-US" sz="2000" b="1" kern="1200" dirty="0" smtClean="0"/>
            <a:t> sika</a:t>
          </a:r>
          <a:endParaRPr lang="id-ID" sz="2000" kern="1200" dirty="0" smtClean="0"/>
        </a:p>
      </dsp:txBody>
      <dsp:txXfrm>
        <a:off x="34063" y="2823231"/>
        <a:ext cx="12123874" cy="629661"/>
      </dsp:txXfrm>
    </dsp:sp>
    <dsp:sp modelId="{908C756F-EC24-4F7B-B3CC-FA4A3F65FA7C}">
      <dsp:nvSpPr>
        <dsp:cNvPr id="0" name=""/>
        <dsp:cNvSpPr/>
      </dsp:nvSpPr>
      <dsp:spPr>
        <a:xfrm>
          <a:off x="0" y="3486956"/>
          <a:ext cx="12192000" cy="32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000" kern="1200" dirty="0" smtClean="0"/>
            <a:t>B</a:t>
          </a:r>
          <a:r>
            <a:rPr lang="en-US" sz="2000" kern="1200" dirty="0" err="1" smtClean="0"/>
            <a:t>erkurangnya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minyak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sendi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yg</a:t>
          </a:r>
          <a:r>
            <a:rPr lang="en-US" sz="2000" kern="1200" dirty="0" smtClean="0"/>
            <a:t> </a:t>
          </a:r>
          <a:r>
            <a:rPr lang="id-ID" sz="2000" kern="1200" dirty="0" smtClean="0"/>
            <a:t>s</a:t>
          </a:r>
          <a:r>
            <a:rPr lang="en-US" sz="2000" kern="1200" dirty="0" err="1" smtClean="0"/>
            <a:t>ebabkan</a:t>
          </a:r>
          <a:r>
            <a:rPr lang="en-US" sz="2000" kern="1200" dirty="0" smtClean="0"/>
            <a:t> rasa </a:t>
          </a:r>
          <a:r>
            <a:rPr lang="en-US" sz="2000" kern="1200" dirty="0" err="1" smtClean="0"/>
            <a:t>nyeri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digerakkan</a:t>
          </a:r>
          <a:endParaRPr lang="id-ID" sz="2000" kern="1200" dirty="0" smtClean="0"/>
        </a:p>
      </dsp:txBody>
      <dsp:txXfrm>
        <a:off x="0" y="3486956"/>
        <a:ext cx="12192000" cy="321182"/>
      </dsp:txXfrm>
    </dsp:sp>
    <dsp:sp modelId="{09013F93-7517-4E41-9CB8-017245CFC067}">
      <dsp:nvSpPr>
        <dsp:cNvPr id="0" name=""/>
        <dsp:cNvSpPr/>
      </dsp:nvSpPr>
      <dsp:spPr>
        <a:xfrm>
          <a:off x="0" y="3808139"/>
          <a:ext cx="12192000" cy="6977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Remathoid </a:t>
          </a:r>
          <a:r>
            <a:rPr lang="en-US" sz="2000" b="1" kern="1200" dirty="0" err="1" smtClean="0"/>
            <a:t>Artritis</a:t>
          </a:r>
          <a:r>
            <a:rPr lang="en-US" sz="2000" b="1" kern="1200" dirty="0" smtClean="0"/>
            <a:t> </a:t>
          </a:r>
          <a:r>
            <a:rPr lang="id-ID" sz="2000" b="1" kern="1200" dirty="0" smtClean="0"/>
            <a:t>: </a:t>
          </a:r>
          <a:r>
            <a:rPr lang="en-US" sz="2000" kern="1200" dirty="0" err="1" smtClean="0"/>
            <a:t>radang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sendi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memberikan</a:t>
          </a:r>
          <a:r>
            <a:rPr lang="en-US" sz="2000" kern="1200" dirty="0" smtClean="0"/>
            <a:t> rasa </a:t>
          </a:r>
          <a:r>
            <a:rPr lang="en-US" sz="2000" kern="1200" dirty="0" err="1" smtClean="0"/>
            <a:t>sakit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terkadang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perubahan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posisi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tulang</a:t>
          </a:r>
          <a:r>
            <a:rPr lang="id-ID" sz="2000" kern="1200" dirty="0" smtClean="0"/>
            <a:t>, karena </a:t>
          </a:r>
          <a:r>
            <a:rPr lang="en-US" sz="2000" kern="1200" dirty="0" err="1" smtClean="0"/>
            <a:t>rematik</a:t>
          </a:r>
          <a:r>
            <a:rPr lang="en-US" sz="2000" kern="1200" dirty="0" smtClean="0"/>
            <a:t>.</a:t>
          </a:r>
          <a:endParaRPr lang="id-ID" sz="2000" kern="1200" dirty="0"/>
        </a:p>
      </dsp:txBody>
      <dsp:txXfrm>
        <a:off x="34063" y="3842202"/>
        <a:ext cx="12123874" cy="629661"/>
      </dsp:txXfrm>
    </dsp:sp>
    <dsp:sp modelId="{1EAC5AC6-B810-43AF-BF2D-856DBD0F6437}">
      <dsp:nvSpPr>
        <dsp:cNvPr id="0" name=""/>
        <dsp:cNvSpPr/>
      </dsp:nvSpPr>
      <dsp:spPr>
        <a:xfrm>
          <a:off x="0" y="4505926"/>
          <a:ext cx="12192000" cy="132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smtClean="0"/>
            <a:t>Artritis Gout</a:t>
          </a:r>
          <a:r>
            <a:rPr lang="id-ID" sz="1600" b="1" kern="1200" smtClean="0"/>
            <a:t>: </a:t>
          </a:r>
          <a:r>
            <a:rPr lang="en-US" sz="1600" kern="1200" smtClean="0"/>
            <a:t> karena timbunan asam urat pd sendi</a:t>
          </a:r>
          <a:r>
            <a:rPr lang="id-ID" sz="1600" kern="1200" smtClean="0"/>
            <a:t>2 </a:t>
          </a:r>
          <a:r>
            <a:rPr lang="en-US" sz="1600" kern="1200" smtClean="0"/>
            <a:t>kecil terutama jari</a:t>
          </a:r>
          <a:r>
            <a:rPr lang="id-ID" sz="1600" kern="1200" smtClean="0"/>
            <a:t>2</a:t>
          </a:r>
          <a:r>
            <a:rPr lang="en-US" sz="1600" kern="1200" smtClean="0"/>
            <a:t> tangan</a:t>
          </a:r>
          <a:r>
            <a:rPr lang="id-ID" sz="1600" kern="1200" smtClean="0"/>
            <a:t> </a:t>
          </a:r>
          <a:r>
            <a:rPr lang="id-ID" sz="1600" kern="1200" smtClean="0">
              <a:sym typeface="Wingdings" pitchFamily="2" charset="2"/>
            </a:rPr>
            <a:t> </a:t>
          </a:r>
          <a:r>
            <a:rPr lang="en-US" sz="1600" kern="1200" smtClean="0"/>
            <a:t>ruas jari-jari membesar. 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1" kern="1200" smtClean="0"/>
            <a:t>O</a:t>
          </a:r>
          <a:r>
            <a:rPr lang="en-US" sz="1600" b="1" kern="1200" smtClean="0"/>
            <a:t>steoartritis</a:t>
          </a:r>
          <a:r>
            <a:rPr lang="id-ID" sz="1600" b="1" kern="1200" smtClean="0"/>
            <a:t> : </a:t>
          </a:r>
          <a:r>
            <a:rPr lang="en-US" sz="1600" kern="1200" smtClean="0"/>
            <a:t>menipisnya tulang rawan </a:t>
          </a:r>
          <a:r>
            <a:rPr lang="id-ID" sz="1600" kern="1200" smtClean="0">
              <a:sym typeface="Wingdings" pitchFamily="2" charset="2"/>
            </a:rPr>
            <a:t> </a:t>
          </a:r>
          <a:r>
            <a:rPr lang="en-US" sz="1600" kern="1200" smtClean="0"/>
            <a:t>mengalami degenerasi</a:t>
          </a:r>
          <a:r>
            <a:rPr lang="id-ID" sz="1600" kern="1200" smtClean="0"/>
            <a:t> </a:t>
          </a:r>
          <a:r>
            <a:rPr lang="id-ID" sz="1600" kern="1200" smtClean="0">
              <a:sym typeface="Wingdings" pitchFamily="2" charset="2"/>
            </a:rPr>
            <a:t> </a:t>
          </a:r>
          <a:r>
            <a:rPr lang="en-US" sz="1600" kern="1200" smtClean="0"/>
            <a:t>gangguan pada saat sendi digerakkan.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smtClean="0"/>
            <a:t>Artritis eskudatif</a:t>
          </a:r>
          <a:r>
            <a:rPr lang="id-ID" sz="1600" b="1" kern="1200" smtClean="0"/>
            <a:t> : </a:t>
          </a:r>
          <a:r>
            <a:rPr lang="en-US" sz="1600" kern="1200" smtClean="0"/>
            <a:t>terisinya rongga sendi oleh cairan yg getah radang</a:t>
          </a:r>
          <a:r>
            <a:rPr lang="id-ID" sz="1600" kern="1200" smtClean="0"/>
            <a:t>, </a:t>
          </a:r>
          <a:r>
            <a:rPr lang="en-US" sz="1600" kern="1200" smtClean="0"/>
            <a:t>terjadi karena serangan kuman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kern="1200" smtClean="0"/>
            <a:t>A</a:t>
          </a:r>
          <a:r>
            <a:rPr lang="en-US" sz="1600" b="1" kern="1200" smtClean="0"/>
            <a:t>rtritis sika</a:t>
          </a:r>
          <a:r>
            <a:rPr lang="id-ID" sz="1600" b="1" kern="1200" smtClean="0"/>
            <a:t>: </a:t>
          </a:r>
          <a:r>
            <a:rPr lang="en-US" sz="1600" kern="1200" smtClean="0"/>
            <a:t>berkurangnya minyak sendi yg </a:t>
          </a:r>
          <a:r>
            <a:rPr lang="id-ID" sz="1600" kern="1200" smtClean="0"/>
            <a:t>s</a:t>
          </a:r>
          <a:r>
            <a:rPr lang="en-US" sz="1600" kern="1200" smtClean="0"/>
            <a:t>ebabkan rasa nyeri saat tulang digerakkan</a:t>
          </a:r>
          <a:endParaRPr lang="id-ID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1" kern="1200" smtClean="0"/>
            <a:t>Remathoid </a:t>
          </a:r>
          <a:r>
            <a:rPr lang="en-US" sz="1600" b="1" kern="1200" smtClean="0"/>
            <a:t>Artritis </a:t>
          </a:r>
          <a:r>
            <a:rPr lang="id-ID" sz="1600" b="1" kern="1200" smtClean="0"/>
            <a:t>: </a:t>
          </a:r>
          <a:r>
            <a:rPr lang="en-US" sz="1600" kern="1200" smtClean="0"/>
            <a:t>radang sendi yg memberikan rasa sakit dan terkadang terjadi perubahan posisi tulang</a:t>
          </a:r>
          <a:r>
            <a:rPr lang="id-ID" sz="1600" kern="1200" smtClean="0"/>
            <a:t>, karena </a:t>
          </a:r>
          <a:r>
            <a:rPr lang="en-US" sz="1600" kern="1200" smtClean="0"/>
            <a:t>rematik</a:t>
          </a:r>
          <a:endParaRPr lang="id-ID" sz="1600" kern="1200"/>
        </a:p>
      </dsp:txBody>
      <dsp:txXfrm>
        <a:off x="0" y="4505926"/>
        <a:ext cx="12192000" cy="132487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C7F7-8741-4E43-AB0C-C71576D2876F}">
      <dsp:nvSpPr>
        <dsp:cNvPr id="0" name=""/>
        <dsp:cNvSpPr/>
      </dsp:nvSpPr>
      <dsp:spPr>
        <a:xfrm>
          <a:off x="0" y="87347"/>
          <a:ext cx="12192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Berdasarkan penyakit otot genetik</a:t>
          </a:r>
          <a:endParaRPr lang="id-ID" sz="3700" kern="1200" dirty="0"/>
        </a:p>
      </dsp:txBody>
      <dsp:txXfrm>
        <a:off x="43321" y="130668"/>
        <a:ext cx="12105358" cy="800803"/>
      </dsp:txXfrm>
    </dsp:sp>
    <dsp:sp modelId="{57D68F4B-91FA-4A37-9B0F-3D159A15A3D7}">
      <dsp:nvSpPr>
        <dsp:cNvPr id="0" name=""/>
        <dsp:cNvSpPr/>
      </dsp:nvSpPr>
      <dsp:spPr>
        <a:xfrm>
          <a:off x="0" y="974792"/>
          <a:ext cx="121920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distrofi otot,  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900" kern="1200" dirty="0" smtClean="0"/>
            <a:t>miopati kongenital (bawaan), miopati penyimpanan, penyakit mitochondrial dan paralisis periodik</a:t>
          </a:r>
          <a:endParaRPr lang="id-ID" sz="2900" kern="1200" dirty="0"/>
        </a:p>
      </dsp:txBody>
      <dsp:txXfrm>
        <a:off x="0" y="974792"/>
        <a:ext cx="12192000" cy="1416915"/>
      </dsp:txXfrm>
    </dsp:sp>
    <dsp:sp modelId="{467233D0-BDB8-450F-9A0C-D85B9B47DB65}">
      <dsp:nvSpPr>
        <dsp:cNvPr id="0" name=""/>
        <dsp:cNvSpPr/>
      </dsp:nvSpPr>
      <dsp:spPr>
        <a:xfrm>
          <a:off x="0" y="2391707"/>
          <a:ext cx="121920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Berdasarkan penyakit dari non-organik</a:t>
          </a:r>
          <a:endParaRPr lang="id-ID" sz="3700" kern="1200" dirty="0"/>
        </a:p>
      </dsp:txBody>
      <dsp:txXfrm>
        <a:off x="43321" y="2435028"/>
        <a:ext cx="12105358" cy="800803"/>
      </dsp:txXfrm>
    </dsp:sp>
    <dsp:sp modelId="{190B28C8-B8FE-41E2-80CA-3FD27180C065}">
      <dsp:nvSpPr>
        <dsp:cNvPr id="0" name=""/>
        <dsp:cNvSpPr/>
      </dsp:nvSpPr>
      <dsp:spPr>
        <a:xfrm>
          <a:off x="0" y="3279152"/>
          <a:ext cx="12192000" cy="229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penyakit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inflamasi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otot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dimana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sistem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imunitas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mencederai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otot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secara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tidak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tepat</a:t>
          </a:r>
          <a:r>
            <a:rPr lang="en-US" sz="2900" kern="1200" dirty="0" smtClean="0"/>
            <a:t>. 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Penyakit dimediasi bebas terkait adalah miastenia gravis. </a:t>
          </a:r>
          <a:endParaRPr lang="id-ID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smtClean="0"/>
            <a:t>Penyakit otot bukan genetik lainnya mungkin disebabkan oleh obat-obatan atau penyakit hormonal</a:t>
          </a:r>
          <a:endParaRPr lang="id-ID" sz="2900" kern="1200" dirty="0" smtClean="0"/>
        </a:p>
      </dsp:txBody>
      <dsp:txXfrm>
        <a:off x="0" y="3279152"/>
        <a:ext cx="12192000" cy="2297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2285-52B1-4AF8-BA44-BD1B0DF866D9}">
      <dsp:nvSpPr>
        <dsp:cNvPr id="0" name=""/>
        <dsp:cNvSpPr/>
      </dsp:nvSpPr>
      <dsp:spPr>
        <a:xfrm>
          <a:off x="0" y="63880"/>
          <a:ext cx="12192000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Tulang cortical</a:t>
          </a:r>
          <a:endParaRPr lang="id-ID" sz="3700" kern="1200" dirty="0"/>
        </a:p>
      </dsp:txBody>
      <dsp:txXfrm>
        <a:off x="43321" y="107201"/>
        <a:ext cx="12105358" cy="800803"/>
      </dsp:txXfrm>
    </dsp:sp>
    <dsp:sp modelId="{28229943-41A5-45A8-8B70-884EC6629A0E}">
      <dsp:nvSpPr>
        <dsp:cNvPr id="0" name=""/>
        <dsp:cNvSpPr/>
      </dsp:nvSpPr>
      <dsp:spPr>
        <a:xfrm>
          <a:off x="0" y="951326"/>
          <a:ext cx="12192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tulang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yg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padat</a:t>
          </a:r>
          <a:r>
            <a:rPr lang="en-US" sz="2900" kern="1200" dirty="0" smtClean="0"/>
            <a:t> </a:t>
          </a:r>
          <a:r>
            <a:rPr lang="id-ID" sz="2900" kern="1200" dirty="0" smtClean="0"/>
            <a:t>&amp; </a:t>
          </a:r>
          <a:r>
            <a:rPr lang="en-US" sz="2900" kern="1200" dirty="0" err="1" smtClean="0"/>
            <a:t>kuat</a:t>
          </a:r>
          <a:r>
            <a:rPr lang="en-US" sz="2900" kern="1200" dirty="0" smtClean="0"/>
            <a:t> </a:t>
          </a:r>
          <a:r>
            <a:rPr lang="id-ID" sz="2900" kern="1200" dirty="0" smtClean="0"/>
            <a:t>di</a:t>
          </a:r>
          <a:r>
            <a:rPr lang="en-US" sz="2900" kern="1200" dirty="0" err="1" smtClean="0"/>
            <a:t>bagian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luar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endParaRPr lang="id-ID" sz="2900" kern="1200" dirty="0"/>
        </a:p>
      </dsp:txBody>
      <dsp:txXfrm>
        <a:off x="0" y="951326"/>
        <a:ext cx="12192000" cy="612720"/>
      </dsp:txXfrm>
    </dsp:sp>
    <dsp:sp modelId="{9B897B63-6880-4389-95BE-DF3C8DC677D1}">
      <dsp:nvSpPr>
        <dsp:cNvPr id="0" name=""/>
        <dsp:cNvSpPr/>
      </dsp:nvSpPr>
      <dsp:spPr>
        <a:xfrm>
          <a:off x="0" y="1564045"/>
          <a:ext cx="12192000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Tulang Trabecular</a:t>
          </a:r>
          <a:endParaRPr lang="id-ID" sz="3700" kern="1200" dirty="0"/>
        </a:p>
      </dsp:txBody>
      <dsp:txXfrm>
        <a:off x="43321" y="1607366"/>
        <a:ext cx="12105358" cy="800803"/>
      </dsp:txXfrm>
    </dsp:sp>
    <dsp:sp modelId="{7A6D1BEC-4983-4660-8E2D-AEBA1EDBF28F}">
      <dsp:nvSpPr>
        <dsp:cNvPr id="0" name=""/>
        <dsp:cNvSpPr/>
      </dsp:nvSpPr>
      <dsp:spPr>
        <a:xfrm>
          <a:off x="0" y="2451491"/>
          <a:ext cx="121920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bagian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dalam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yg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memiliki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rongga</a:t>
          </a:r>
          <a:r>
            <a:rPr lang="en-US" sz="2900" kern="1200" dirty="0" smtClean="0"/>
            <a:t> </a:t>
          </a:r>
          <a:r>
            <a:rPr lang="id-ID" sz="2900" kern="1200" dirty="0" smtClean="0"/>
            <a:t>&amp; </a:t>
          </a:r>
          <a:r>
            <a:rPr lang="en-US" sz="2900" kern="1200" dirty="0" err="1" smtClean="0"/>
            <a:t>membentuk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struktur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secara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keseluruhan</a:t>
          </a:r>
          <a:endParaRPr lang="id-ID" sz="2900" kern="1200" dirty="0"/>
        </a:p>
      </dsp:txBody>
      <dsp:txXfrm>
        <a:off x="0" y="2451491"/>
        <a:ext cx="12192000" cy="919080"/>
      </dsp:txXfrm>
    </dsp:sp>
    <dsp:sp modelId="{907A3838-95FA-4F93-8763-47A74A3F34B9}">
      <dsp:nvSpPr>
        <dsp:cNvPr id="0" name=""/>
        <dsp:cNvSpPr/>
      </dsp:nvSpPr>
      <dsp:spPr>
        <a:xfrm>
          <a:off x="0" y="3370571"/>
          <a:ext cx="12192000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700" kern="1200" dirty="0" smtClean="0"/>
            <a:t>Vitamin D (Kalsiferol)</a:t>
          </a:r>
          <a:endParaRPr lang="id-ID" sz="3700" kern="1200" dirty="0"/>
        </a:p>
      </dsp:txBody>
      <dsp:txXfrm>
        <a:off x="43321" y="3413892"/>
        <a:ext cx="12105358" cy="800803"/>
      </dsp:txXfrm>
    </dsp:sp>
    <dsp:sp modelId="{EADA2345-5681-49F9-9CA3-01791920646D}">
      <dsp:nvSpPr>
        <dsp:cNvPr id="0" name=""/>
        <dsp:cNvSpPr/>
      </dsp:nvSpPr>
      <dsp:spPr>
        <a:xfrm>
          <a:off x="0" y="4258016"/>
          <a:ext cx="121920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vit</a:t>
          </a:r>
          <a:r>
            <a:rPr lang="id-ID" sz="2900" kern="1200" dirty="0" smtClean="0"/>
            <a:t> untuk </a:t>
          </a:r>
          <a:r>
            <a:rPr lang="en-US" sz="2900" kern="1200" dirty="0" err="1" smtClean="0"/>
            <a:t>kalsifikasi</a:t>
          </a:r>
          <a:r>
            <a:rPr lang="en-US" sz="2900" kern="1200" dirty="0" smtClean="0"/>
            <a:t> (</a:t>
          </a:r>
          <a:r>
            <a:rPr lang="en-US" sz="2900" kern="1200" dirty="0" err="1" smtClean="0"/>
            <a:t>penulangan</a:t>
          </a:r>
          <a:r>
            <a:rPr lang="en-US" sz="2900" kern="1200" dirty="0" smtClean="0"/>
            <a:t>) </a:t>
          </a:r>
          <a:r>
            <a:rPr lang="en-US" sz="2900" kern="1200" dirty="0" err="1" smtClean="0"/>
            <a:t>pd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tulang</a:t>
          </a:r>
          <a:endParaRPr lang="id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err="1" smtClean="0"/>
            <a:t>Pd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mamalia</a:t>
          </a:r>
          <a:r>
            <a:rPr lang="en-US" sz="2900" kern="1200" dirty="0" smtClean="0"/>
            <a:t>, </a:t>
          </a:r>
          <a:r>
            <a:rPr lang="en-US" sz="2900" kern="1200" dirty="0" err="1" smtClean="0"/>
            <a:t>vit</a:t>
          </a:r>
          <a:r>
            <a:rPr lang="id-ID" sz="2900" kern="1200" dirty="0" smtClean="0"/>
            <a:t> </a:t>
          </a:r>
          <a:r>
            <a:rPr lang="en-US" sz="2900" kern="1200" dirty="0" smtClean="0"/>
            <a:t>D </a:t>
          </a:r>
          <a:r>
            <a:rPr lang="en-US" sz="2900" kern="1200" dirty="0" err="1" smtClean="0"/>
            <a:t>dapat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disintesis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tubuh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dari</a:t>
          </a:r>
          <a:r>
            <a:rPr lang="en-US" sz="2900" kern="1200" dirty="0" smtClean="0"/>
            <a:t> pro vitamin D </a:t>
          </a:r>
          <a:r>
            <a:rPr lang="en-US" sz="2900" kern="1200" dirty="0" err="1" smtClean="0"/>
            <a:t>d</a:t>
          </a:r>
          <a:r>
            <a:rPr lang="id-ID" sz="2900" kern="1200" dirty="0" smtClean="0"/>
            <a:t>g </a:t>
          </a:r>
          <a:r>
            <a:rPr lang="en-US" sz="2900" kern="1200" dirty="0" err="1" smtClean="0"/>
            <a:t>bantuan</a:t>
          </a:r>
          <a:r>
            <a:rPr lang="en-US" sz="2900" kern="1200" dirty="0" smtClean="0"/>
            <a:t> ultraviolet</a:t>
          </a:r>
          <a:endParaRPr lang="id-ID" sz="2900" kern="1200" dirty="0"/>
        </a:p>
      </dsp:txBody>
      <dsp:txXfrm>
        <a:off x="0" y="4258016"/>
        <a:ext cx="12192000" cy="14169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FC276-3AD5-45C8-931D-962DE451EA05}">
      <dsp:nvSpPr>
        <dsp:cNvPr id="0" name=""/>
        <dsp:cNvSpPr/>
      </dsp:nvSpPr>
      <dsp:spPr>
        <a:xfrm>
          <a:off x="0" y="82195"/>
          <a:ext cx="121793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Kekurangan Vit D</a:t>
          </a:r>
          <a:endParaRPr lang="id-ID" sz="2800" kern="1200" dirty="0"/>
        </a:p>
      </dsp:txBody>
      <dsp:txXfrm>
        <a:off x="32784" y="114979"/>
        <a:ext cx="12113732" cy="606012"/>
      </dsp:txXfrm>
    </dsp:sp>
    <dsp:sp modelId="{3FE2E998-E078-4C3C-AD07-8A347E5DB87A}">
      <dsp:nvSpPr>
        <dsp:cNvPr id="0" name=""/>
        <dsp:cNvSpPr/>
      </dsp:nvSpPr>
      <dsp:spPr>
        <a:xfrm>
          <a:off x="0" y="753775"/>
          <a:ext cx="121793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Kekurangan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vit</a:t>
          </a:r>
          <a:r>
            <a:rPr lang="id-ID" sz="2200" kern="1200" dirty="0" smtClean="0"/>
            <a:t> </a:t>
          </a:r>
          <a:r>
            <a:rPr lang="en-US" sz="2200" kern="1200" dirty="0" smtClean="0"/>
            <a:t>D </a:t>
          </a:r>
          <a:r>
            <a:rPr lang="en-US" sz="2200" kern="1200" dirty="0" err="1" smtClean="0"/>
            <a:t>dapat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terjadi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jika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tubuh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menerima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sinar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matahari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cukup</a:t>
          </a:r>
          <a:r>
            <a:rPr lang="en-US" sz="2200" kern="1200" dirty="0" smtClean="0"/>
            <a:t>. </a:t>
          </a:r>
          <a:endParaRPr lang="id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Kekurangan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vit</a:t>
          </a:r>
          <a:r>
            <a:rPr lang="en-US" sz="2200" kern="1200" dirty="0" smtClean="0"/>
            <a:t> D </a:t>
          </a:r>
          <a:r>
            <a:rPr lang="en-US" sz="2200" kern="1200" dirty="0" err="1" smtClean="0"/>
            <a:t>pd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anak</a:t>
          </a:r>
          <a:r>
            <a:rPr lang="id-ID" sz="2200" kern="1200" dirty="0" smtClean="0"/>
            <a:t>2 </a:t>
          </a:r>
          <a:r>
            <a:rPr lang="id-ID" sz="2200" kern="1200" dirty="0" smtClean="0">
              <a:sym typeface="Wingdings" pitchFamily="2" charset="2"/>
            </a:rPr>
            <a:t> </a:t>
          </a:r>
          <a:r>
            <a:rPr lang="en-US" sz="2200" kern="1200" dirty="0" err="1" smtClean="0"/>
            <a:t>rakhitis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pertumbuhannya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yg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terganggu</a:t>
          </a:r>
          <a:r>
            <a:rPr lang="en-US" sz="2200" kern="1200" dirty="0" smtClean="0"/>
            <a:t> </a:t>
          </a:r>
          <a:r>
            <a:rPr lang="id-ID" sz="2200" kern="1200" dirty="0" smtClean="0"/>
            <a:t>&amp; </a:t>
          </a:r>
          <a:r>
            <a:rPr lang="en-US" sz="2200" kern="1200" dirty="0" smtClean="0"/>
            <a:t>kaki </a:t>
          </a:r>
          <a:r>
            <a:rPr lang="en-US" sz="2200" kern="1200" dirty="0" err="1" smtClean="0"/>
            <a:t>berbentuk</a:t>
          </a:r>
          <a:r>
            <a:rPr lang="en-US" sz="2200" kern="1200" dirty="0" smtClean="0"/>
            <a:t> O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X. </a:t>
          </a:r>
          <a:endParaRPr lang="id-ID" sz="2200" kern="1200" dirty="0" smtClean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smtClean="0"/>
            <a:t>Kekurangan vit D &amp;zat kapur p</a:t>
          </a:r>
          <a:r>
            <a:rPr lang="en-US" sz="2200" kern="1200" smtClean="0"/>
            <a:t>d dewasa </a:t>
          </a:r>
          <a:r>
            <a:rPr lang="id-ID" sz="2200" kern="1200" smtClean="0">
              <a:sym typeface="Wingdings" pitchFamily="2" charset="2"/>
            </a:rPr>
            <a:t> </a:t>
          </a:r>
          <a:r>
            <a:rPr lang="en-US" sz="2200" kern="1200" smtClean="0"/>
            <a:t>osteomalasi</a:t>
          </a:r>
          <a:endParaRPr lang="id-ID" sz="2200" kern="1200"/>
        </a:p>
      </dsp:txBody>
      <dsp:txXfrm>
        <a:off x="0" y="753775"/>
        <a:ext cx="12179300" cy="1130220"/>
      </dsp:txXfrm>
    </dsp:sp>
    <dsp:sp modelId="{C9297E2B-7F14-49B2-A06E-8E346FF2EB1A}">
      <dsp:nvSpPr>
        <dsp:cNvPr id="0" name=""/>
        <dsp:cNvSpPr/>
      </dsp:nvSpPr>
      <dsp:spPr>
        <a:xfrm>
          <a:off x="0" y="1883995"/>
          <a:ext cx="12179300" cy="671580"/>
        </a:xfrm>
        <a:prstGeom prst="roundRect">
          <a:avLst/>
        </a:prstGeom>
        <a:solidFill>
          <a:schemeClr val="accent2">
            <a:hueOff val="-3617575"/>
            <a:satOff val="-8106"/>
            <a:lumOff val="-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Kcelakaan</a:t>
          </a:r>
          <a:endParaRPr lang="id-ID" sz="2800" kern="1200" dirty="0"/>
        </a:p>
      </dsp:txBody>
      <dsp:txXfrm>
        <a:off x="32784" y="1916779"/>
        <a:ext cx="12113732" cy="606012"/>
      </dsp:txXfrm>
    </dsp:sp>
    <dsp:sp modelId="{33ABEC2B-0ED5-49B4-AA10-4D28C8451E44}">
      <dsp:nvSpPr>
        <dsp:cNvPr id="0" name=""/>
        <dsp:cNvSpPr/>
      </dsp:nvSpPr>
      <dsp:spPr>
        <a:xfrm>
          <a:off x="0" y="2555575"/>
          <a:ext cx="121793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Memar</a:t>
          </a:r>
          <a:r>
            <a:rPr lang="id-ID" sz="2200" kern="1200" dirty="0" smtClean="0"/>
            <a:t> , </a:t>
          </a:r>
          <a:r>
            <a:rPr lang="en-US" sz="2200" kern="1200" dirty="0" err="1" smtClean="0"/>
            <a:t>Fraktura</a:t>
          </a:r>
          <a:endParaRPr lang="id-ID" sz="2200" kern="1200" dirty="0"/>
        </a:p>
      </dsp:txBody>
      <dsp:txXfrm>
        <a:off x="0" y="2555575"/>
        <a:ext cx="12179300" cy="463680"/>
      </dsp:txXfrm>
    </dsp:sp>
    <dsp:sp modelId="{3440BAAE-BA09-4B73-9CAA-6EA367A2BF3A}">
      <dsp:nvSpPr>
        <dsp:cNvPr id="0" name=""/>
        <dsp:cNvSpPr/>
      </dsp:nvSpPr>
      <dsp:spPr>
        <a:xfrm>
          <a:off x="0" y="3019255"/>
          <a:ext cx="12179300" cy="671580"/>
        </a:xfrm>
        <a:prstGeom prst="roundRect">
          <a:avLst/>
        </a:prstGeom>
        <a:solidFill>
          <a:schemeClr val="accent2">
            <a:hueOff val="-7235150"/>
            <a:satOff val="-16213"/>
            <a:lumOff val="-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Kebiasaan yg salah</a:t>
          </a:r>
          <a:endParaRPr lang="id-ID" sz="2800" kern="1200" dirty="0"/>
        </a:p>
      </dsp:txBody>
      <dsp:txXfrm>
        <a:off x="32784" y="3052039"/>
        <a:ext cx="12113732" cy="606012"/>
      </dsp:txXfrm>
    </dsp:sp>
    <dsp:sp modelId="{6775A925-77C3-4B25-BE7B-4D7F9CEEA997}">
      <dsp:nvSpPr>
        <dsp:cNvPr id="0" name=""/>
        <dsp:cNvSpPr/>
      </dsp:nvSpPr>
      <dsp:spPr>
        <a:xfrm>
          <a:off x="0" y="3690835"/>
          <a:ext cx="121793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kebiasaan duduk yg salah/ bawa beban disatu sisi tubuh saja  kelainan pd tulang belakang  lordosis, kiposis, skoliosis.</a:t>
          </a:r>
          <a:endParaRPr lang="id-ID" sz="2200" kern="1200" dirty="0"/>
        </a:p>
      </dsp:txBody>
      <dsp:txXfrm>
        <a:off x="0" y="3690835"/>
        <a:ext cx="12179300" cy="695520"/>
      </dsp:txXfrm>
    </dsp:sp>
    <dsp:sp modelId="{60E90696-FC2D-4B8D-B02B-946939600E9A}">
      <dsp:nvSpPr>
        <dsp:cNvPr id="0" name=""/>
        <dsp:cNvSpPr/>
      </dsp:nvSpPr>
      <dsp:spPr>
        <a:xfrm>
          <a:off x="0" y="4386355"/>
          <a:ext cx="12179300" cy="671580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Nekrosa yg mati dan nukleus mengering</a:t>
          </a:r>
          <a:endParaRPr lang="id-ID" sz="2800" kern="1200" dirty="0"/>
        </a:p>
      </dsp:txBody>
      <dsp:txXfrm>
        <a:off x="32784" y="4419139"/>
        <a:ext cx="12113732" cy="606012"/>
      </dsp:txXfrm>
    </dsp:sp>
    <dsp:sp modelId="{F40CA8C0-37D5-4E4C-9F45-F603D9B77273}">
      <dsp:nvSpPr>
        <dsp:cNvPr id="0" name=""/>
        <dsp:cNvSpPr/>
      </dsp:nvSpPr>
      <dsp:spPr>
        <a:xfrm>
          <a:off x="0" y="5057935"/>
          <a:ext cx="121793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bila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selaput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r>
            <a:rPr lang="en-US" sz="2200" kern="1200" dirty="0" smtClean="0"/>
            <a:t> (periosteum) </a:t>
          </a:r>
          <a:r>
            <a:rPr lang="en-US" sz="2200" kern="1200" dirty="0" err="1" smtClean="0"/>
            <a:t>rusak</a:t>
          </a:r>
          <a:r>
            <a:rPr lang="id-ID" sz="2200" kern="1200" dirty="0" smtClean="0"/>
            <a:t>, </a:t>
          </a:r>
          <a:r>
            <a:rPr lang="id-ID" sz="2200" kern="1200" dirty="0" smtClean="0">
              <a:sym typeface="Wingdings" pitchFamily="2" charset="2"/>
            </a:rPr>
            <a:t> </a:t>
          </a:r>
          <a:r>
            <a:rPr lang="en-US" sz="2200" kern="1200" dirty="0" smtClean="0"/>
            <a:t>bag</a:t>
          </a:r>
          <a:r>
            <a:rPr lang="id-ID" sz="2200" kern="1200" dirty="0" smtClean="0"/>
            <a:t>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tulang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tdk</a:t>
          </a:r>
          <a:r>
            <a:rPr lang="en-US" sz="2200" kern="1200" dirty="0" smtClean="0"/>
            <a:t> </a:t>
          </a:r>
          <a:r>
            <a:rPr lang="id-ID" sz="2200" kern="1200" dirty="0" smtClean="0"/>
            <a:t>p</a:t>
          </a:r>
          <a:r>
            <a:rPr lang="en-US" sz="2200" kern="1200" dirty="0" err="1" smtClean="0"/>
            <a:t>eroleh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makanan</a:t>
          </a:r>
          <a:r>
            <a:rPr lang="id-ID" sz="2200" kern="1200" dirty="0" smtClean="0"/>
            <a:t> </a:t>
          </a:r>
          <a:r>
            <a:rPr lang="id-ID" sz="2200" kern="1200" dirty="0" smtClean="0">
              <a:sym typeface="Wingdings" pitchFamily="2" charset="2"/>
            </a:rPr>
            <a:t> </a:t>
          </a:r>
          <a:r>
            <a:rPr lang="en-US" sz="2200" kern="1200" dirty="0" err="1" smtClean="0"/>
            <a:t>mati</a:t>
          </a:r>
          <a:r>
            <a:rPr lang="id-ID" sz="2200" kern="1200" dirty="0" smtClean="0"/>
            <a:t> </a:t>
          </a:r>
          <a:r>
            <a:rPr lang="id-ID" sz="2200" kern="1200" dirty="0" smtClean="0">
              <a:sym typeface="Wingdings" pitchFamily="2" charset="2"/>
            </a:rPr>
            <a:t> </a:t>
          </a:r>
          <a:r>
            <a:rPr lang="en-US" sz="2200" kern="1200" dirty="0" err="1" smtClean="0"/>
            <a:t>mengering</a:t>
          </a:r>
          <a:r>
            <a:rPr lang="id-ID" sz="2200" kern="1200" dirty="0" smtClean="0"/>
            <a:t>v</a:t>
          </a:r>
          <a:endParaRPr lang="id-ID" sz="2200" kern="1200" dirty="0"/>
        </a:p>
      </dsp:txBody>
      <dsp:txXfrm>
        <a:off x="0" y="5057935"/>
        <a:ext cx="12179300" cy="695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2C25-9C4D-449B-AC13-70929D0F269D}">
      <dsp:nvSpPr>
        <dsp:cNvPr id="0" name=""/>
        <dsp:cNvSpPr/>
      </dsp:nvSpPr>
      <dsp:spPr>
        <a:xfrm>
          <a:off x="0" y="14380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Dimana lokasinya ???</a:t>
          </a:r>
          <a:endParaRPr lang="id-ID" sz="2400" kern="1200" dirty="0"/>
        </a:p>
      </dsp:txBody>
      <dsp:txXfrm>
        <a:off x="28100" y="42480"/>
        <a:ext cx="12135800" cy="519439"/>
      </dsp:txXfrm>
    </dsp:sp>
    <dsp:sp modelId="{E95F0D3B-F253-45B0-A6B0-1E7B8EFBFBCB}">
      <dsp:nvSpPr>
        <dsp:cNvPr id="0" name=""/>
        <dsp:cNvSpPr/>
      </dsp:nvSpPr>
      <dsp:spPr>
        <a:xfrm>
          <a:off x="0" y="590020"/>
          <a:ext cx="121920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terjadi</a:t>
          </a:r>
          <a:r>
            <a:rPr lang="en-US" sz="1900" kern="1200" dirty="0" smtClean="0"/>
            <a:t> di </a:t>
          </a:r>
          <a:r>
            <a:rPr lang="en-US" sz="1900" kern="1200" dirty="0" err="1" smtClean="0"/>
            <a:t>di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tempat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pd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tulang</a:t>
          </a:r>
          <a:r>
            <a:rPr lang="id-ID" sz="1900" kern="1200" dirty="0" smtClean="0"/>
            <a:t>: 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diafisis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metafisis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epifisis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intraartikuler</a:t>
          </a:r>
          <a:r>
            <a:rPr lang="en-US" sz="1900" kern="1200" dirty="0" smtClean="0"/>
            <a:t>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smtClean="0"/>
            <a:t>J</a:t>
          </a:r>
          <a:r>
            <a:rPr lang="en-US" sz="1900" kern="1200" dirty="0" err="1" smtClean="0"/>
            <a:t>ika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id-ID" sz="1900" kern="1200" dirty="0" smtClean="0"/>
            <a:t>ber</a:t>
          </a:r>
          <a:r>
            <a:rPr lang="en-US" sz="1900" kern="1200" smtClean="0"/>
            <a:t>samaan</a:t>
          </a:r>
          <a:r>
            <a:rPr lang="en-US" sz="1900" kern="1200" dirty="0" smtClean="0"/>
            <a:t> d</a:t>
          </a:r>
          <a:r>
            <a:rPr lang="id-ID" sz="1900" kern="1200" dirty="0" smtClean="0"/>
            <a:t>g </a:t>
          </a:r>
          <a:r>
            <a:rPr lang="en-US" sz="1900" kern="1200" dirty="0" err="1" smtClean="0"/>
            <a:t>dislokasi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sendi</a:t>
          </a:r>
          <a:r>
            <a:rPr lang="id-ID" sz="1900" kern="1200" dirty="0" smtClean="0"/>
            <a:t> = f</a:t>
          </a:r>
          <a:r>
            <a:rPr lang="en-US" sz="1900" kern="1200" dirty="0" err="1" smtClean="0"/>
            <a:t>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dislokasi</a:t>
          </a:r>
          <a:endParaRPr lang="id-ID" sz="1900" kern="1200" dirty="0"/>
        </a:p>
      </dsp:txBody>
      <dsp:txXfrm>
        <a:off x="0" y="590020"/>
        <a:ext cx="12192000" cy="658260"/>
      </dsp:txXfrm>
    </dsp:sp>
    <dsp:sp modelId="{BD9F1294-EF16-4AB7-B7D3-888BE717F92F}">
      <dsp:nvSpPr>
        <dsp:cNvPr id="0" name=""/>
        <dsp:cNvSpPr/>
      </dsp:nvSpPr>
      <dsp:spPr>
        <a:xfrm>
          <a:off x="0" y="124828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Luas fraktur</a:t>
          </a:r>
          <a:endParaRPr lang="id-ID" sz="2400" kern="1200" dirty="0"/>
        </a:p>
      </dsp:txBody>
      <dsp:txXfrm>
        <a:off x="28100" y="1276381"/>
        <a:ext cx="12135800" cy="519439"/>
      </dsp:txXfrm>
    </dsp:sp>
    <dsp:sp modelId="{42AA37DB-A5D3-42FE-92F8-102F3403C0A7}">
      <dsp:nvSpPr>
        <dsp:cNvPr id="0" name=""/>
        <dsp:cNvSpPr/>
      </dsp:nvSpPr>
      <dsp:spPr>
        <a:xfrm>
          <a:off x="0" y="1823920"/>
          <a:ext cx="121920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Terbagi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lengkap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contohnya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adalah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retak</a:t>
          </a:r>
          <a:r>
            <a:rPr lang="en-US" sz="1900" kern="1200" dirty="0" smtClean="0"/>
            <a:t>.</a:t>
          </a:r>
          <a:r>
            <a:rPr lang="id-ID" sz="1900" kern="1200" dirty="0" smtClean="0"/>
            <a:t>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smtClean="0"/>
            <a:t>Complete </a:t>
          </a:r>
          <a:r>
            <a:rPr lang="id-ID" sz="1900" kern="1200" dirty="0" smtClean="0"/>
            <a:t>fraktur (fraktur komplet) = patah seluruh garis tengah tulang, luas &amp; melintang. Biasanya disertai perpindahan posisi tulang.</a:t>
          </a:r>
          <a:endParaRPr lang="id-ID" sz="1900" kern="1200" dirty="0"/>
        </a:p>
      </dsp:txBody>
      <dsp:txXfrm>
        <a:off x="0" y="1823920"/>
        <a:ext cx="12192000" cy="1242000"/>
      </dsp:txXfrm>
    </dsp:sp>
    <dsp:sp modelId="{5D47BF37-3E84-4FCC-8143-7735C3233278}">
      <dsp:nvSpPr>
        <dsp:cNvPr id="0" name=""/>
        <dsp:cNvSpPr/>
      </dsp:nvSpPr>
      <dsp:spPr>
        <a:xfrm>
          <a:off x="0" y="306592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Konfigursi tulang</a:t>
          </a:r>
          <a:endParaRPr lang="id-ID" sz="2400" kern="1200" dirty="0"/>
        </a:p>
      </dsp:txBody>
      <dsp:txXfrm>
        <a:off x="28100" y="3094021"/>
        <a:ext cx="12135800" cy="519439"/>
      </dsp:txXfrm>
    </dsp:sp>
    <dsp:sp modelId="{D9AB423B-5D51-42ED-A08D-3760652602F2}">
      <dsp:nvSpPr>
        <dsp:cNvPr id="0" name=""/>
        <dsp:cNvSpPr/>
      </dsp:nvSpPr>
      <dsp:spPr>
        <a:xfrm>
          <a:off x="0" y="3641561"/>
          <a:ext cx="121920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G</a:t>
          </a:r>
          <a:r>
            <a:rPr lang="en-US" sz="1900" kern="1200" dirty="0" err="1" smtClean="0"/>
            <a:t>aris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frakturnya</a:t>
          </a:r>
          <a:r>
            <a:rPr lang="id-ID" sz="1900" kern="1200" dirty="0" smtClean="0"/>
            <a:t>: t</a:t>
          </a:r>
          <a:r>
            <a:rPr lang="en-US" sz="1900" kern="1200" dirty="0" err="1" smtClean="0"/>
            <a:t>ransversal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datar</a:t>
          </a:r>
          <a:r>
            <a:rPr lang="en-US" sz="1900" kern="1200" dirty="0" smtClean="0"/>
            <a:t>), </a:t>
          </a:r>
          <a:r>
            <a:rPr lang="en-US" sz="1900" kern="1200" dirty="0" err="1" smtClean="0"/>
            <a:t>oblik</a:t>
          </a:r>
          <a:r>
            <a:rPr lang="en-US" sz="1900" kern="1200" dirty="0" smtClean="0"/>
            <a:t> (miring), spiral (</a:t>
          </a:r>
          <a:r>
            <a:rPr lang="en-US" sz="1900" kern="1200" dirty="0" err="1" smtClean="0"/>
            <a:t>berpilin</a:t>
          </a:r>
          <a:r>
            <a:rPr lang="en-US" sz="1900" kern="1200" dirty="0" smtClean="0"/>
            <a:t>). 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Le</a:t>
          </a:r>
          <a:r>
            <a:rPr lang="en-US" sz="1900" kern="1200" dirty="0" err="1" smtClean="0"/>
            <a:t>bih</a:t>
          </a:r>
          <a:r>
            <a:rPr lang="en-US" sz="1900" kern="1200" dirty="0" smtClean="0"/>
            <a:t> </a:t>
          </a:r>
          <a:r>
            <a:rPr lang="id-ID" sz="1900" kern="1200" dirty="0" smtClean="0"/>
            <a:t>1 </a:t>
          </a:r>
          <a:r>
            <a:rPr lang="en-US" sz="1900" kern="1200" dirty="0" err="1" smtClean="0"/>
            <a:t>garis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fraktur</a:t>
          </a:r>
          <a:r>
            <a:rPr lang="id-ID" sz="1900" kern="1200" dirty="0" smtClean="0"/>
            <a:t> = </a:t>
          </a:r>
          <a:r>
            <a:rPr lang="en-US" sz="1900" kern="1200" dirty="0" err="1" smtClean="0"/>
            <a:t>kominutif</a:t>
          </a:r>
          <a:r>
            <a:rPr lang="en-US" sz="1900" kern="1200" dirty="0" smtClean="0"/>
            <a:t>.</a:t>
          </a:r>
          <a:endParaRPr lang="id-ID" sz="1900" kern="1200" dirty="0"/>
        </a:p>
      </dsp:txBody>
      <dsp:txXfrm>
        <a:off x="0" y="3641561"/>
        <a:ext cx="12192000" cy="658260"/>
      </dsp:txXfrm>
    </dsp:sp>
    <dsp:sp modelId="{9465F403-5672-46BD-82FB-95F5DB7CD55E}">
      <dsp:nvSpPr>
        <dsp:cNvPr id="0" name=""/>
        <dsp:cNvSpPr/>
      </dsp:nvSpPr>
      <dsp:spPr>
        <a:xfrm>
          <a:off x="0" y="4299821"/>
          <a:ext cx="121920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Hubungan antar bagian fraktur</a:t>
          </a:r>
          <a:endParaRPr lang="id-ID" sz="2400" kern="1200" dirty="0"/>
        </a:p>
      </dsp:txBody>
      <dsp:txXfrm>
        <a:off x="28100" y="4327921"/>
        <a:ext cx="12135800" cy="519439"/>
      </dsp:txXfrm>
    </dsp:sp>
    <dsp:sp modelId="{023C7DDA-F227-4A68-AB0B-916CDCB6668E}">
      <dsp:nvSpPr>
        <dsp:cNvPr id="0" name=""/>
        <dsp:cNvSpPr/>
      </dsp:nvSpPr>
      <dsp:spPr>
        <a:xfrm>
          <a:off x="0" y="4875461"/>
          <a:ext cx="121920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Undisplasced : </a:t>
          </a:r>
          <a:r>
            <a:rPr lang="en-US" sz="1900" kern="1200" dirty="0" err="1" smtClean="0"/>
            <a:t>fraktur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masih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berhubungan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Displaced : Terpisah jauh</a:t>
          </a:r>
          <a:endParaRPr lang="id-ID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900" kern="1200" dirty="0" smtClean="0"/>
            <a:t>Komplikasi : ada komplikasi pada saraf, otot, sendi</a:t>
          </a:r>
          <a:endParaRPr lang="id-ID" sz="1900" kern="1200" dirty="0"/>
        </a:p>
      </dsp:txBody>
      <dsp:txXfrm>
        <a:off x="0" y="4875461"/>
        <a:ext cx="12192000" cy="993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2DA55-4D68-4157-BDF9-AB8D97731577}">
      <dsp:nvSpPr>
        <dsp:cNvPr id="0" name=""/>
        <dsp:cNvSpPr/>
      </dsp:nvSpPr>
      <dsp:spPr>
        <a:xfrm>
          <a:off x="0" y="39252"/>
          <a:ext cx="121920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fraktur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tertutup</a:t>
          </a:r>
          <a:r>
            <a:rPr lang="en-US" sz="4700" kern="1200" dirty="0" smtClean="0"/>
            <a:t> (</a:t>
          </a:r>
          <a:r>
            <a:rPr lang="en-US" sz="4700" kern="1200" dirty="0" err="1" smtClean="0"/>
            <a:t>tdk</a:t>
          </a:r>
          <a:r>
            <a:rPr lang="id-ID" sz="4700" kern="1200" dirty="0" smtClean="0"/>
            <a:t> ada</a:t>
          </a:r>
          <a:r>
            <a:rPr lang="en-US" sz="4700" kern="1200" dirty="0" smtClean="0"/>
            <a:t>  hub</a:t>
          </a:r>
          <a:r>
            <a:rPr lang="id-ID" sz="4700" kern="1200" dirty="0" smtClean="0"/>
            <a:t>)</a:t>
          </a:r>
          <a:endParaRPr lang="id-ID" sz="4700" kern="1200" dirty="0"/>
        </a:p>
      </dsp:txBody>
      <dsp:txXfrm>
        <a:off x="55030" y="94282"/>
        <a:ext cx="12081940" cy="1017235"/>
      </dsp:txXfrm>
    </dsp:sp>
    <dsp:sp modelId="{F1979A8A-AE02-45AA-A449-795F6914498C}">
      <dsp:nvSpPr>
        <dsp:cNvPr id="0" name=""/>
        <dsp:cNvSpPr/>
      </dsp:nvSpPr>
      <dsp:spPr>
        <a:xfrm>
          <a:off x="0" y="1166547"/>
          <a:ext cx="12192000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700" kern="1200" dirty="0" smtClean="0"/>
            <a:t>Closed frakture (simple fracture) </a:t>
          </a:r>
          <a:r>
            <a:rPr lang="id-ID" sz="3700" kern="1200" dirty="0" smtClean="0">
              <a:sym typeface="Wingdings" panose="05000000000000000000" pitchFamily="2" charset="2"/>
            </a:rPr>
            <a:t></a:t>
          </a:r>
          <a:r>
            <a:rPr lang="id-ID" sz="3700" kern="1200" dirty="0" smtClean="0"/>
            <a:t> tidak ada robeknya kulit</a:t>
          </a:r>
          <a:endParaRPr lang="id-ID" sz="3700" kern="1200" dirty="0"/>
        </a:p>
      </dsp:txBody>
      <dsp:txXfrm>
        <a:off x="0" y="1166547"/>
        <a:ext cx="12192000" cy="1167480"/>
      </dsp:txXfrm>
    </dsp:sp>
    <dsp:sp modelId="{9C55871A-7A4E-4066-A398-FCC1AFA933EA}">
      <dsp:nvSpPr>
        <dsp:cNvPr id="0" name=""/>
        <dsp:cNvSpPr/>
      </dsp:nvSpPr>
      <dsp:spPr>
        <a:xfrm>
          <a:off x="0" y="2334027"/>
          <a:ext cx="121920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fraktur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terbuka</a:t>
          </a:r>
          <a:r>
            <a:rPr lang="en-US" sz="4700" kern="1200" dirty="0" smtClean="0"/>
            <a:t> (</a:t>
          </a:r>
          <a:r>
            <a:rPr lang="id-ID" sz="4700" kern="1200" dirty="0" smtClean="0"/>
            <a:t>ada </a:t>
          </a:r>
          <a:r>
            <a:rPr lang="en-US" sz="4700" kern="1200" dirty="0" smtClean="0"/>
            <a:t>hub</a:t>
          </a:r>
          <a:r>
            <a:rPr lang="id-ID" sz="4700" kern="1200" dirty="0" smtClean="0"/>
            <a:t> </a:t>
          </a:r>
          <a:r>
            <a:rPr lang="en-US" sz="4700" kern="1200" dirty="0" smtClean="0"/>
            <a:t>t</a:t>
          </a:r>
          <a:r>
            <a:rPr lang="id-ID" sz="4700" kern="1200" dirty="0" smtClean="0"/>
            <a:t>ulang</a:t>
          </a:r>
          <a:r>
            <a:rPr lang="en-US" sz="4700" kern="1200" dirty="0" smtClean="0"/>
            <a:t> d</a:t>
          </a:r>
          <a:r>
            <a:rPr lang="id-ID" sz="4700" kern="1200" dirty="0" smtClean="0"/>
            <a:t>g </a:t>
          </a:r>
          <a:r>
            <a:rPr lang="en-US" sz="4700" kern="1200" dirty="0" err="1" smtClean="0"/>
            <a:t>dunia</a:t>
          </a:r>
          <a:r>
            <a:rPr lang="en-US" sz="4700" kern="1200" dirty="0" smtClean="0"/>
            <a:t> </a:t>
          </a:r>
          <a:r>
            <a:rPr lang="en-US" sz="4700" kern="1200" dirty="0" err="1" smtClean="0"/>
            <a:t>luar</a:t>
          </a:r>
          <a:r>
            <a:rPr lang="en-US" sz="4700" kern="1200" dirty="0" smtClean="0"/>
            <a:t>)</a:t>
          </a:r>
          <a:endParaRPr lang="id-ID" sz="4700" kern="1200" dirty="0"/>
        </a:p>
      </dsp:txBody>
      <dsp:txXfrm>
        <a:off x="55030" y="2389057"/>
        <a:ext cx="12081940" cy="1017235"/>
      </dsp:txXfrm>
    </dsp:sp>
    <dsp:sp modelId="{B50D0F7A-65C4-4CB0-AD6A-342DE89590FB}">
      <dsp:nvSpPr>
        <dsp:cNvPr id="0" name=""/>
        <dsp:cNvSpPr/>
      </dsp:nvSpPr>
      <dsp:spPr>
        <a:xfrm>
          <a:off x="0" y="3461322"/>
          <a:ext cx="12192000" cy="218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700" kern="1200" dirty="0" smtClean="0"/>
            <a:t>Open fracture (compound frakture / komplikata/ kompleks) </a:t>
          </a:r>
          <a:r>
            <a:rPr lang="id-ID" sz="3700" kern="1200" dirty="0" smtClean="0">
              <a:sym typeface="Wingdings" panose="05000000000000000000" pitchFamily="2" charset="2"/>
            </a:rPr>
            <a:t> </a:t>
          </a:r>
          <a:r>
            <a:rPr lang="id-ID" sz="3700" kern="1200" dirty="0" smtClean="0"/>
            <a:t>fraktur dg luka kulit (integritas kulit rusak, ujung tulang menonjol nembus kulit) / membran mukosa sampai ke patahan tulang. </a:t>
          </a:r>
          <a:endParaRPr lang="id-ID" sz="3700" kern="1200" dirty="0"/>
        </a:p>
      </dsp:txBody>
      <dsp:txXfrm>
        <a:off x="0" y="3461322"/>
        <a:ext cx="12192000" cy="2189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27DC7-6C41-43B5-9ABB-55CBD1E33A4D}">
      <dsp:nvSpPr>
        <dsp:cNvPr id="0" name=""/>
        <dsp:cNvSpPr/>
      </dsp:nvSpPr>
      <dsp:spPr>
        <a:xfrm>
          <a:off x="0" y="51627"/>
          <a:ext cx="1219200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Grade I</a:t>
          </a:r>
          <a:endParaRPr lang="id-ID" sz="4300" kern="1200" dirty="0"/>
        </a:p>
      </dsp:txBody>
      <dsp:txXfrm>
        <a:off x="50347" y="101974"/>
        <a:ext cx="12091306" cy="930660"/>
      </dsp:txXfrm>
    </dsp:sp>
    <dsp:sp modelId="{957C2D4F-F8BA-46BC-880A-BB6066F6B744}">
      <dsp:nvSpPr>
        <dsp:cNvPr id="0" name=""/>
        <dsp:cNvSpPr/>
      </dsp:nvSpPr>
      <dsp:spPr>
        <a:xfrm>
          <a:off x="0" y="1082982"/>
          <a:ext cx="121920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400" kern="1200" dirty="0" smtClean="0"/>
            <a:t>luka bersih dengan panjang kurang dari 1 cm.</a:t>
          </a:r>
          <a:endParaRPr lang="id-ID" sz="3400" kern="1200" dirty="0"/>
        </a:p>
      </dsp:txBody>
      <dsp:txXfrm>
        <a:off x="0" y="1082982"/>
        <a:ext cx="12192000" cy="712080"/>
      </dsp:txXfrm>
    </dsp:sp>
    <dsp:sp modelId="{2675B714-565B-49B8-829B-7CE9B5BCCEE1}">
      <dsp:nvSpPr>
        <dsp:cNvPr id="0" name=""/>
        <dsp:cNvSpPr/>
      </dsp:nvSpPr>
      <dsp:spPr>
        <a:xfrm>
          <a:off x="0" y="1795062"/>
          <a:ext cx="12192000" cy="1031354"/>
        </a:xfrm>
        <a:prstGeom prst="roundRect">
          <a:avLst/>
        </a:prstGeom>
        <a:solidFill>
          <a:schemeClr val="accent2">
            <a:hueOff val="-5426362"/>
            <a:satOff val="-12160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Grade II</a:t>
          </a:r>
          <a:endParaRPr lang="id-ID" sz="4300" kern="1200" dirty="0"/>
        </a:p>
      </dsp:txBody>
      <dsp:txXfrm>
        <a:off x="50347" y="1845409"/>
        <a:ext cx="12091306" cy="930660"/>
      </dsp:txXfrm>
    </dsp:sp>
    <dsp:sp modelId="{717698FF-0DE9-4F9C-BEAD-7C19E3B4F3D5}">
      <dsp:nvSpPr>
        <dsp:cNvPr id="0" name=""/>
        <dsp:cNvSpPr/>
      </dsp:nvSpPr>
      <dsp:spPr>
        <a:xfrm>
          <a:off x="0" y="2826417"/>
          <a:ext cx="121920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400" kern="1200" dirty="0" smtClean="0"/>
            <a:t>luka lebih luas tanpa kerusakan jaringan lunak yang ekstensif.</a:t>
          </a:r>
          <a:endParaRPr lang="id-ID" sz="3400" kern="1200" dirty="0"/>
        </a:p>
      </dsp:txBody>
      <dsp:txXfrm>
        <a:off x="0" y="2826417"/>
        <a:ext cx="12192000" cy="712080"/>
      </dsp:txXfrm>
    </dsp:sp>
    <dsp:sp modelId="{DD55C026-E692-4952-A8A9-670C758DA149}">
      <dsp:nvSpPr>
        <dsp:cNvPr id="0" name=""/>
        <dsp:cNvSpPr/>
      </dsp:nvSpPr>
      <dsp:spPr>
        <a:xfrm>
          <a:off x="0" y="3538497"/>
          <a:ext cx="12192000" cy="1031354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300" kern="1200" dirty="0" smtClean="0"/>
            <a:t>Grade III</a:t>
          </a:r>
          <a:endParaRPr lang="id-ID" sz="4300" kern="1200" dirty="0"/>
        </a:p>
      </dsp:txBody>
      <dsp:txXfrm>
        <a:off x="50347" y="3588844"/>
        <a:ext cx="12091306" cy="930660"/>
      </dsp:txXfrm>
    </dsp:sp>
    <dsp:sp modelId="{D35C32D8-3347-41AB-B864-FD0754658B19}">
      <dsp:nvSpPr>
        <dsp:cNvPr id="0" name=""/>
        <dsp:cNvSpPr/>
      </dsp:nvSpPr>
      <dsp:spPr>
        <a:xfrm>
          <a:off x="0" y="4569852"/>
          <a:ext cx="121920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400" kern="1200" smtClean="0"/>
            <a:t>sangat </a:t>
          </a:r>
          <a:r>
            <a:rPr lang="id-ID" sz="3400" kern="1200" dirty="0" smtClean="0"/>
            <a:t>terkontaminasi, dan mengalami kerusakan jaringan lunak ekstensif</a:t>
          </a:r>
          <a:endParaRPr lang="id-ID" sz="3400" kern="1200" dirty="0"/>
        </a:p>
      </dsp:txBody>
      <dsp:txXfrm>
        <a:off x="0" y="4569852"/>
        <a:ext cx="12192000" cy="1068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3D14B-0E6F-403B-A102-4EFACA708C42}">
      <dsp:nvSpPr>
        <dsp:cNvPr id="0" name=""/>
        <dsp:cNvSpPr/>
      </dsp:nvSpPr>
      <dsp:spPr>
        <a:xfrm>
          <a:off x="0" y="79674"/>
          <a:ext cx="121920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t</a:t>
          </a:r>
          <a:r>
            <a:rPr lang="en-US" sz="2800" kern="1200" dirty="0" err="1" smtClean="0"/>
            <a:t>ransversal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datar</a:t>
          </a:r>
          <a:r>
            <a:rPr lang="en-US" sz="2800" kern="1200" dirty="0" smtClean="0"/>
            <a:t>)</a:t>
          </a:r>
          <a:endParaRPr lang="id-ID" sz="2800" kern="1200" dirty="0"/>
        </a:p>
      </dsp:txBody>
      <dsp:txXfrm>
        <a:off x="32784" y="112458"/>
        <a:ext cx="12126432" cy="606012"/>
      </dsp:txXfrm>
    </dsp:sp>
    <dsp:sp modelId="{BECFF94B-0344-4E71-82D8-9262FD8B73A4}">
      <dsp:nvSpPr>
        <dsp:cNvPr id="0" name=""/>
        <dsp:cNvSpPr/>
      </dsp:nvSpPr>
      <dsp:spPr>
        <a:xfrm>
          <a:off x="0" y="751254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sepanjang garis tengah tulang.</a:t>
          </a:r>
          <a:endParaRPr lang="id-ID" sz="2200" kern="1200" dirty="0"/>
        </a:p>
      </dsp:txBody>
      <dsp:txXfrm>
        <a:off x="0" y="751254"/>
        <a:ext cx="12192000" cy="463680"/>
      </dsp:txXfrm>
    </dsp:sp>
    <dsp:sp modelId="{E728238C-C032-4F82-B9C7-56D7D814A384}">
      <dsp:nvSpPr>
        <dsp:cNvPr id="0" name=""/>
        <dsp:cNvSpPr/>
      </dsp:nvSpPr>
      <dsp:spPr>
        <a:xfrm>
          <a:off x="0" y="1214935"/>
          <a:ext cx="121920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O</a:t>
          </a:r>
          <a:r>
            <a:rPr lang="en-US" sz="2800" kern="1200" dirty="0" err="1" smtClean="0"/>
            <a:t>blik</a:t>
          </a:r>
          <a:r>
            <a:rPr lang="en-US" sz="2800" kern="1200" dirty="0" smtClean="0"/>
            <a:t> (miring)</a:t>
          </a:r>
          <a:endParaRPr lang="id-ID" sz="2800" kern="1200" dirty="0" smtClean="0"/>
        </a:p>
      </dsp:txBody>
      <dsp:txXfrm>
        <a:off x="32784" y="1247719"/>
        <a:ext cx="12126432" cy="606012"/>
      </dsp:txXfrm>
    </dsp:sp>
    <dsp:sp modelId="{A601D999-7CC4-4470-A14C-C06AC6CC639E}">
      <dsp:nvSpPr>
        <dsp:cNvPr id="0" name=""/>
        <dsp:cNvSpPr/>
      </dsp:nvSpPr>
      <dsp:spPr>
        <a:xfrm>
          <a:off x="0" y="188651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bentuk sudut dg garis tengah tulang.</a:t>
          </a:r>
          <a:endParaRPr lang="id-ID" sz="2200" kern="1200" dirty="0" smtClean="0"/>
        </a:p>
      </dsp:txBody>
      <dsp:txXfrm>
        <a:off x="0" y="1886515"/>
        <a:ext cx="12192000" cy="463680"/>
      </dsp:txXfrm>
    </dsp:sp>
    <dsp:sp modelId="{2FBB42CA-E659-4F57-85D7-D66CA9548A37}">
      <dsp:nvSpPr>
        <dsp:cNvPr id="0" name=""/>
        <dsp:cNvSpPr/>
      </dsp:nvSpPr>
      <dsp:spPr>
        <a:xfrm>
          <a:off x="0" y="2350195"/>
          <a:ext cx="121920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spiral (</a:t>
          </a:r>
          <a:r>
            <a:rPr lang="en-US" sz="2800" kern="1200" dirty="0" err="1" smtClean="0"/>
            <a:t>berpilin</a:t>
          </a:r>
          <a:r>
            <a:rPr lang="en-US" sz="2800" kern="1200" dirty="0" smtClean="0"/>
            <a:t>)</a:t>
          </a:r>
          <a:endParaRPr lang="id-ID" sz="2800" kern="1200" dirty="0" smtClean="0"/>
        </a:p>
      </dsp:txBody>
      <dsp:txXfrm>
        <a:off x="32784" y="2382979"/>
        <a:ext cx="12126432" cy="606012"/>
      </dsp:txXfrm>
    </dsp:sp>
    <dsp:sp modelId="{2401EF06-A315-4C5A-94D3-086287FDB726}">
      <dsp:nvSpPr>
        <dsp:cNvPr id="0" name=""/>
        <dsp:cNvSpPr/>
      </dsp:nvSpPr>
      <dsp:spPr>
        <a:xfrm>
          <a:off x="0" y="302177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memuntir seputar batang tulang.</a:t>
          </a:r>
          <a:endParaRPr lang="id-ID" sz="2200" kern="1200" dirty="0" smtClean="0"/>
        </a:p>
      </dsp:txBody>
      <dsp:txXfrm>
        <a:off x="0" y="3021775"/>
        <a:ext cx="12192000" cy="463680"/>
      </dsp:txXfrm>
    </dsp:sp>
    <dsp:sp modelId="{D65F551E-89E9-4E14-AD79-3CDE46432FBE}">
      <dsp:nvSpPr>
        <dsp:cNvPr id="0" name=""/>
        <dsp:cNvSpPr/>
      </dsp:nvSpPr>
      <dsp:spPr>
        <a:xfrm>
          <a:off x="0" y="3485455"/>
          <a:ext cx="121920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Komunitif</a:t>
          </a:r>
          <a:endParaRPr lang="id-ID" sz="2800" kern="1200" dirty="0" smtClean="0"/>
        </a:p>
      </dsp:txBody>
      <dsp:txXfrm>
        <a:off x="32784" y="3518239"/>
        <a:ext cx="12126432" cy="606012"/>
      </dsp:txXfrm>
    </dsp:sp>
    <dsp:sp modelId="{866BEFE0-2BDD-43D3-845F-51534252ED75}">
      <dsp:nvSpPr>
        <dsp:cNvPr id="0" name=""/>
        <dsp:cNvSpPr/>
      </dsp:nvSpPr>
      <dsp:spPr>
        <a:xfrm>
          <a:off x="0" y="415703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tulang pecah menjadi beberapa fragmen.</a:t>
          </a:r>
          <a:endParaRPr lang="id-ID" sz="2200" kern="1200" dirty="0" smtClean="0"/>
        </a:p>
      </dsp:txBody>
      <dsp:txXfrm>
        <a:off x="0" y="4157035"/>
        <a:ext cx="12192000" cy="463680"/>
      </dsp:txXfrm>
    </dsp:sp>
    <dsp:sp modelId="{9940E60B-6DA7-451B-B062-ECCC71BF21F2}">
      <dsp:nvSpPr>
        <dsp:cNvPr id="0" name=""/>
        <dsp:cNvSpPr/>
      </dsp:nvSpPr>
      <dsp:spPr>
        <a:xfrm>
          <a:off x="0" y="4620715"/>
          <a:ext cx="12192000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Greenstick</a:t>
          </a:r>
          <a:endParaRPr lang="id-ID" sz="2800" kern="1200" dirty="0" smtClean="0"/>
        </a:p>
      </dsp:txBody>
      <dsp:txXfrm>
        <a:off x="32784" y="4653499"/>
        <a:ext cx="12126432" cy="606012"/>
      </dsp:txXfrm>
    </dsp:sp>
    <dsp:sp modelId="{8E5CA74D-0F21-4102-A250-7A8FCA790722}">
      <dsp:nvSpPr>
        <dsp:cNvPr id="0" name=""/>
        <dsp:cNvSpPr/>
      </dsp:nvSpPr>
      <dsp:spPr>
        <a:xfrm>
          <a:off x="0" y="5292295"/>
          <a:ext cx="121920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Fraktur dimana 1 sisi tl patah, sisi lain bengkok.</a:t>
          </a:r>
          <a:endParaRPr lang="id-ID" sz="2200" kern="1200" dirty="0" smtClean="0"/>
        </a:p>
      </dsp:txBody>
      <dsp:txXfrm>
        <a:off x="0" y="5292295"/>
        <a:ext cx="12192000" cy="463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AF00-FEBB-416B-B34C-A0D502ED7D4A}">
      <dsp:nvSpPr>
        <dsp:cNvPr id="0" name=""/>
        <dsp:cNvSpPr/>
      </dsp:nvSpPr>
      <dsp:spPr>
        <a:xfrm>
          <a:off x="0" y="30555"/>
          <a:ext cx="121920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smtClean="0"/>
            <a:t>Depresi</a:t>
          </a:r>
          <a:endParaRPr lang="id-ID" sz="2700" kern="1200" dirty="0"/>
        </a:p>
      </dsp:txBody>
      <dsp:txXfrm>
        <a:off x="31613" y="62168"/>
        <a:ext cx="12128774" cy="584369"/>
      </dsp:txXfrm>
    </dsp:sp>
    <dsp:sp modelId="{907E1F33-942B-4FE3-82FB-622852508022}">
      <dsp:nvSpPr>
        <dsp:cNvPr id="0" name=""/>
        <dsp:cNvSpPr/>
      </dsp:nvSpPr>
      <dsp:spPr>
        <a:xfrm>
          <a:off x="0" y="678150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Fraktur dg frakmen patahan terdorong ke dalam (sering terjadi pada tulang tengkorak dan wajah).</a:t>
          </a:r>
          <a:endParaRPr lang="id-ID" sz="2100" kern="1200" dirty="0" smtClean="0"/>
        </a:p>
      </dsp:txBody>
      <dsp:txXfrm>
        <a:off x="0" y="678150"/>
        <a:ext cx="12192000" cy="447120"/>
      </dsp:txXfrm>
    </dsp:sp>
    <dsp:sp modelId="{410396AA-7493-4241-B21C-D39356D92FB6}">
      <dsp:nvSpPr>
        <dsp:cNvPr id="0" name=""/>
        <dsp:cNvSpPr/>
      </dsp:nvSpPr>
      <dsp:spPr>
        <a:xfrm>
          <a:off x="0" y="1125270"/>
          <a:ext cx="12192000" cy="647595"/>
        </a:xfrm>
        <a:prstGeom prst="roundRect">
          <a:avLst/>
        </a:prstGeom>
        <a:solidFill>
          <a:schemeClr val="accent2">
            <a:hueOff val="-2170545"/>
            <a:satOff val="-4864"/>
            <a:lumOff val="-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Kompresi</a:t>
          </a:r>
          <a:endParaRPr lang="id-ID" sz="2700" kern="1200" dirty="0" smtClean="0"/>
        </a:p>
      </dsp:txBody>
      <dsp:txXfrm>
        <a:off x="31613" y="1156883"/>
        <a:ext cx="12128774" cy="584369"/>
      </dsp:txXfrm>
    </dsp:sp>
    <dsp:sp modelId="{DA4672B0-0873-4F1D-AC17-F477EC8B9302}">
      <dsp:nvSpPr>
        <dsp:cNvPr id="0" name=""/>
        <dsp:cNvSpPr/>
      </dsp:nvSpPr>
      <dsp:spPr>
        <a:xfrm>
          <a:off x="0" y="1772865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Fraktur dg tulang alami kompresi (tl belakang).</a:t>
          </a:r>
          <a:endParaRPr lang="id-ID" sz="2100" kern="1200" dirty="0" smtClean="0"/>
        </a:p>
      </dsp:txBody>
      <dsp:txXfrm>
        <a:off x="0" y="1772865"/>
        <a:ext cx="12192000" cy="447120"/>
      </dsp:txXfrm>
    </dsp:sp>
    <dsp:sp modelId="{AFC69B53-1CAB-4BA3-934D-08106A1BCE9B}">
      <dsp:nvSpPr>
        <dsp:cNvPr id="0" name=""/>
        <dsp:cNvSpPr/>
      </dsp:nvSpPr>
      <dsp:spPr>
        <a:xfrm>
          <a:off x="0" y="2219985"/>
          <a:ext cx="12192000" cy="647595"/>
        </a:xfrm>
        <a:prstGeom prst="roundRect">
          <a:avLst/>
        </a:prstGeom>
        <a:solidFill>
          <a:schemeClr val="accent2">
            <a:hueOff val="-4341090"/>
            <a:satOff val="-9728"/>
            <a:lumOff val="-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Patologik</a:t>
          </a:r>
          <a:endParaRPr lang="id-ID" sz="2700" kern="1200" dirty="0" smtClean="0"/>
        </a:p>
      </dsp:txBody>
      <dsp:txXfrm>
        <a:off x="31613" y="2251598"/>
        <a:ext cx="12128774" cy="584369"/>
      </dsp:txXfrm>
    </dsp:sp>
    <dsp:sp modelId="{4411B647-3C87-41C9-9E0D-3C398EB383E4}">
      <dsp:nvSpPr>
        <dsp:cNvPr id="0" name=""/>
        <dsp:cNvSpPr/>
      </dsp:nvSpPr>
      <dsp:spPr>
        <a:xfrm>
          <a:off x="0" y="2867580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Fraktur pd daerah tulang berpenyakit (kista tulang, paget, metastasis tulang, tumor).</a:t>
          </a:r>
          <a:endParaRPr lang="id-ID" sz="2100" kern="1200" dirty="0" smtClean="0"/>
        </a:p>
      </dsp:txBody>
      <dsp:txXfrm>
        <a:off x="0" y="2867580"/>
        <a:ext cx="12192000" cy="447120"/>
      </dsp:txXfrm>
    </dsp:sp>
    <dsp:sp modelId="{2DF7A692-B997-4628-98A5-84B4A73D9D3F}">
      <dsp:nvSpPr>
        <dsp:cNvPr id="0" name=""/>
        <dsp:cNvSpPr/>
      </dsp:nvSpPr>
      <dsp:spPr>
        <a:xfrm>
          <a:off x="0" y="3314700"/>
          <a:ext cx="12192000" cy="647595"/>
        </a:xfrm>
        <a:prstGeom prst="roundRect">
          <a:avLst/>
        </a:prstGeom>
        <a:solidFill>
          <a:schemeClr val="accent2">
            <a:hueOff val="-6511635"/>
            <a:satOff val="-14591"/>
            <a:lumOff val="-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Avulsi</a:t>
          </a:r>
          <a:endParaRPr lang="id-ID" sz="2700" kern="1200" dirty="0" smtClean="0"/>
        </a:p>
      </dsp:txBody>
      <dsp:txXfrm>
        <a:off x="31613" y="3346313"/>
        <a:ext cx="12128774" cy="584369"/>
      </dsp:txXfrm>
    </dsp:sp>
    <dsp:sp modelId="{8DDF220D-2DDE-419E-A2F2-7DE414CB2FCD}">
      <dsp:nvSpPr>
        <dsp:cNvPr id="0" name=""/>
        <dsp:cNvSpPr/>
      </dsp:nvSpPr>
      <dsp:spPr>
        <a:xfrm>
          <a:off x="0" y="3962295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Tertariknya fragmen tulang oleh ligamen/ tendo pd perlekatannya.</a:t>
          </a:r>
          <a:endParaRPr lang="id-ID" sz="2100" kern="1200" dirty="0" smtClean="0"/>
        </a:p>
      </dsp:txBody>
      <dsp:txXfrm>
        <a:off x="0" y="3962295"/>
        <a:ext cx="12192000" cy="447120"/>
      </dsp:txXfrm>
    </dsp:sp>
    <dsp:sp modelId="{41FCADFF-F9BB-4603-9B0F-CC74EB8665AA}">
      <dsp:nvSpPr>
        <dsp:cNvPr id="0" name=""/>
        <dsp:cNvSpPr/>
      </dsp:nvSpPr>
      <dsp:spPr>
        <a:xfrm>
          <a:off x="0" y="4409415"/>
          <a:ext cx="12192000" cy="647595"/>
        </a:xfrm>
        <a:prstGeom prst="roundRect">
          <a:avLst/>
        </a:prstGeom>
        <a:solidFill>
          <a:schemeClr val="accent2">
            <a:hueOff val="-8682179"/>
            <a:satOff val="-19455"/>
            <a:lumOff val="-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Epifisial</a:t>
          </a:r>
          <a:endParaRPr lang="id-ID" sz="2700" kern="1200" dirty="0" smtClean="0"/>
        </a:p>
      </dsp:txBody>
      <dsp:txXfrm>
        <a:off x="31613" y="4441028"/>
        <a:ext cx="12128774" cy="584369"/>
      </dsp:txXfrm>
    </dsp:sp>
    <dsp:sp modelId="{11D00DB3-6D02-44F9-BF3A-C8AB2ABC27AD}">
      <dsp:nvSpPr>
        <dsp:cNvPr id="0" name=""/>
        <dsp:cNvSpPr/>
      </dsp:nvSpPr>
      <dsp:spPr>
        <a:xfrm>
          <a:off x="0" y="5057010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Fraktur melalui epifisis.</a:t>
          </a:r>
          <a:endParaRPr lang="id-ID" sz="2100" kern="1200" dirty="0" smtClean="0"/>
        </a:p>
      </dsp:txBody>
      <dsp:txXfrm>
        <a:off x="0" y="5057010"/>
        <a:ext cx="12192000" cy="447120"/>
      </dsp:txXfrm>
    </dsp:sp>
    <dsp:sp modelId="{168D6849-C11F-459B-9016-CADABC26F46B}">
      <dsp:nvSpPr>
        <dsp:cNvPr id="0" name=""/>
        <dsp:cNvSpPr/>
      </dsp:nvSpPr>
      <dsp:spPr>
        <a:xfrm>
          <a:off x="0" y="5504129"/>
          <a:ext cx="12192000" cy="647595"/>
        </a:xfrm>
        <a:prstGeom prst="roundRect">
          <a:avLst/>
        </a:prstGeom>
        <a:solidFill>
          <a:schemeClr val="accent2">
            <a:hueOff val="-10852724"/>
            <a:satOff val="-24319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Impaksi</a:t>
          </a:r>
          <a:endParaRPr lang="id-ID" sz="2700" kern="1200" dirty="0"/>
        </a:p>
      </dsp:txBody>
      <dsp:txXfrm>
        <a:off x="31613" y="5535742"/>
        <a:ext cx="12128774" cy="584369"/>
      </dsp:txXfrm>
    </dsp:sp>
    <dsp:sp modelId="{E4D11938-0421-477D-9636-F9EEF48F8F2A}">
      <dsp:nvSpPr>
        <dsp:cNvPr id="0" name=""/>
        <dsp:cNvSpPr/>
      </dsp:nvSpPr>
      <dsp:spPr>
        <a:xfrm>
          <a:off x="0" y="6151725"/>
          <a:ext cx="1219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100" kern="1200" dirty="0" smtClean="0"/>
            <a:t>Fraktur dg fragmen tulang terdorong ke fragmen tulang  lainnya</a:t>
          </a:r>
          <a:endParaRPr lang="id-ID" sz="2100" kern="1200" dirty="0"/>
        </a:p>
      </dsp:txBody>
      <dsp:txXfrm>
        <a:off x="0" y="6151725"/>
        <a:ext cx="1219200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B0F6-3474-4CC9-994E-A5B0B5809449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140825"/>
            <a:ext cx="29845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D551B-0E39-4EB5-A9EA-D633344EE1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018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284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2843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F700828A-5657-4311-A05E-7EBB574B942C}" type="datetimeFigureOut">
              <a:rPr lang="id-ID" smtClean="0"/>
              <a:t>08/10/2018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31273"/>
            <a:ext cx="5510530" cy="3789224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284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284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7A740B98-7BEA-472E-B714-23FED109EC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16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AF25-C783-4DEB-BC37-8B9DE33BB56A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6A84-140E-4E4E-A3DA-209327FB135D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C07D-9FA5-47EB-8D7D-8C5135EDB4B0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4131-95D5-4964-8B2C-94150FF928F0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4677-5B69-47F0-A21A-D4DBECEFFE92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D550-3803-4457-8F93-E823C2B26BD6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CF3D-E5F9-40A9-B9AE-26D776E1B079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C8D6-50FA-4909-9BA3-BCDF1F4D4D11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758CC2-0C98-4679-8888-CCAE1C279C6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bp.blogspot.com/-Nleh9EBzkdE/TcPFk5BVurI/AAAAAAAAAE8/aAO_BToSmHw/s1600/Penatalaksanaan-Pada-Pasien-Fraktu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d.wikipedia.org/wiki/Berkas:Broken_fixed_ar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-rIEXyqj4wI/UXR5Wb8yCXI/AAAAAAAABm0/s7wTp7GYTf4/s1600/kebiasaan+duduk+salah.jp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://id.wikipedia.org/wiki/Berkas:Amanda-Scoliosis.JPG" TargetMode="External"/><Relationship Id="rId2" Type="http://schemas.openxmlformats.org/officeDocument/2006/relationships/hyperlink" Target="http://3.bp.blogspot.com/-FCvk4YiqO9M/UXR50TLpm-I/AAAAAAAABnE/FE871Awi74M/s1600/skolios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0OOGrvv2KmA/UXR5TRxRovI/AAAAAAAABms/tbVHVugsi50/s1600/kifosis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2.bp.blogspot.com/-MR9RSDeqIcQ/UXR5RT061TI/AAAAAAAABmk/H_44eqbEu7Y/s1600/lordosis.jpg" TargetMode="External"/><Relationship Id="rId4" Type="http://schemas.openxmlformats.org/officeDocument/2006/relationships/hyperlink" Target="http://2.bp.blogspot.com/-v0Ja_IUUWss/UXR5x9iLllI/AAAAAAAABm8/gFTY5w-FjEw/s1600/skoliosis2.jpg" TargetMode="External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3.bp.blogspot.com/-OOqEsLkS_1A/UXR9qm6J7GI/AAAAAAAABnk/vGOu5gmiDjQ/s1600/ricket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4.bp.blogspot.com/-FoJIcu-KHnA/UXR9DaZzaoI/AAAAAAAABnQ/GuZytjdsIRU/s1600/mikrosefalu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hyperlink" Target="http://2.bp.blogspot.com/-69tP13bUH6o/UXR9HaiixiI/AAAAAAAABng/Kb4DQuMkKfQ/s1600/osteoarthrit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791326"/>
            <a:ext cx="4846320" cy="26159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Pathology and </a:t>
            </a:r>
            <a:r>
              <a:rPr lang="en-US" dirty="0" err="1" smtClean="0"/>
              <a:t>Pathofisiologi</a:t>
            </a:r>
            <a:r>
              <a:rPr lang="id-ID" dirty="0" smtClean="0"/>
              <a:t> Sistem Muskuloskeletal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Oleh : Faik Agiwahyuanto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27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4084"/>
          </a:xfrm>
        </p:spPr>
        <p:txBody>
          <a:bodyPr/>
          <a:lstStyle/>
          <a:p>
            <a:r>
              <a:rPr lang="id-ID" dirty="0" smtClean="0"/>
              <a:t>Patah Tulang berdasarkan Konfigurasinya 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945479"/>
              </p:ext>
            </p:extLst>
          </p:nvPr>
        </p:nvGraphicFramePr>
        <p:xfrm>
          <a:off x="0" y="793750"/>
          <a:ext cx="12192000" cy="583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138396"/>
              </p:ext>
            </p:extLst>
          </p:nvPr>
        </p:nvGraphicFramePr>
        <p:xfrm>
          <a:off x="0" y="0"/>
          <a:ext cx="12192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/>
          <a:lstStyle/>
          <a:p>
            <a:r>
              <a:rPr lang="id-ID" dirty="0" smtClean="0"/>
              <a:t>Soal Patologi.... (part 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168"/>
            <a:ext cx="12192000" cy="57612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4000" dirty="0" smtClean="0"/>
              <a:t>Sebutkan dan jelaskan penyebab penyakit pada tulang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/>
              <a:t>Jelaskan dari maksud “Apa itu Fraktur” </a:t>
            </a:r>
            <a:r>
              <a:rPr lang="id-ID" sz="4000" dirty="0" smtClean="0">
                <a:sym typeface="Wingdings" panose="05000000000000000000" pitchFamily="2" charset="2"/>
              </a:rPr>
              <a:t>  Lokasi, Luas, Konfigurasi Tulang, dan Hubungan antar bagian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>
                <a:sym typeface="Wingdings" panose="05000000000000000000" pitchFamily="2" charset="2"/>
              </a:rPr>
              <a:t> Apa beda dari fraktur terbuka dan tertutup 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4000" dirty="0" smtClean="0">
                <a:sym typeface="Wingdings" panose="05000000000000000000" pitchFamily="2" charset="2"/>
              </a:rPr>
              <a:t>Sebutkan dan jelaskan dari grade fraktur terbuka !</a:t>
            </a:r>
          </a:p>
          <a:p>
            <a:pPr marL="457200" indent="-457200">
              <a:buFont typeface="+mj-lt"/>
              <a:buAutoNum type="arabicPeriod"/>
            </a:pPr>
            <a:endParaRPr lang="id-ID" sz="40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id-ID" sz="4000" dirty="0" smtClean="0"/>
          </a:p>
          <a:p>
            <a:pPr marL="457200" indent="-457200">
              <a:buFont typeface="+mj-lt"/>
              <a:buAutoNum type="arabicPeriod"/>
            </a:pP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/>
          <a:lstStyle/>
          <a:p>
            <a:r>
              <a:rPr lang="id-ID" dirty="0" smtClean="0"/>
              <a:t>Jenis Fraktur dari Bentuknya ....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Picture 4" descr="D:\UDINUS\Kurikulum RMIK\Musculosceletal\Fraktur bentukn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21586"/>
            <a:ext cx="12192001" cy="5758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3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1"/>
            <a:chExt cx="9144000" cy="6858000"/>
          </a:xfrm>
        </p:grpSpPr>
        <p:pic>
          <p:nvPicPr>
            <p:cNvPr id="9" name="Picture 8" descr="http://2.bp.blogspot.com/-Nleh9EBzkdE/TcPFk5BVurI/AAAAAAAAAE8/aAO_BToSmHw/s320/Penatalaksanaan-Pada-Pasien-Fraktur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9144000" cy="375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D:\UDINUS\Kurikulum RMIK\Musculosceletal\fraktur_hidu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64" y="3214687"/>
              <a:ext cx="5143536" cy="2912305"/>
            </a:xfrm>
            <a:prstGeom prst="rect">
              <a:avLst/>
            </a:prstGeom>
            <a:noFill/>
          </p:spPr>
        </p:pic>
        <p:pic>
          <p:nvPicPr>
            <p:cNvPr id="11" name="Picture 3" descr="D:\UDINUS\Kurikulum RMIK\Musculosceletal\fraktur-clavikula-patah-tulang-selangk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" y="4980386"/>
              <a:ext cx="4442884" cy="18776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095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Fraktur</a:t>
            </a:r>
            <a:r>
              <a:rPr lang="id-ID" sz="4400" dirty="0" smtClean="0"/>
              <a:t> </a:t>
            </a:r>
            <a:r>
              <a:rPr lang="id-ID" sz="4400" b="1" dirty="0" smtClean="0"/>
              <a:t>Radius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170"/>
            <a:ext cx="12192000" cy="576123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7690" y="697833"/>
            <a:ext cx="11964309" cy="5931568"/>
            <a:chOff x="0" y="53578"/>
            <a:chExt cx="9144032" cy="6804423"/>
          </a:xfrm>
        </p:grpSpPr>
        <p:pic>
          <p:nvPicPr>
            <p:cNvPr id="8" name="Picture 3" descr="D:\UDINUS\Kurikulum RMIK\Musculosceletal\fr_proxi humeru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5315" y="53578"/>
              <a:ext cx="4928717" cy="3804050"/>
            </a:xfrm>
            <a:prstGeom prst="rect">
              <a:avLst/>
            </a:prstGeom>
            <a:noFill/>
          </p:spPr>
        </p:pic>
        <p:pic>
          <p:nvPicPr>
            <p:cNvPr id="9" name="Picture 3" descr="D:\UDINUS\Kurikulum RMIK\Musculosceletal\Distale_Radiusf00025939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5761"/>
              <a:ext cx="4757216" cy="3107553"/>
            </a:xfrm>
            <a:prstGeom prst="rect">
              <a:avLst/>
            </a:prstGeom>
            <a:noFill/>
          </p:spPr>
        </p:pic>
        <p:pic>
          <p:nvPicPr>
            <p:cNvPr id="10" name="Picture 2" descr="D:\UDINUS\Kurikulum RMIK\Musculosceletal\boxer-fraktur-eps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1731" y="3589736"/>
              <a:ext cx="6622269" cy="32682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7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566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Tampak</a:t>
            </a:r>
            <a:r>
              <a:rPr lang="en-US" sz="4000" dirty="0"/>
              <a:t> </a:t>
            </a:r>
            <a:r>
              <a:rPr lang="en-US" sz="4000" dirty="0" err="1"/>
              <a:t>luar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lengan</a:t>
            </a:r>
            <a:r>
              <a:rPr lang="en-US" sz="4000" dirty="0"/>
              <a:t> </a:t>
            </a:r>
            <a:r>
              <a:rPr lang="en-US" sz="4000" dirty="0" err="1"/>
              <a:t>yg</a:t>
            </a:r>
            <a:r>
              <a:rPr lang="en-US" sz="4000" dirty="0"/>
              <a:t> </a:t>
            </a:r>
            <a:r>
              <a:rPr lang="en-US" sz="4000" dirty="0" err="1"/>
              <a:t>fraktur</a:t>
            </a:r>
            <a:r>
              <a:rPr lang="en-US" sz="4000" dirty="0"/>
              <a:t>, </a:t>
            </a:r>
            <a:r>
              <a:rPr lang="en-US" sz="4000" dirty="0" err="1"/>
              <a:t>sebelum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sesudah</a:t>
            </a:r>
            <a:r>
              <a:rPr lang="en-US" sz="4000" dirty="0"/>
              <a:t> </a:t>
            </a:r>
            <a:r>
              <a:rPr lang="en-US" sz="4000" dirty="0" err="1"/>
              <a:t>pembedahan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64" y="1183566"/>
            <a:ext cx="12109535" cy="544583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183566"/>
            <a:ext cx="11935326" cy="5299409"/>
            <a:chOff x="0" y="0"/>
            <a:chExt cx="8667747" cy="6482975"/>
          </a:xfrm>
        </p:grpSpPr>
        <p:pic>
          <p:nvPicPr>
            <p:cNvPr id="8" name="Picture 7" descr="http://upload.wikimedia.org/wikipedia/commons/thumb/d/d5/Broken_fixed_arm.jpg/190px-Broken_fixed_arm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222" y="3857628"/>
              <a:ext cx="8191525" cy="262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D:\UDINUS\Kurikulum RMIK\Musculosceletal\fraktur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433555" cy="28932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657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90187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Fraktur Femur &amp; Leher Femur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186"/>
            <a:ext cx="12192000" cy="6039213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590184"/>
            <a:ext cx="12191999" cy="6039215"/>
            <a:chOff x="0" y="0"/>
            <a:chExt cx="9144032" cy="6804446"/>
          </a:xfrm>
        </p:grpSpPr>
        <p:pic>
          <p:nvPicPr>
            <p:cNvPr id="8" name="Picture 2" descr="D:\UDINUS\Kurikulum RMIK\Musculosceletal\patah-retak tulang spina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1973" y="0"/>
              <a:ext cx="6858048" cy="2892679"/>
            </a:xfrm>
            <a:prstGeom prst="rect">
              <a:avLst/>
            </a:prstGeom>
            <a:noFill/>
          </p:spPr>
        </p:pic>
        <p:pic>
          <p:nvPicPr>
            <p:cNvPr id="9" name="Picture 2" descr="D:\UDINUS\Kurikulum RMIK\Musculosceletal\fracture leher femu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45"/>
              <a:ext cx="5872837" cy="2642009"/>
            </a:xfrm>
            <a:prstGeom prst="rect">
              <a:avLst/>
            </a:prstGeom>
            <a:noFill/>
          </p:spPr>
        </p:pic>
        <p:pic>
          <p:nvPicPr>
            <p:cNvPr id="10" name="Picture 3" descr="D:\UDINUS\Kurikulum RMIK\Musculosceletal\Fraktur femu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9256" y="4187941"/>
              <a:ext cx="3714776" cy="261650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929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/>
          <a:lstStyle/>
          <a:p>
            <a:r>
              <a:rPr lang="id-ID" b="1" dirty="0" smtClean="0"/>
              <a:t>Fraktur Tibia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pic>
        <p:nvPicPr>
          <p:cNvPr id="7" name="Picture 2" descr="D:\UDINUS\Kurikulum RMIK\Musculosceletal\fraktur tibia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9705"/>
            <a:ext cx="12192000" cy="593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0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dirty="0" smtClean="0"/>
              <a:t>Gejala Klinis dari terjadinya Fraktur 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349709"/>
              </p:ext>
            </p:extLst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19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47197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Apa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yg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akan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dibahas</a:t>
            </a:r>
            <a:r>
              <a:rPr lang="en-US" sz="5400" b="1" dirty="0" smtClean="0"/>
              <a:t> kali </a:t>
            </a:r>
            <a:r>
              <a:rPr lang="en-US" sz="5400" b="1" dirty="0" err="1" smtClean="0"/>
              <a:t>ini</a:t>
            </a:r>
            <a:r>
              <a:rPr lang="en-US" sz="5400" b="1" dirty="0" smtClean="0"/>
              <a:t>?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1" y="1325370"/>
            <a:ext cx="11404609" cy="530403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Phatology System and Patofisiology</a:t>
            </a:r>
          </a:p>
          <a:p>
            <a:r>
              <a:rPr lang="id-ID" sz="3200" dirty="0" smtClean="0"/>
              <a:t>Phatology System of Musculoscletal</a:t>
            </a:r>
          </a:p>
          <a:p>
            <a:r>
              <a:rPr lang="id-ID" sz="3200" dirty="0" smtClean="0"/>
              <a:t>Medicine for Phatology System</a:t>
            </a:r>
            <a:endParaRPr lang="id-ID" sz="3200" dirty="0" smtClean="0"/>
          </a:p>
          <a:p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dirty="0" smtClean="0"/>
              <a:t>4 tujuan utama dari Penangan Fraktur yg terpadu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66145"/>
              </p:ext>
            </p:extLst>
          </p:nvPr>
        </p:nvGraphicFramePr>
        <p:xfrm>
          <a:off x="0" y="915988"/>
          <a:ext cx="12192000" cy="571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705"/>
          </a:xfrm>
        </p:spPr>
        <p:txBody>
          <a:bodyPr/>
          <a:lstStyle/>
          <a:p>
            <a:r>
              <a:rPr lang="id-ID" dirty="0" smtClean="0"/>
              <a:t>Hasil Penyambungan Tulang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846487"/>
              </p:ext>
            </p:extLst>
          </p:nvPr>
        </p:nvGraphicFramePr>
        <p:xfrm>
          <a:off x="0" y="820738"/>
          <a:ext cx="12192000" cy="580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Tujuan Utama dari Terapi Malunion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23439"/>
              </p:ext>
            </p:extLst>
          </p:nvPr>
        </p:nvGraphicFramePr>
        <p:xfrm>
          <a:off x="0" y="989013"/>
          <a:ext cx="12192000" cy="564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21895"/>
          </a:xfrm>
        </p:spPr>
        <p:txBody>
          <a:bodyPr/>
          <a:lstStyle/>
          <a:p>
            <a:r>
              <a:rPr lang="id-ID" b="1" dirty="0" smtClean="0"/>
              <a:t>Pertimbangan dilakukan penanganan malunion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45630"/>
              </p:ext>
            </p:extLst>
          </p:nvPr>
        </p:nvGraphicFramePr>
        <p:xfrm>
          <a:off x="0" y="892175"/>
          <a:ext cx="12192000" cy="573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/>
              <a:t>Kelainan bentuk Tulang Belakang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77439"/>
              </p:ext>
            </p:extLst>
          </p:nvPr>
        </p:nvGraphicFramePr>
        <p:xfrm>
          <a:off x="0" y="722313"/>
          <a:ext cx="12192000" cy="59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3768"/>
          </a:xfrm>
        </p:spPr>
        <p:txBody>
          <a:bodyPr/>
          <a:lstStyle/>
          <a:p>
            <a:r>
              <a:rPr lang="id-ID" b="1" dirty="0" smtClean="0"/>
              <a:t>Kelainan Tulang Punggung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200" y="673769"/>
            <a:ext cx="11986799" cy="6184232"/>
            <a:chOff x="0" y="1"/>
            <a:chExt cx="9144000" cy="6929461"/>
          </a:xfrm>
        </p:grpSpPr>
        <p:pic>
          <p:nvPicPr>
            <p:cNvPr id="8" name="Picture 7" descr="http://3.bp.blogspot.com/-FCvk4YiqO9M/UXR50TLpm-I/AAAAAAAABnE/FE871Awi74M/s320/skoliosi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357298"/>
              <a:ext cx="30480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2.bp.blogspot.com/-v0Ja_IUUWss/UXR5x9iLllI/AAAAAAAABm8/gFTY5w-FjEw/s320/skoliosis2.jpg">
              <a:hlinkClick r:id="rId4"/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3636" y="3500439"/>
              <a:ext cx="276224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http://4.bp.blogspot.com/-0OOGrvv2KmA/UXR5TRxRovI/AAAAAAAABms/tbVHVugsi50/s1600/kifosis.jpg">
              <a:hlinkClick r:id="rId6"/>
            </p:cNvPr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" y="3000372"/>
              <a:ext cx="2500299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ttp://1.bp.blogspot.com/--rIEXyqj4wI/UXR5Wb8yCXI/AAAAAAAABm0/s7wTp7GYTf4/s400/kebiasaan+duduk+salah.jpg">
              <a:hlinkClick r:id="rId8"/>
            </p:cNvPr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"/>
              <a:ext cx="4857752" cy="264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http://2.bp.blogspot.com/-MR9RSDeqIcQ/UXR5RT061TI/AAAAAAAABmk/H_44eqbEu7Y/s320/lordosis.jpg">
              <a:hlinkClick r:id="rId10"/>
            </p:cNvPr>
            <p:cNvPicPr/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14612" y="2571744"/>
              <a:ext cx="2928939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http://upload.wikimedia.org/wikipedia/commons/thumb/8/88/Amanda-Scoliosis.JPG/190px-Amanda-Scoliosis.JPG">
              <a:hlinkClick r:id="rId12"/>
            </p:cNvPr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43306" y="4714884"/>
              <a:ext cx="228601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565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94084"/>
          </a:xfrm>
        </p:spPr>
        <p:txBody>
          <a:bodyPr>
            <a:noAutofit/>
          </a:bodyPr>
          <a:lstStyle/>
          <a:p>
            <a:r>
              <a:rPr lang="id-ID" sz="4800" dirty="0" smtClean="0"/>
              <a:t>Soal Part 2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084"/>
            <a:ext cx="12191999" cy="5835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Gambarkan Proses Patah Tulang pada Tibia atau Femur, lengkap dengan keterangan proses patahannya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Bagaimana terjadinya suatu proses nyeri ketika pasien menderita patah tulang dilihat dari segi gejala klinis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Apa guna atau tujuan utama dari penanganan fraktur ?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600" dirty="0" smtClean="0"/>
              <a:t>Sebutkan dan jelaskan dari kelainan bentuk tulang belakang pada manusia !</a:t>
            </a:r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7832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Kelainan pada Tulang</a:t>
            </a:r>
            <a:endParaRPr lang="id-ID" sz="4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074954"/>
              </p:ext>
            </p:extLst>
          </p:nvPr>
        </p:nvGraphicFramePr>
        <p:xfrm>
          <a:off x="0" y="6985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697832"/>
          </a:xfrm>
        </p:spPr>
        <p:txBody>
          <a:bodyPr/>
          <a:lstStyle/>
          <a:p>
            <a:r>
              <a:rPr lang="id-ID" dirty="0" smtClean="0"/>
              <a:t>Osteomalacia &amp; Osteoporosis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129564"/>
              </p:ext>
            </p:extLst>
          </p:nvPr>
        </p:nvGraphicFramePr>
        <p:xfrm>
          <a:off x="0" y="698500"/>
          <a:ext cx="121920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29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43038"/>
            <a:ext cx="11959389" cy="6586361"/>
            <a:chOff x="357158" y="714356"/>
            <a:chExt cx="8715438" cy="6143644"/>
          </a:xfrm>
        </p:grpSpPr>
        <p:pic>
          <p:nvPicPr>
            <p:cNvPr id="8" name="Picture 7" descr="http://3.bp.blogspot.com/-OOqEsLkS_1A/UXR9qm6J7GI/AAAAAAAABnk/vGOu5gmiDjQ/s320/ricket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17" y="714356"/>
              <a:ext cx="5262579" cy="273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http://4.bp.blogspot.com/-FoJIcu-KHnA/UXR9DaZzaoI/AAAAAAAABnQ/GuZytjdsIRU/s320/mikrosefalus.jpg">
              <a:hlinkClick r:id="rId4"/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3357561"/>
              <a:ext cx="4929222" cy="350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17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 fontScale="90000"/>
          </a:bodyPr>
          <a:lstStyle/>
          <a:p>
            <a:r>
              <a:rPr lang="id-ID" sz="6000" b="1" dirty="0" smtClean="0"/>
              <a:t>Definisi </a:t>
            </a:r>
            <a:endParaRPr lang="id-ID" sz="6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78809"/>
              </p:ext>
            </p:extLst>
          </p:nvPr>
        </p:nvGraphicFramePr>
        <p:xfrm>
          <a:off x="0" y="914400"/>
          <a:ext cx="1219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>
            <a:noAutofit/>
          </a:bodyPr>
          <a:lstStyle/>
          <a:p>
            <a:pPr algn="ctr"/>
            <a:r>
              <a:rPr lang="id-ID" sz="6000" b="1" dirty="0" smtClean="0"/>
              <a:t>Osteoporosis</a:t>
            </a:r>
            <a:endParaRPr lang="id-ID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422"/>
            <a:ext cx="12192000" cy="566497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964422"/>
            <a:ext cx="12192000" cy="5893578"/>
            <a:chOff x="0" y="500042"/>
            <a:chExt cx="8743789" cy="6357958"/>
          </a:xfrm>
        </p:grpSpPr>
        <p:pic>
          <p:nvPicPr>
            <p:cNvPr id="8" name="Picture 3" descr="E:\Kurikulum RMIK\osteoporosi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785794"/>
              <a:ext cx="4743293" cy="3090552"/>
            </a:xfrm>
            <a:prstGeom prst="rect">
              <a:avLst/>
            </a:prstGeom>
            <a:noFill/>
          </p:spPr>
        </p:pic>
        <p:pic>
          <p:nvPicPr>
            <p:cNvPr id="9" name="Picture 4" descr="E:\Kurikulum RMIK\penyakitosteoporosi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714752"/>
              <a:ext cx="3929060" cy="3143248"/>
            </a:xfrm>
            <a:prstGeom prst="rect">
              <a:avLst/>
            </a:prstGeom>
            <a:noFill/>
          </p:spPr>
        </p:pic>
        <p:pic>
          <p:nvPicPr>
            <p:cNvPr id="10" name="Picture 3" descr="E:\Sunar\Kurikulum RMIK\Osteoph 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00042"/>
              <a:ext cx="4381500" cy="2857500"/>
            </a:xfrm>
            <a:prstGeom prst="rect">
              <a:avLst/>
            </a:prstGeom>
            <a:noFill/>
          </p:spPr>
        </p:pic>
        <p:pic>
          <p:nvPicPr>
            <p:cNvPr id="11" name="Picture 2" descr="E:\Sunar\Kurikulum RMIK\htn-osteoporosi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57818" y="3714728"/>
              <a:ext cx="3143272" cy="31432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51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21895"/>
          </a:xfrm>
        </p:spPr>
        <p:txBody>
          <a:bodyPr/>
          <a:lstStyle/>
          <a:p>
            <a:r>
              <a:rPr lang="id-ID" dirty="0" smtClean="0"/>
              <a:t>Penyakit pada Tulang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367754"/>
              </p:ext>
            </p:extLst>
          </p:nvPr>
        </p:nvGraphicFramePr>
        <p:xfrm>
          <a:off x="0" y="722313"/>
          <a:ext cx="12192000" cy="590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31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b="1" dirty="0" smtClean="0"/>
              <a:t>Gangguan Persendian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92267"/>
              </p:ext>
            </p:extLst>
          </p:nvPr>
        </p:nvGraphicFramePr>
        <p:xfrm>
          <a:off x="0" y="721895"/>
          <a:ext cx="12192000" cy="590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32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1579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Artritis</a:t>
            </a:r>
            <a:endParaRPr lang="id-ID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2257"/>
              </p:ext>
            </p:extLst>
          </p:nvPr>
        </p:nvGraphicFramePr>
        <p:xfrm>
          <a:off x="0" y="795338"/>
          <a:ext cx="12192000" cy="583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"/>
            <a:ext cx="12192000" cy="6857997"/>
            <a:chOff x="0" y="3"/>
            <a:chExt cx="9145172" cy="6857997"/>
          </a:xfrm>
        </p:grpSpPr>
        <p:pic>
          <p:nvPicPr>
            <p:cNvPr id="8" name="Picture 7" descr="http://2.bp.blogspot.com/-69tP13bUH6o/UXR9HaiixiI/AAAAAAAABng/Kb4DQuMkKfQ/s320/osteoarthritis.jpg">
              <a:hlinkClick r:id="rId2"/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" y="3"/>
              <a:ext cx="4429156" cy="3000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D:\UDINUS\Kurikulum RMIK\KKPMT 1\Gou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4838700"/>
              <a:ext cx="2505075" cy="2019300"/>
            </a:xfrm>
            <a:prstGeom prst="rect">
              <a:avLst/>
            </a:prstGeom>
            <a:noFill/>
          </p:spPr>
        </p:pic>
        <p:pic>
          <p:nvPicPr>
            <p:cNvPr id="10" name="Picture 3" descr="D:\UDINUS\Kurikulum RMIK\KKPMT 1\gout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000396"/>
              <a:ext cx="2744973" cy="2071678"/>
            </a:xfrm>
            <a:prstGeom prst="rect">
              <a:avLst/>
            </a:prstGeom>
            <a:noFill/>
          </p:spPr>
        </p:pic>
        <p:pic>
          <p:nvPicPr>
            <p:cNvPr id="11" name="Picture 4" descr="D:\UDINUS\Kurikulum RMIK\KKPMT 1\Rhematod jari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81813" y="3714755"/>
              <a:ext cx="2262191" cy="1430683"/>
            </a:xfrm>
            <a:prstGeom prst="rect">
              <a:avLst/>
            </a:prstGeom>
            <a:noFill/>
          </p:spPr>
        </p:pic>
        <p:pic>
          <p:nvPicPr>
            <p:cNvPr id="12" name="Picture 5" descr="D:\UDINUS\Kurikulum RMIK\KKPMT 1\Rhematoid Artritis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357168"/>
              <a:ext cx="4716048" cy="2796899"/>
            </a:xfrm>
            <a:prstGeom prst="rect">
              <a:avLst/>
            </a:prstGeom>
            <a:noFill/>
          </p:spPr>
        </p:pic>
        <p:pic>
          <p:nvPicPr>
            <p:cNvPr id="13" name="Picture 6" descr="D:\UDINUS\Kurikulum RMIK\KKPMT 1\Rhematoid benjolan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86380" y="3429000"/>
              <a:ext cx="1714512" cy="2556460"/>
            </a:xfrm>
            <a:prstGeom prst="rect">
              <a:avLst/>
            </a:prstGeom>
            <a:noFill/>
          </p:spPr>
        </p:pic>
        <p:pic>
          <p:nvPicPr>
            <p:cNvPr id="14" name="Picture 7" descr="D:\UDINUS\Kurikulum RMIK\KKPMT 1\Gout 2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176" y="3143250"/>
              <a:ext cx="2849533" cy="18573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550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2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3200" b="1" dirty="0"/>
              <a:t>Rhematoid Artritis: 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id-ID" sz="3200" dirty="0"/>
              <a:t>Autoimun </a:t>
            </a:r>
            <a:r>
              <a:rPr lang="id-ID" sz="3200" dirty="0">
                <a:sym typeface="Wingdings" pitchFamily="2" charset="2"/>
              </a:rPr>
              <a:t> sendi tangan &amp; kaki, simetris alami radang pembengkaan, nyeri  kerusakan dalam send</a:t>
            </a:r>
          </a:p>
          <a:p>
            <a:pPr>
              <a:spcBef>
                <a:spcPts val="0"/>
              </a:spcBef>
            </a:pPr>
            <a:r>
              <a:rPr lang="id-ID" sz="3200" dirty="0">
                <a:sym typeface="Wingdings" pitchFamily="2" charset="2"/>
              </a:rPr>
              <a:t>Wanita &gt;laki2, 25-50 th,  </a:t>
            </a:r>
          </a:p>
          <a:p>
            <a:pPr>
              <a:spcBef>
                <a:spcPts val="0"/>
              </a:spcBef>
            </a:pPr>
            <a:r>
              <a:rPr lang="id-ID" sz="3200" dirty="0">
                <a:sym typeface="Wingdings" pitchFamily="2" charset="2"/>
              </a:rPr>
              <a:t>Sendi nyeri, kaku tu bangun tidur, setelah lama tidak beraktifitas.</a:t>
            </a:r>
          </a:p>
          <a:p>
            <a:pPr>
              <a:spcBef>
                <a:spcPts val="0"/>
              </a:spcBef>
              <a:buNone/>
            </a:pPr>
            <a:r>
              <a:rPr lang="id-ID" sz="3200" b="1" dirty="0"/>
              <a:t>Taji pada tumit</a:t>
            </a:r>
            <a:r>
              <a:rPr lang="id-ID" sz="3200" dirty="0"/>
              <a:t> : karena pertumbuhan yang berlebihan dari tulang ditumit, karena penarikan berlebihan pada tulang tumit oleh tendon yang menempel pada tulang tersebut.</a:t>
            </a:r>
          </a:p>
          <a:p>
            <a:pPr>
              <a:spcBef>
                <a:spcPts val="0"/>
              </a:spcBef>
            </a:pPr>
            <a:r>
              <a:rPr lang="id-ID" sz="3200" dirty="0"/>
              <a:t>Lokasipada telapak kaki atau sudut tumit</a:t>
            </a:r>
          </a:p>
          <a:p>
            <a:pPr>
              <a:spcBef>
                <a:spcPts val="0"/>
              </a:spcBef>
            </a:pPr>
            <a:r>
              <a:rPr lang="id-ID" sz="3200" dirty="0"/>
              <a:t>Nyeri di dasar tumit saat berjalan, sumbu tumit selalu berkontraksi </a:t>
            </a:r>
            <a:r>
              <a:rPr lang="id-ID" sz="3200" dirty="0">
                <a:sym typeface="Wingdings" pitchFamily="2" charset="2"/>
              </a:rPr>
              <a:t> teganganberlebihan pada fasia / tendon.</a:t>
            </a:r>
          </a:p>
          <a:p>
            <a:pPr>
              <a:spcBef>
                <a:spcPts val="0"/>
              </a:spcBef>
              <a:buNone/>
            </a:pPr>
            <a:r>
              <a:rPr lang="id-ID" sz="3200" b="1" dirty="0">
                <a:sym typeface="Wingdings" pitchFamily="2" charset="2"/>
              </a:rPr>
              <a:t>Tendinitis a</a:t>
            </a:r>
            <a:r>
              <a:rPr lang="en-US" sz="3200" b="1" dirty="0" err="1">
                <a:sym typeface="Wingdings" pitchFamily="2" charset="2"/>
              </a:rPr>
              <a:t>ch</a:t>
            </a:r>
            <a:r>
              <a:rPr lang="id-ID" sz="3200" b="1" dirty="0">
                <a:sym typeface="Wingdings" pitchFamily="2" charset="2"/>
              </a:rPr>
              <a:t>iles</a:t>
            </a:r>
            <a:r>
              <a:rPr lang="id-ID" sz="3200" dirty="0">
                <a:sym typeface="Wingdings" pitchFamily="2" charset="2"/>
              </a:rPr>
              <a:t> terjadi karena tekanan pd tendon lebih besar dari kekuatan tendon, terjadi pada berlari menuruni dan menaikibukit,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5958"/>
          </a:xfrm>
        </p:spPr>
        <p:txBody>
          <a:bodyPr/>
          <a:lstStyle/>
          <a:p>
            <a:r>
              <a:rPr lang="id-ID" dirty="0" smtClean="0"/>
              <a:t>Gangguan Pada otot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958"/>
            <a:ext cx="12192000" cy="5883442"/>
          </a:xfrm>
        </p:spPr>
        <p:txBody>
          <a:bodyPr>
            <a:noAutofit/>
          </a:bodyPr>
          <a:lstStyle/>
          <a:p>
            <a:r>
              <a:rPr lang="en-US" sz="3600" b="1" dirty="0" err="1"/>
              <a:t>Penyakit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kelompok</a:t>
            </a:r>
            <a:r>
              <a:rPr lang="en-US" sz="3600" dirty="0"/>
              <a:t> </a:t>
            </a:r>
            <a:r>
              <a:rPr lang="en-US" sz="3600" dirty="0" err="1"/>
              <a:t>usia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menyebabkan</a:t>
            </a:r>
            <a:r>
              <a:rPr lang="en-US" sz="3600" dirty="0"/>
              <a:t> </a:t>
            </a:r>
            <a:r>
              <a:rPr lang="en-US" sz="3600" dirty="0" err="1"/>
              <a:t>ketidakmampuan</a:t>
            </a:r>
            <a:r>
              <a:rPr lang="en-US" sz="3600" dirty="0"/>
              <a:t> </a:t>
            </a:r>
            <a:r>
              <a:rPr lang="en-US" sz="3600" dirty="0" err="1"/>
              <a:t>fisik</a:t>
            </a:r>
            <a:r>
              <a:rPr lang="en-US" sz="3600" dirty="0"/>
              <a:t> yang </a:t>
            </a:r>
            <a:r>
              <a:rPr lang="en-US" sz="3600" dirty="0" err="1"/>
              <a:t>serius</a:t>
            </a:r>
            <a:r>
              <a:rPr lang="en-US" sz="3600" dirty="0"/>
              <a:t>. </a:t>
            </a:r>
            <a:endParaRPr lang="id-ID" sz="3600" dirty="0" smtClean="0"/>
          </a:p>
          <a:p>
            <a:r>
              <a:rPr lang="en-US" sz="3600" dirty="0" err="1" smtClean="0"/>
              <a:t>Dampaknya</a:t>
            </a:r>
            <a:r>
              <a:rPr lang="en-US" sz="3600" dirty="0" smtClean="0"/>
              <a:t> </a:t>
            </a:r>
            <a:r>
              <a:rPr lang="en-US" sz="3600" dirty="0" err="1"/>
              <a:t>akut</a:t>
            </a:r>
            <a:r>
              <a:rPr lang="en-US" sz="3600" dirty="0"/>
              <a:t> </a:t>
            </a:r>
            <a:r>
              <a:rPr lang="en-US" sz="3600" dirty="0" err="1"/>
              <a:t>terutama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penderita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dewasa</a:t>
            </a:r>
            <a:r>
              <a:rPr lang="en-US" sz="3600" dirty="0"/>
              <a:t> </a:t>
            </a:r>
            <a:r>
              <a:rPr lang="en-US" sz="3600" dirty="0" err="1"/>
              <a:t>muda</a:t>
            </a:r>
            <a:r>
              <a:rPr lang="en-US" sz="3600" dirty="0"/>
              <a:t>. </a:t>
            </a:r>
            <a:endParaRPr lang="id-ID" sz="3600" dirty="0" smtClean="0"/>
          </a:p>
          <a:p>
            <a:r>
              <a:rPr lang="en-US" sz="3600" dirty="0" err="1" smtClean="0"/>
              <a:t>Kebutuhan</a:t>
            </a:r>
            <a:r>
              <a:rPr lang="en-US" sz="3600" dirty="0" smtClean="0"/>
              <a:t> </a:t>
            </a:r>
            <a:r>
              <a:rPr lang="en-US" sz="3600" dirty="0" err="1"/>
              <a:t>pasien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rumit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seringkali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cukup</a:t>
            </a:r>
            <a:r>
              <a:rPr lang="en-US" sz="3600" dirty="0"/>
              <a:t> </a:t>
            </a:r>
            <a:r>
              <a:rPr lang="en-US" sz="3600" dirty="0" err="1"/>
              <a:t>terpenuhi</a:t>
            </a:r>
            <a:r>
              <a:rPr lang="en-US" sz="3600" dirty="0" smtClean="0"/>
              <a:t>.</a:t>
            </a:r>
            <a:endParaRPr lang="id-ID" sz="3600" dirty="0" smtClean="0"/>
          </a:p>
          <a:p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/>
              <a:t>penyakit</a:t>
            </a:r>
            <a:r>
              <a:rPr lang="en-US" sz="3600" dirty="0"/>
              <a:t> 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bereaksi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pengobatan</a:t>
            </a:r>
            <a:r>
              <a:rPr lang="en-US" sz="3600" dirty="0"/>
              <a:t> </a:t>
            </a:r>
            <a:r>
              <a:rPr lang="en-US" sz="3600" dirty="0" err="1"/>
              <a:t>medis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ketidakmampuan</a:t>
            </a:r>
            <a:r>
              <a:rPr lang="en-US" sz="3600" dirty="0"/>
              <a:t> </a:t>
            </a:r>
            <a:r>
              <a:rPr lang="en-US" sz="3600" dirty="0" err="1"/>
              <a:t>fisik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disembuhkan</a:t>
            </a:r>
            <a:r>
              <a:rPr lang="en-US" sz="3600" dirty="0"/>
              <a:t> </a:t>
            </a:r>
            <a:r>
              <a:rPr lang="en-US" sz="3600" dirty="0" err="1"/>
              <a:t>ataupun</a:t>
            </a:r>
            <a:r>
              <a:rPr lang="en-US" sz="3600" dirty="0"/>
              <a:t> </a:t>
            </a:r>
            <a:r>
              <a:rPr lang="en-US" sz="3600" dirty="0" err="1"/>
              <a:t>dicegah</a:t>
            </a:r>
            <a:r>
              <a:rPr lang="en-US" sz="3600" dirty="0"/>
              <a:t>. </a:t>
            </a:r>
            <a:r>
              <a:rPr lang="en-US" sz="3600" dirty="0" err="1"/>
              <a:t>Sehingga</a:t>
            </a:r>
            <a:r>
              <a:rPr lang="en-US" sz="3600" dirty="0"/>
              <a:t>, </a:t>
            </a:r>
            <a:r>
              <a:rPr lang="en-US" sz="3600" dirty="0" err="1"/>
              <a:t>walaupun</a:t>
            </a:r>
            <a:r>
              <a:rPr lang="en-US" sz="3600" dirty="0"/>
              <a:t> </a:t>
            </a:r>
            <a:r>
              <a:rPr lang="en-US" sz="3600" dirty="0" err="1"/>
              <a:t>penyakit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seumum</a:t>
            </a:r>
            <a:r>
              <a:rPr lang="en-US" sz="3600" dirty="0"/>
              <a:t> </a:t>
            </a:r>
            <a:r>
              <a:rPr lang="en-US" sz="3600" dirty="0" err="1"/>
              <a:t>gangguan</a:t>
            </a:r>
            <a:r>
              <a:rPr lang="en-US" sz="3600" dirty="0"/>
              <a:t> </a:t>
            </a:r>
            <a:r>
              <a:rPr lang="en-US" sz="3600" dirty="0" err="1"/>
              <a:t>syaraf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stroke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epilepsi</a:t>
            </a:r>
            <a:r>
              <a:rPr lang="en-US" sz="3600" dirty="0"/>
              <a:t>,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berhak</a:t>
            </a:r>
            <a:r>
              <a:rPr lang="en-US" sz="3600" dirty="0"/>
              <a:t> </a:t>
            </a:r>
            <a:r>
              <a:rPr lang="en-US" sz="3600" dirty="0" err="1"/>
              <a:t>mendapatkan</a:t>
            </a:r>
            <a:r>
              <a:rPr lang="en-US" sz="3600" dirty="0"/>
              <a:t> </a:t>
            </a:r>
            <a:r>
              <a:rPr lang="en-US" sz="3600" dirty="0" err="1"/>
              <a:t>perhatian</a:t>
            </a:r>
            <a:r>
              <a:rPr lang="en-US" sz="3600" dirty="0"/>
              <a:t> </a:t>
            </a:r>
            <a:r>
              <a:rPr lang="en-US" sz="3600" dirty="0" err="1"/>
              <a:t>penuh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.</a:t>
            </a:r>
            <a:endParaRPr lang="id-ID" sz="3600" dirty="0"/>
          </a:p>
          <a:p>
            <a:endParaRPr lang="id-I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1895"/>
          </a:xfrm>
        </p:spPr>
        <p:txBody>
          <a:bodyPr/>
          <a:lstStyle/>
          <a:p>
            <a:r>
              <a:rPr lang="id-ID" dirty="0" smtClean="0"/>
              <a:t>Penyebab Penyakit Otot (dari 2 kategori besar)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272107"/>
              </p:ext>
            </p:extLst>
          </p:nvPr>
        </p:nvGraphicFramePr>
        <p:xfrm>
          <a:off x="0" y="965200"/>
          <a:ext cx="121920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077"/>
            <a:ext cx="12192000" cy="962207"/>
          </a:xfrm>
        </p:spPr>
        <p:txBody>
          <a:bodyPr/>
          <a:lstStyle/>
          <a:p>
            <a:r>
              <a:rPr lang="id-ID" dirty="0" smtClean="0"/>
              <a:t>Gejala-Gejala terjadinya fraktur 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01306"/>
            <a:ext cx="11333746" cy="53280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/>
              <a:t>kelemahan</a:t>
            </a:r>
            <a:r>
              <a:rPr lang="en-US" sz="2800" dirty="0"/>
              <a:t>,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progresif</a:t>
            </a:r>
            <a:r>
              <a:rPr lang="en-US" sz="2800" dirty="0"/>
              <a:t>, bilateral </a:t>
            </a:r>
            <a:r>
              <a:rPr lang="id-ID" sz="2800" dirty="0"/>
              <a:t>&amp;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dekat</a:t>
            </a:r>
            <a:r>
              <a:rPr lang="en-US" sz="2800" dirty="0"/>
              <a:t> d</a:t>
            </a:r>
            <a:r>
              <a:rPr lang="id-ID" sz="2800" dirty="0"/>
              <a:t>g </a:t>
            </a:r>
            <a:r>
              <a:rPr lang="en-US" sz="2800" dirty="0" err="1"/>
              <a:t>tubuh</a:t>
            </a:r>
            <a:r>
              <a:rPr lang="id-ID" sz="2800" dirty="0"/>
              <a:t>: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panggul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bahu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berjalan</a:t>
            </a:r>
            <a:r>
              <a:rPr lang="id-ID" sz="2800" dirty="0"/>
              <a:t>/</a:t>
            </a:r>
            <a:r>
              <a:rPr lang="en-US" sz="2800" dirty="0" err="1"/>
              <a:t>berlari</a:t>
            </a:r>
            <a:r>
              <a:rPr lang="en-US" sz="2800" dirty="0"/>
              <a:t>, </a:t>
            </a:r>
            <a:r>
              <a:rPr lang="en-US" sz="2800" dirty="0" err="1"/>
              <a:t>naik</a:t>
            </a:r>
            <a:r>
              <a:rPr lang="en-US" sz="2800" dirty="0"/>
              <a:t> </a:t>
            </a:r>
            <a:r>
              <a:rPr lang="en-US" sz="2800" dirty="0" err="1"/>
              <a:t>tangga</a:t>
            </a:r>
            <a:r>
              <a:rPr lang="en-US" sz="2800" dirty="0"/>
              <a:t>, </a:t>
            </a:r>
            <a:r>
              <a:rPr lang="en-US" sz="2800" dirty="0" err="1"/>
              <a:t>bangun</a:t>
            </a:r>
            <a:r>
              <a:rPr lang="en-US" sz="2800" dirty="0"/>
              <a:t> </a:t>
            </a:r>
            <a:r>
              <a:rPr lang="en-US" sz="2800" dirty="0" err="1"/>
              <a:t>dr</a:t>
            </a:r>
            <a:r>
              <a:rPr lang="en-US" sz="2800" dirty="0"/>
              <a:t> duduk, </a:t>
            </a:r>
            <a:r>
              <a:rPr lang="en-US" sz="2800" dirty="0" err="1"/>
              <a:t>angkat</a:t>
            </a: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, </a:t>
            </a:r>
            <a:r>
              <a:rPr lang="en-US" sz="2800" dirty="0" err="1"/>
              <a:t>angkat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meraih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bahu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,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muncul</a:t>
            </a:r>
            <a:r>
              <a:rPr lang="id-ID" sz="2800" dirty="0"/>
              <a:t> sbg </a:t>
            </a:r>
            <a:r>
              <a:rPr lang="en-US" sz="2800" dirty="0"/>
              <a:t> </a:t>
            </a:r>
            <a:r>
              <a:rPr lang="en-US" sz="2800" dirty="0" err="1"/>
              <a:t>kehilangan</a:t>
            </a:r>
            <a:r>
              <a:rPr lang="en-US" sz="2800" dirty="0"/>
              <a:t> </a:t>
            </a:r>
            <a:r>
              <a:rPr lang="en-US" sz="2800" dirty="0" err="1"/>
              <a:t>suara</a:t>
            </a:r>
            <a:r>
              <a:rPr lang="en-US" sz="2800" dirty="0"/>
              <a:t>, </a:t>
            </a:r>
            <a:r>
              <a:rPr lang="en-US" sz="2800" dirty="0" err="1"/>
              <a:t>terlambat</a:t>
            </a:r>
            <a:r>
              <a:rPr lang="en-US" sz="2800" dirty="0"/>
              <a:t> </a:t>
            </a:r>
            <a:r>
              <a:rPr lang="id-ID" sz="2800" dirty="0"/>
              <a:t>u/ </a:t>
            </a:r>
            <a:r>
              <a:rPr lang="en-US" sz="2800" dirty="0" err="1"/>
              <a:t>berdiri</a:t>
            </a:r>
            <a:r>
              <a:rPr lang="en-US" sz="2800" dirty="0"/>
              <a:t>, </a:t>
            </a:r>
            <a:r>
              <a:rPr lang="en-US" sz="2800" dirty="0" err="1"/>
              <a:t>jalan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lari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Seringkali</a:t>
            </a:r>
            <a:r>
              <a:rPr lang="en-US" sz="2800" dirty="0"/>
              <a:t>,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d</a:t>
            </a:r>
            <a:r>
              <a:rPr lang="id-ID" sz="2800" dirty="0"/>
              <a:t>g k</a:t>
            </a:r>
            <a:r>
              <a:rPr lang="en-US" sz="2800" dirty="0" err="1"/>
              <a:t>etidakberdayaan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id-ID" sz="2800" dirty="0"/>
              <a:t>N</a:t>
            </a:r>
            <a:r>
              <a:rPr lang="en-US" sz="2800" dirty="0" err="1"/>
              <a:t>yeri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keram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id-ID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penyebab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ketegangan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lelah</a:t>
            </a:r>
            <a:r>
              <a:rPr lang="en-US" sz="2800" dirty="0"/>
              <a:t> d</a:t>
            </a:r>
            <a:r>
              <a:rPr lang="id-ID" sz="2800" dirty="0"/>
              <a:t>g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id-ID" sz="2800" dirty="0"/>
              <a:t>pd </a:t>
            </a:r>
            <a:r>
              <a:rPr lang="en-US" sz="2800" dirty="0" err="1"/>
              <a:t>miastenia</a:t>
            </a:r>
            <a:r>
              <a:rPr lang="en-US" sz="2800" dirty="0"/>
              <a:t> gravis. </a:t>
            </a:r>
            <a:endParaRPr lang="id-ID" sz="2800" dirty="0"/>
          </a:p>
          <a:p>
            <a:pPr>
              <a:spcBef>
                <a:spcPts val="600"/>
              </a:spcBef>
            </a:pPr>
            <a:r>
              <a:rPr lang="en-US" sz="2800" dirty="0" err="1"/>
              <a:t>Paralisis</a:t>
            </a:r>
            <a:r>
              <a:rPr lang="en-US" sz="2800" dirty="0"/>
              <a:t> </a:t>
            </a:r>
            <a:r>
              <a:rPr lang="en-US" sz="2800" dirty="0" err="1"/>
              <a:t>episodik</a:t>
            </a:r>
            <a:r>
              <a:rPr lang="en-US" sz="2800" dirty="0"/>
              <a:t> </a:t>
            </a:r>
            <a:r>
              <a:rPr lang="id-ID" sz="2800" dirty="0"/>
              <a:t>: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paralisis</a:t>
            </a:r>
            <a:r>
              <a:rPr lang="en-US" sz="2800" dirty="0"/>
              <a:t> </a:t>
            </a:r>
            <a:r>
              <a:rPr lang="en-US" sz="2800" dirty="0" err="1"/>
              <a:t>periodik</a:t>
            </a:r>
            <a:r>
              <a:rPr lang="en-US" sz="2800" dirty="0" smtClean="0"/>
              <a:t>.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38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665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b="1" dirty="0" err="1"/>
              <a:t>Distrofi</a:t>
            </a:r>
            <a:r>
              <a:rPr lang="en-US" sz="3200" b="1" dirty="0"/>
              <a:t> </a:t>
            </a:r>
            <a:r>
              <a:rPr lang="en-US" sz="3200" b="1" dirty="0" err="1"/>
              <a:t>Otot</a:t>
            </a:r>
            <a:r>
              <a:rPr lang="id-ID" sz="3200" b="1" dirty="0"/>
              <a:t> = </a:t>
            </a:r>
            <a:r>
              <a:rPr lang="en-US" sz="3200" dirty="0" err="1"/>
              <a:t>sebab</a:t>
            </a:r>
            <a:r>
              <a:rPr lang="en-US" sz="3200" dirty="0"/>
              <a:t> </a:t>
            </a:r>
            <a:r>
              <a:rPr lang="en-US" sz="3200" dirty="0" err="1"/>
              <a:t>ketidaknormalan</a:t>
            </a:r>
            <a:r>
              <a:rPr lang="en-US" sz="3200" dirty="0"/>
              <a:t> gen </a:t>
            </a:r>
            <a:r>
              <a:rPr lang="en-US" sz="3200" dirty="0" err="1"/>
              <a:t>tertentu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id-ID" sz="3200" dirty="0"/>
              <a:t>K</a:t>
            </a:r>
            <a:r>
              <a:rPr lang="en-US" sz="3200" dirty="0" err="1"/>
              <a:t>etidakberdayaan</a:t>
            </a:r>
            <a:r>
              <a:rPr lang="en-US" sz="3200" dirty="0"/>
              <a:t>, </a:t>
            </a:r>
            <a:r>
              <a:rPr lang="en-US" sz="3200" dirty="0" err="1"/>
              <a:t>kelemahan</a:t>
            </a:r>
            <a:r>
              <a:rPr lang="en-US" sz="3200" dirty="0"/>
              <a:t> </a:t>
            </a:r>
            <a:r>
              <a:rPr lang="id-ID" sz="3200" dirty="0"/>
              <a:t>&amp; </a:t>
            </a:r>
            <a:r>
              <a:rPr lang="en-US" sz="3200" dirty="0" err="1"/>
              <a:t>kontraktur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en-US" sz="3200" dirty="0" err="1"/>
              <a:t>meningkat</a:t>
            </a:r>
            <a:r>
              <a:rPr lang="en-US" sz="3200" dirty="0"/>
              <a:t>.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akut</a:t>
            </a:r>
            <a:r>
              <a:rPr lang="en-US" sz="3200" dirty="0"/>
              <a:t>,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gejala</a:t>
            </a:r>
            <a:r>
              <a:rPr lang="en-US" sz="3200" dirty="0"/>
              <a:t> </a:t>
            </a:r>
            <a:r>
              <a:rPr lang="en-US" sz="3200" dirty="0" err="1"/>
              <a:t>ringan</a:t>
            </a:r>
            <a:r>
              <a:rPr lang="en-US" sz="3200" dirty="0"/>
              <a:t>.</a:t>
            </a:r>
            <a:r>
              <a:rPr lang="id-ID" sz="3200" dirty="0"/>
              <a:t> Walaupun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seorangpun</a:t>
            </a:r>
            <a:r>
              <a:rPr lang="en-US" sz="3200" dirty="0"/>
              <a:t> </a:t>
            </a:r>
            <a:r>
              <a:rPr lang="id-ID" sz="3200" dirty="0"/>
              <a:t>ke</a:t>
            </a:r>
            <a:r>
              <a:rPr lang="en-US" sz="3200" dirty="0" err="1"/>
              <a:t>luarga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mengalaminya</a:t>
            </a:r>
            <a:r>
              <a:rPr lang="en-US" sz="3200" dirty="0"/>
              <a:t>.</a:t>
            </a:r>
            <a:endParaRPr lang="id-ID" sz="3200" dirty="0"/>
          </a:p>
          <a:p>
            <a:pPr>
              <a:spcBef>
                <a:spcPts val="0"/>
              </a:spcBef>
              <a:buNone/>
            </a:pPr>
            <a:endParaRPr lang="id-ID" sz="3200" b="1" dirty="0" smtClean="0"/>
          </a:p>
          <a:p>
            <a:pPr>
              <a:spcBef>
                <a:spcPts val="0"/>
              </a:spcBef>
              <a:buNone/>
            </a:pPr>
            <a:endParaRPr lang="id-ID" sz="3200" b="1" dirty="0"/>
          </a:p>
          <a:p>
            <a:pPr>
              <a:spcBef>
                <a:spcPts val="0"/>
              </a:spcBef>
              <a:buNone/>
            </a:pPr>
            <a:r>
              <a:rPr lang="id-ID" sz="3200" b="1" dirty="0" smtClean="0"/>
              <a:t>Di</a:t>
            </a:r>
            <a:r>
              <a:rPr lang="en-US" sz="3200" b="1" dirty="0" err="1"/>
              <a:t>strofi</a:t>
            </a:r>
            <a:r>
              <a:rPr lang="en-US" sz="3200" b="1" dirty="0"/>
              <a:t> </a:t>
            </a:r>
            <a:r>
              <a:rPr lang="en-US" sz="3200" b="1" dirty="0" err="1"/>
              <a:t>otot</a:t>
            </a:r>
            <a:r>
              <a:rPr lang="en-US" sz="3200" b="1" dirty="0"/>
              <a:t> </a:t>
            </a:r>
            <a:r>
              <a:rPr lang="en-US" sz="3200" b="1" dirty="0" err="1"/>
              <a:t>Duchenne</a:t>
            </a:r>
            <a:r>
              <a:rPr lang="id-ID" sz="3200" b="1" dirty="0"/>
              <a:t> (pd anak)</a:t>
            </a:r>
            <a:r>
              <a:rPr lang="en-US" sz="3200" dirty="0"/>
              <a:t>, 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en-US" sz="3200" dirty="0" err="1"/>
              <a:t>akut</a:t>
            </a:r>
            <a:r>
              <a:rPr lang="id-ID" sz="3200" dirty="0"/>
              <a:t>, 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menyerang</a:t>
            </a:r>
            <a:r>
              <a:rPr lang="en-US" sz="3200" dirty="0"/>
              <a:t> </a:t>
            </a:r>
            <a:r>
              <a:rPr lang="en-US" sz="3200" dirty="0" err="1"/>
              <a:t>anak</a:t>
            </a:r>
            <a:r>
              <a:rPr lang="en-US" sz="3200" dirty="0"/>
              <a:t> </a:t>
            </a:r>
            <a:r>
              <a:rPr lang="en-US" sz="3200" dirty="0" err="1"/>
              <a:t>laki</a:t>
            </a:r>
            <a:r>
              <a:rPr lang="id-ID" sz="3200" dirty="0"/>
              <a:t>2, karena </a:t>
            </a:r>
            <a:r>
              <a:rPr lang="en-US" sz="3200" dirty="0" err="1"/>
              <a:t>tdk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kromosom</a:t>
            </a:r>
            <a:r>
              <a:rPr lang="en-US" sz="3200" dirty="0"/>
              <a:t> X </a:t>
            </a:r>
            <a:r>
              <a:rPr lang="en-US" sz="3200" dirty="0" err="1"/>
              <a:t>kedua</a:t>
            </a:r>
            <a:r>
              <a:rPr lang="en-US" sz="3200" dirty="0"/>
              <a:t> u</a:t>
            </a:r>
            <a:r>
              <a:rPr lang="id-ID" sz="3200" dirty="0"/>
              <a:t>/</a:t>
            </a:r>
            <a:r>
              <a:rPr lang="en-US" sz="3200" dirty="0"/>
              <a:t> </a:t>
            </a:r>
            <a:r>
              <a:rPr lang="en-US" sz="3200" dirty="0" err="1"/>
              <a:t>mengimbangi</a:t>
            </a:r>
            <a:r>
              <a:rPr lang="en-US" sz="3200" dirty="0"/>
              <a:t> </a:t>
            </a:r>
            <a:r>
              <a:rPr lang="en-US" sz="3200" dirty="0" err="1"/>
              <a:t>kromosom</a:t>
            </a:r>
            <a:r>
              <a:rPr lang="en-US" sz="3200" dirty="0"/>
              <a:t> X </a:t>
            </a:r>
            <a:r>
              <a:rPr lang="en-US" sz="3200" dirty="0" err="1"/>
              <a:t>pembawa</a:t>
            </a:r>
            <a:r>
              <a:rPr lang="en-US" sz="3200" dirty="0"/>
              <a:t> gen </a:t>
            </a:r>
            <a:r>
              <a:rPr lang="en-US" sz="3200" dirty="0" err="1"/>
              <a:t>tidak</a:t>
            </a:r>
            <a:r>
              <a:rPr lang="en-US" sz="3200" dirty="0"/>
              <a:t> normal.</a:t>
            </a:r>
            <a:r>
              <a:rPr lang="id-ID" sz="3200" dirty="0"/>
              <a:t> G</a:t>
            </a:r>
            <a:r>
              <a:rPr lang="en-US" sz="3200" dirty="0"/>
              <a:t>en </a:t>
            </a:r>
            <a:r>
              <a:rPr lang="en-US" sz="3200" dirty="0" err="1"/>
              <a:t>tidak</a:t>
            </a:r>
            <a:r>
              <a:rPr lang="en-US" sz="3200" dirty="0"/>
              <a:t> normal </a:t>
            </a:r>
            <a:r>
              <a:rPr lang="en-US" sz="3200" dirty="0" err="1"/>
              <a:t>pembawa</a:t>
            </a:r>
            <a:r>
              <a:rPr lang="en-US" sz="3200" dirty="0"/>
              <a:t> </a:t>
            </a:r>
            <a:r>
              <a:rPr lang="en-US" sz="3200" dirty="0" err="1"/>
              <a:t>kode</a:t>
            </a:r>
            <a:r>
              <a:rPr lang="en-US" sz="3200" dirty="0"/>
              <a:t> u</a:t>
            </a:r>
            <a:r>
              <a:rPr lang="id-ID" sz="3200" dirty="0"/>
              <a:t>/ </a:t>
            </a:r>
            <a:r>
              <a:rPr lang="en-US" sz="3200" dirty="0"/>
              <a:t>protein pd </a:t>
            </a:r>
            <a:r>
              <a:rPr lang="en-US" sz="3200" dirty="0" err="1"/>
              <a:t>permukaan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. </a:t>
            </a:r>
            <a:r>
              <a:rPr lang="en-US" sz="3200" dirty="0" err="1"/>
              <a:t>Ketidakadaan</a:t>
            </a:r>
            <a:r>
              <a:rPr lang="en-US" sz="3200" dirty="0"/>
              <a:t> protein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akibatkan</a:t>
            </a:r>
            <a:r>
              <a:rPr lang="en-US" sz="3200" dirty="0"/>
              <a:t> </a:t>
            </a:r>
            <a:r>
              <a:rPr lang="en-US" sz="3200" dirty="0" err="1"/>
              <a:t>kerusakan</a:t>
            </a:r>
            <a:r>
              <a:rPr lang="en-US" sz="3200" dirty="0"/>
              <a:t> </a:t>
            </a:r>
            <a:r>
              <a:rPr lang="en-US" sz="3200" dirty="0" err="1"/>
              <a:t>permukaan</a:t>
            </a:r>
            <a:r>
              <a:rPr lang="en-US" sz="3200" dirty="0"/>
              <a:t> </a:t>
            </a:r>
            <a:r>
              <a:rPr lang="en-US" sz="3200" dirty="0" err="1"/>
              <a:t>sel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id-ID" sz="3200" dirty="0"/>
              <a:t>&amp; </a:t>
            </a:r>
            <a:r>
              <a:rPr lang="en-US" sz="3200" dirty="0" err="1"/>
              <a:t>merusak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. </a:t>
            </a:r>
            <a:r>
              <a:rPr lang="id-ID" sz="3200" dirty="0"/>
              <a:t> Ha</a:t>
            </a:r>
            <a:r>
              <a:rPr lang="en-US" sz="3200" dirty="0" err="1"/>
              <a:t>rapan</a:t>
            </a:r>
            <a:r>
              <a:rPr lang="en-US" sz="3200" dirty="0"/>
              <a:t> </a:t>
            </a:r>
            <a:r>
              <a:rPr lang="en-US" sz="3200" dirty="0" err="1"/>
              <a:t>peyembuhan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ditemukan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distrofi</a:t>
            </a:r>
            <a:r>
              <a:rPr lang="en-US" sz="3200" dirty="0"/>
              <a:t> </a:t>
            </a:r>
            <a:r>
              <a:rPr lang="en-US" sz="3200" dirty="0" err="1"/>
              <a:t>otot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gen</a:t>
            </a:r>
            <a:endParaRPr lang="id-ID" sz="3200" dirty="0"/>
          </a:p>
          <a:p>
            <a:pPr>
              <a:spcBef>
                <a:spcPts val="0"/>
              </a:spcBef>
            </a:pPr>
            <a:r>
              <a:rPr lang="en-US" sz="3200" dirty="0" err="1"/>
              <a:t>Kelemahan</a:t>
            </a:r>
            <a:r>
              <a:rPr lang="en-US" sz="3200" dirty="0"/>
              <a:t> </a:t>
            </a:r>
            <a:r>
              <a:rPr lang="en-US" sz="3200" dirty="0" err="1"/>
              <a:t>diketahui</a:t>
            </a:r>
            <a:r>
              <a:rPr lang="en-US" sz="3200" dirty="0"/>
              <a:t>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id-ID" sz="3200" dirty="0"/>
              <a:t>/ </a:t>
            </a:r>
            <a:r>
              <a:rPr lang="en-US" sz="3200" dirty="0" err="1"/>
              <a:t>berlari</a:t>
            </a:r>
            <a:r>
              <a:rPr lang="en-US" sz="3200" dirty="0"/>
              <a:t>. </a:t>
            </a:r>
            <a:r>
              <a:rPr lang="en-US" sz="3200" dirty="0" err="1"/>
              <a:t>Tanda</a:t>
            </a:r>
            <a:r>
              <a:rPr lang="en-US" sz="3200" dirty="0"/>
              <a:t> </a:t>
            </a:r>
            <a:r>
              <a:rPr lang="en-US" sz="3200" dirty="0" err="1"/>
              <a:t>khas</a:t>
            </a:r>
            <a:r>
              <a:rPr lang="id-ID" sz="3200" dirty="0"/>
              <a:t>: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jinjit</a:t>
            </a:r>
            <a:r>
              <a:rPr lang="en-US" sz="3200" dirty="0"/>
              <a:t> </a:t>
            </a:r>
            <a:r>
              <a:rPr lang="id-ID" sz="3200" dirty="0"/>
              <a:t>&amp; </a:t>
            </a:r>
            <a:r>
              <a:rPr lang="en-US" sz="3200" dirty="0" err="1"/>
              <a:t>betis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.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027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73847"/>
            <a:ext cx="11778252" cy="618303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Struktur Tulang </a:t>
            </a:r>
            <a:r>
              <a:rPr lang="id-ID" sz="3600" b="1" dirty="0" smtClean="0">
                <a:sym typeface="Wingdings" panose="05000000000000000000" pitchFamily="2" charset="2"/>
              </a:rPr>
              <a:t> Tulang terdiri dari :</a:t>
            </a:r>
            <a:endParaRPr lang="id-ID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584487"/>
              </p:ext>
            </p:extLst>
          </p:nvPr>
        </p:nvGraphicFramePr>
        <p:xfrm>
          <a:off x="204788" y="920750"/>
          <a:ext cx="11779250" cy="570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7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5451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id-ID" sz="4000" b="1" dirty="0"/>
              <a:t>Distrofi otot lain:</a:t>
            </a:r>
          </a:p>
          <a:p>
            <a:pPr>
              <a:spcBef>
                <a:spcPts val="0"/>
              </a:spcBef>
            </a:pPr>
            <a:r>
              <a:rPr lang="id-ID" sz="4000" b="1" dirty="0"/>
              <a:t>D</a:t>
            </a:r>
            <a:r>
              <a:rPr lang="en-US" sz="4000" b="1" dirty="0" err="1"/>
              <a:t>istrofi</a:t>
            </a:r>
            <a:r>
              <a:rPr lang="en-US" sz="4000" b="1" dirty="0"/>
              <a:t> </a:t>
            </a:r>
            <a:r>
              <a:rPr lang="en-US" sz="4000" b="1" dirty="0" err="1"/>
              <a:t>otot</a:t>
            </a:r>
            <a:r>
              <a:rPr lang="en-US" sz="4000" b="1" dirty="0"/>
              <a:t> </a:t>
            </a:r>
            <a:r>
              <a:rPr lang="en-US" sz="4000" b="1" dirty="0" err="1"/>
              <a:t>korset</a:t>
            </a:r>
            <a:r>
              <a:rPr lang="en-US" sz="4000" dirty="0"/>
              <a:t> </a:t>
            </a:r>
            <a:r>
              <a:rPr lang="en-US" sz="4000" dirty="0" err="1"/>
              <a:t>anggota</a:t>
            </a:r>
            <a:r>
              <a:rPr lang="en-US" sz="4000" dirty="0"/>
              <a:t> </a:t>
            </a:r>
            <a:r>
              <a:rPr lang="en-US" sz="4000" dirty="0" err="1"/>
              <a:t>badan</a:t>
            </a:r>
            <a:r>
              <a:rPr lang="en-US" sz="4000" dirty="0"/>
              <a:t>, </a:t>
            </a:r>
            <a:r>
              <a:rPr lang="en-US" sz="4000" dirty="0" err="1"/>
              <a:t>distrofi</a:t>
            </a:r>
            <a:r>
              <a:rPr lang="en-US" sz="4000" dirty="0"/>
              <a:t> </a:t>
            </a:r>
            <a:r>
              <a:rPr lang="en-US" sz="4000" dirty="0" err="1"/>
              <a:t>otot</a:t>
            </a:r>
            <a:r>
              <a:rPr lang="en-US" sz="4000" dirty="0"/>
              <a:t> </a:t>
            </a:r>
            <a:r>
              <a:rPr lang="en-US" sz="4000" dirty="0" err="1"/>
              <a:t>fasio</a:t>
            </a:r>
            <a:r>
              <a:rPr lang="id-ID" sz="4000" dirty="0"/>
              <a:t> </a:t>
            </a:r>
            <a:r>
              <a:rPr lang="en-US" sz="4000" dirty="0" err="1"/>
              <a:t>skapulo</a:t>
            </a:r>
            <a:r>
              <a:rPr lang="id-ID" sz="4000" dirty="0"/>
              <a:t> </a:t>
            </a:r>
            <a:r>
              <a:rPr lang="en-US" sz="4000" dirty="0"/>
              <a:t>humeral </a:t>
            </a:r>
            <a:r>
              <a:rPr lang="id-ID" sz="4000" dirty="0"/>
              <a:t>&amp; </a:t>
            </a:r>
            <a:r>
              <a:rPr lang="en-US" sz="4000" dirty="0" err="1"/>
              <a:t>distrofi</a:t>
            </a:r>
            <a:r>
              <a:rPr lang="en-US" sz="4000" dirty="0"/>
              <a:t> </a:t>
            </a:r>
            <a:r>
              <a:rPr lang="en-US" sz="4000" dirty="0" err="1"/>
              <a:t>miotonik</a:t>
            </a:r>
            <a:r>
              <a:rPr lang="id-ID" sz="4000" dirty="0"/>
              <a:t>,</a:t>
            </a:r>
            <a:r>
              <a:rPr lang="en-US" sz="4000" dirty="0"/>
              <a:t> </a:t>
            </a:r>
            <a:endParaRPr lang="id-ID" sz="4000" dirty="0"/>
          </a:p>
          <a:p>
            <a:pPr>
              <a:spcBef>
                <a:spcPts val="0"/>
              </a:spcBef>
            </a:pPr>
            <a:r>
              <a:rPr lang="id-ID" sz="4000" dirty="0"/>
              <a:t>2 </a:t>
            </a: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kelamin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terkena</a:t>
            </a:r>
            <a:r>
              <a:rPr lang="en-US" sz="4000" dirty="0"/>
              <a:t>, gen </a:t>
            </a:r>
            <a:r>
              <a:rPr lang="en-US" sz="4000" dirty="0" err="1"/>
              <a:t>tidak</a:t>
            </a:r>
            <a:r>
              <a:rPr lang="en-US" sz="4000" dirty="0"/>
              <a:t> normal </a:t>
            </a:r>
            <a:r>
              <a:rPr lang="en-US" sz="4000" dirty="0" err="1"/>
              <a:t>bukan</a:t>
            </a:r>
            <a:r>
              <a:rPr lang="en-US" sz="4000" dirty="0"/>
              <a:t> pd </a:t>
            </a:r>
            <a:r>
              <a:rPr lang="en-US" sz="4000" dirty="0" err="1"/>
              <a:t>kromosom</a:t>
            </a:r>
            <a:r>
              <a:rPr lang="en-US" sz="4000" dirty="0"/>
              <a:t> X. </a:t>
            </a:r>
            <a:endParaRPr lang="id-ID" sz="4000" dirty="0"/>
          </a:p>
          <a:p>
            <a:pPr>
              <a:spcBef>
                <a:spcPts val="0"/>
              </a:spcBef>
            </a:pPr>
            <a:r>
              <a:rPr lang="id-ID" sz="4000" dirty="0"/>
              <a:t>D</a:t>
            </a:r>
            <a:r>
              <a:rPr lang="en-US" sz="4000" dirty="0" err="1"/>
              <a:t>imulai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masa</a:t>
            </a:r>
            <a:r>
              <a:rPr lang="en-US" sz="4000" dirty="0"/>
              <a:t> </a:t>
            </a:r>
            <a:r>
              <a:rPr lang="en-US" sz="4000" dirty="0" err="1"/>
              <a:t>dewasa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anak-anak</a:t>
            </a:r>
            <a:r>
              <a:rPr lang="en-US" sz="4000" dirty="0"/>
              <a:t>. </a:t>
            </a:r>
            <a:endParaRPr lang="id-ID" sz="4000" dirty="0"/>
          </a:p>
          <a:p>
            <a:pPr>
              <a:spcBef>
                <a:spcPts val="0"/>
              </a:spcBef>
            </a:pPr>
            <a:r>
              <a:rPr lang="id-ID" sz="4000" dirty="0"/>
              <a:t>K</a:t>
            </a:r>
            <a:r>
              <a:rPr lang="en-US" sz="4000" dirty="0" err="1"/>
              <a:t>elemahan</a:t>
            </a:r>
            <a:r>
              <a:rPr lang="en-US" sz="4000" dirty="0"/>
              <a:t> </a:t>
            </a:r>
            <a:r>
              <a:rPr lang="id-ID" sz="4000" dirty="0"/>
              <a:t>&amp; </a:t>
            </a:r>
            <a:r>
              <a:rPr lang="en-US" sz="4000" dirty="0" err="1"/>
              <a:t>ketidakberdayaan</a:t>
            </a:r>
            <a:r>
              <a:rPr lang="en-US" sz="4000" dirty="0"/>
              <a:t>, </a:t>
            </a:r>
            <a:r>
              <a:rPr lang="en-US" sz="4000" dirty="0" err="1"/>
              <a:t>distrofi</a:t>
            </a:r>
            <a:r>
              <a:rPr lang="en-US" sz="4000" dirty="0"/>
              <a:t> </a:t>
            </a:r>
            <a:r>
              <a:rPr lang="en-US" sz="4000" dirty="0" err="1"/>
              <a:t>miotonik</a:t>
            </a:r>
            <a:r>
              <a:rPr lang="en-US" sz="4000" dirty="0"/>
              <a:t> </a:t>
            </a:r>
            <a:r>
              <a:rPr lang="id-ID" sz="4000" dirty="0"/>
              <a:t>s</a:t>
            </a:r>
            <a:r>
              <a:rPr lang="en-US" sz="4000" dirty="0" err="1"/>
              <a:t>ebabkan</a:t>
            </a:r>
            <a:r>
              <a:rPr lang="en-US" sz="4000" dirty="0"/>
              <a:t> </a:t>
            </a:r>
            <a:r>
              <a:rPr lang="en-US" sz="4000" dirty="0" err="1"/>
              <a:t>kekakuan</a:t>
            </a:r>
            <a:r>
              <a:rPr lang="en-US" sz="4000" dirty="0"/>
              <a:t> </a:t>
            </a:r>
            <a:r>
              <a:rPr lang="en-US" sz="4000" dirty="0" err="1"/>
              <a:t>otot</a:t>
            </a:r>
            <a:r>
              <a:rPr lang="en-US" sz="4000" dirty="0"/>
              <a:t> d</a:t>
            </a:r>
            <a:r>
              <a:rPr lang="id-ID" sz="4000" dirty="0"/>
              <a:t>g </a:t>
            </a:r>
            <a:r>
              <a:rPr lang="en-US" sz="4000" dirty="0" err="1"/>
              <a:t>kesulitan</a:t>
            </a:r>
            <a:r>
              <a:rPr lang="en-US" sz="4000" dirty="0"/>
              <a:t> </a:t>
            </a:r>
            <a:r>
              <a:rPr lang="id-ID" sz="4000" dirty="0"/>
              <a:t>p</a:t>
            </a:r>
            <a:r>
              <a:rPr lang="en-US" sz="4000" dirty="0" err="1"/>
              <a:t>elemasan</a:t>
            </a:r>
            <a:r>
              <a:rPr lang="id-ID" sz="4000" dirty="0"/>
              <a:t> </a:t>
            </a:r>
            <a:r>
              <a:rPr lang="en-US" sz="4000" dirty="0"/>
              <a:t> </a:t>
            </a:r>
            <a:r>
              <a:rPr lang="en-US" sz="4000" dirty="0" err="1"/>
              <a:t>disebut</a:t>
            </a:r>
            <a:r>
              <a:rPr lang="en-US" sz="4000" dirty="0"/>
              <a:t> </a:t>
            </a:r>
            <a:r>
              <a:rPr lang="en-US" sz="4000" dirty="0" err="1"/>
              <a:t>miotonia</a:t>
            </a:r>
            <a:r>
              <a:rPr lang="en-US" sz="4000" dirty="0"/>
              <a:t>. </a:t>
            </a:r>
            <a:endParaRPr lang="id-ID" sz="4000" dirty="0"/>
          </a:p>
          <a:p>
            <a:pPr>
              <a:spcBef>
                <a:spcPts val="0"/>
              </a:spcBef>
            </a:pP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distrofi</a:t>
            </a:r>
            <a:r>
              <a:rPr lang="en-US" sz="4000" dirty="0"/>
              <a:t> </a:t>
            </a:r>
            <a:r>
              <a:rPr lang="en-US" sz="4000" dirty="0" err="1"/>
              <a:t>otot</a:t>
            </a:r>
            <a:r>
              <a:rPr lang="en-US" sz="4000" dirty="0"/>
              <a:t>, </a:t>
            </a:r>
            <a:r>
              <a:rPr lang="en-US" sz="4000" dirty="0" err="1"/>
              <a:t>jantung</a:t>
            </a:r>
            <a:r>
              <a:rPr lang="en-US" sz="4000" dirty="0"/>
              <a:t> </a:t>
            </a:r>
            <a:r>
              <a:rPr lang="en-US" sz="4000" dirty="0" err="1"/>
              <a:t>mungkin</a:t>
            </a:r>
            <a:r>
              <a:rPr lang="en-US" sz="4000" dirty="0"/>
              <a:t> </a:t>
            </a:r>
            <a:r>
              <a:rPr lang="en-US" sz="4000" dirty="0" err="1"/>
              <a:t>terlibat</a:t>
            </a:r>
            <a:r>
              <a:rPr lang="en-US" sz="4000" dirty="0"/>
              <a:t>.</a:t>
            </a:r>
            <a:endParaRPr lang="id-ID" sz="4000" dirty="0"/>
          </a:p>
          <a:p>
            <a:pPr>
              <a:spcBef>
                <a:spcPts val="0"/>
              </a:spcBef>
              <a:buNone/>
            </a:pPr>
            <a:endParaRPr lang="id-ID" sz="4000" dirty="0"/>
          </a:p>
          <a:p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7631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2" y="202448"/>
            <a:ext cx="8229600" cy="582594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Penyakit</a:t>
            </a:r>
            <a:r>
              <a:rPr lang="id-ID" sz="3600" b="1" dirty="0" smtClean="0"/>
              <a:t> akibat</a:t>
            </a:r>
            <a:r>
              <a:rPr lang="en-US" sz="3600" b="1" dirty="0" smtClean="0"/>
              <a:t> </a:t>
            </a:r>
            <a:r>
              <a:rPr lang="en-US" sz="3600" b="1" dirty="0" err="1"/>
              <a:t>Inflamasi</a:t>
            </a:r>
            <a:r>
              <a:rPr lang="en-US" sz="3600" b="1" dirty="0"/>
              <a:t> </a:t>
            </a:r>
            <a:r>
              <a:rPr lang="en-US" sz="3600" b="1" dirty="0" err="1"/>
              <a:t>Otot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10" y="1040902"/>
            <a:ext cx="12043390" cy="55764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sz="3600" dirty="0"/>
              <a:t>S</a:t>
            </a:r>
            <a:r>
              <a:rPr lang="en-US" sz="3600" dirty="0" err="1"/>
              <a:t>istem</a:t>
            </a:r>
            <a:r>
              <a:rPr lang="en-US" sz="3600" dirty="0"/>
              <a:t> </a:t>
            </a:r>
            <a:r>
              <a:rPr lang="en-US" sz="3600" dirty="0" err="1"/>
              <a:t>imunitas</a:t>
            </a:r>
            <a:r>
              <a:rPr lang="en-US" sz="3600" dirty="0"/>
              <a:t> </a:t>
            </a:r>
            <a:r>
              <a:rPr lang="en-US" sz="3600" dirty="0" err="1"/>
              <a:t>pasien</a:t>
            </a:r>
            <a:r>
              <a:rPr lang="en-US" sz="3600" dirty="0"/>
              <a:t> </a:t>
            </a:r>
            <a:r>
              <a:rPr lang="en-US" sz="3600" dirty="0" err="1"/>
              <a:t>merusak</a:t>
            </a:r>
            <a:r>
              <a:rPr lang="en-US" sz="3600" dirty="0"/>
              <a:t> </a:t>
            </a:r>
            <a:r>
              <a:rPr lang="en-US" sz="3600" dirty="0" err="1"/>
              <a:t>jaringan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tubuhnya</a:t>
            </a:r>
            <a:r>
              <a:rPr lang="en-US" sz="3600" dirty="0"/>
              <a:t> </a:t>
            </a:r>
            <a:r>
              <a:rPr lang="en-US" sz="3600" dirty="0" err="1"/>
              <a:t>sendiri</a:t>
            </a:r>
            <a:r>
              <a:rPr lang="id-ID" sz="3600" dirty="0"/>
              <a:t> </a:t>
            </a:r>
            <a:r>
              <a:rPr lang="id-ID" sz="3600" dirty="0">
                <a:sym typeface="Wingdings" pitchFamily="2" charset="2"/>
              </a:rPr>
              <a:t> a</a:t>
            </a:r>
            <a:r>
              <a:rPr lang="en-US" sz="3600" dirty="0" err="1"/>
              <a:t>kibat</a:t>
            </a:r>
            <a:r>
              <a:rPr lang="id-ID" sz="3600" dirty="0"/>
              <a:t>kan </a:t>
            </a:r>
            <a:r>
              <a:rPr lang="en-US" sz="3600" dirty="0" err="1"/>
              <a:t>penyakit</a:t>
            </a:r>
            <a:r>
              <a:rPr lang="en-US" sz="3600" dirty="0"/>
              <a:t> </a:t>
            </a:r>
            <a:r>
              <a:rPr lang="en-US" sz="3600" dirty="0" err="1"/>
              <a:t>inflamasi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. </a:t>
            </a:r>
            <a:endParaRPr lang="id-ID" sz="3600" dirty="0"/>
          </a:p>
          <a:p>
            <a:pPr>
              <a:spcBef>
                <a:spcPts val="600"/>
              </a:spcBef>
              <a:buNone/>
            </a:pPr>
            <a:endParaRPr lang="id-ID" sz="3600" dirty="0" smtClean="0"/>
          </a:p>
          <a:p>
            <a:pPr>
              <a:spcBef>
                <a:spcPts val="600"/>
              </a:spcBef>
              <a:buNone/>
            </a:pPr>
            <a:r>
              <a:rPr lang="en-US" sz="3600" dirty="0" err="1" smtClean="0"/>
              <a:t>Tiga</a:t>
            </a:r>
            <a:r>
              <a:rPr lang="en-US" sz="3600" dirty="0" smtClean="0"/>
              <a:t> </a:t>
            </a:r>
            <a:r>
              <a:rPr lang="en-US" sz="3600" dirty="0" err="1"/>
              <a:t>jenis</a:t>
            </a:r>
            <a:r>
              <a:rPr lang="en-US" sz="3600" dirty="0"/>
              <a:t> </a:t>
            </a:r>
            <a:r>
              <a:rPr lang="en-US" sz="3600" dirty="0" err="1"/>
              <a:t>utama</a:t>
            </a:r>
            <a:r>
              <a:rPr lang="en-US" sz="3600" dirty="0"/>
              <a:t> </a:t>
            </a:r>
            <a:r>
              <a:rPr lang="en-US" sz="3600" dirty="0" err="1"/>
              <a:t>penyakit</a:t>
            </a:r>
            <a:r>
              <a:rPr lang="en-US" sz="3600" dirty="0"/>
              <a:t> </a:t>
            </a:r>
            <a:r>
              <a:rPr lang="en-US" sz="3600" dirty="0" err="1"/>
              <a:t>inflamasi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teridentifikasi</a:t>
            </a:r>
            <a:r>
              <a:rPr lang="en-US" sz="3600" dirty="0"/>
              <a:t> </a:t>
            </a:r>
            <a:r>
              <a:rPr lang="id-ID" sz="3600" dirty="0"/>
              <a:t>:</a:t>
            </a:r>
            <a:r>
              <a:rPr lang="en-US" sz="3600" dirty="0"/>
              <a:t> </a:t>
            </a:r>
            <a:endParaRPr lang="id-ID" sz="3600" dirty="0"/>
          </a:p>
          <a:p>
            <a:pPr>
              <a:spcBef>
                <a:spcPts val="600"/>
              </a:spcBef>
            </a:pPr>
            <a:r>
              <a:rPr lang="id-ID" sz="3600" dirty="0" err="1" smtClean="0"/>
              <a:t>P</a:t>
            </a:r>
            <a:r>
              <a:rPr lang="en-US" sz="3600" dirty="0" err="1" smtClean="0"/>
              <a:t>olimiositis</a:t>
            </a:r>
            <a:r>
              <a:rPr lang="en-US" sz="3600" dirty="0"/>
              <a:t>, </a:t>
            </a:r>
            <a:r>
              <a:rPr lang="en-US" sz="3600" dirty="0" err="1"/>
              <a:t>dermatomiositis</a:t>
            </a:r>
            <a:r>
              <a:rPr lang="id-ID" sz="3600" dirty="0"/>
              <a:t>, </a:t>
            </a:r>
            <a:r>
              <a:rPr lang="en-US" sz="3600" dirty="0" err="1"/>
              <a:t>miositis</a:t>
            </a:r>
            <a:r>
              <a:rPr lang="en-US" sz="3600" dirty="0"/>
              <a:t> </a:t>
            </a:r>
            <a:r>
              <a:rPr lang="en-US" sz="3600" dirty="0" err="1"/>
              <a:t>penyertaan</a:t>
            </a:r>
            <a:r>
              <a:rPr lang="en-US" sz="3600" dirty="0"/>
              <a:t> </a:t>
            </a:r>
            <a:r>
              <a:rPr lang="en-US" sz="3600" dirty="0" err="1"/>
              <a:t>tubuh</a:t>
            </a:r>
            <a:r>
              <a:rPr lang="en-US" sz="3600" dirty="0"/>
              <a:t>. </a:t>
            </a:r>
            <a:endParaRPr lang="id-ID" sz="3600" dirty="0"/>
          </a:p>
          <a:p>
            <a:pPr>
              <a:spcBef>
                <a:spcPts val="600"/>
              </a:spcBef>
            </a:pPr>
            <a:r>
              <a:rPr lang="id-ID" sz="3600" dirty="0"/>
              <a:t>B</a:t>
            </a:r>
            <a:r>
              <a:rPr lang="en-US" sz="3600" dirty="0" err="1"/>
              <a:t>iasanya</a:t>
            </a:r>
            <a:r>
              <a:rPr lang="en-US" sz="3600" dirty="0"/>
              <a:t> </a:t>
            </a:r>
            <a:r>
              <a:rPr lang="en-US" sz="3600" dirty="0" err="1"/>
              <a:t>menyerang</a:t>
            </a:r>
            <a:r>
              <a:rPr lang="en-US" sz="3600" dirty="0"/>
              <a:t> </a:t>
            </a:r>
            <a:r>
              <a:rPr lang="en-US" sz="3600" dirty="0" err="1"/>
              <a:t>dewasa</a:t>
            </a:r>
            <a:r>
              <a:rPr lang="en-US" sz="3600" dirty="0"/>
              <a:t>, </a:t>
            </a:r>
            <a:r>
              <a:rPr lang="id-ID" sz="3600" dirty="0"/>
              <a:t>pada </a:t>
            </a:r>
            <a:r>
              <a:rPr lang="en-US" sz="3600" dirty="0" err="1"/>
              <a:t>dermatomiositis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menyerang</a:t>
            </a:r>
            <a:r>
              <a:rPr lang="en-US" sz="3600" dirty="0"/>
              <a:t> </a:t>
            </a:r>
            <a:r>
              <a:rPr lang="en-US" sz="3600" dirty="0" err="1"/>
              <a:t>anak</a:t>
            </a:r>
            <a:r>
              <a:rPr lang="en-US" sz="3600" dirty="0"/>
              <a:t>-</a:t>
            </a:r>
            <a:r>
              <a:rPr lang="en-US" sz="3600" dirty="0" err="1"/>
              <a:t>anak</a:t>
            </a:r>
            <a:r>
              <a:rPr lang="en-US" sz="3600" dirty="0"/>
              <a:t>.</a:t>
            </a:r>
            <a:endParaRPr lang="id-ID" sz="3600" dirty="0"/>
          </a:p>
          <a:p>
            <a:pPr>
              <a:spcBef>
                <a:spcPts val="600"/>
              </a:spcBef>
            </a:pPr>
            <a:r>
              <a:rPr lang="id-ID" sz="3600" dirty="0" err="1" smtClean="0"/>
              <a:t>M</a:t>
            </a:r>
            <a:r>
              <a:rPr lang="en-US" sz="3600" dirty="0" err="1" smtClean="0"/>
              <a:t>engalami</a:t>
            </a:r>
            <a:r>
              <a:rPr lang="en-US" sz="3600" dirty="0" smtClean="0"/>
              <a:t> </a:t>
            </a:r>
            <a:r>
              <a:rPr lang="en-US" sz="3600" dirty="0" err="1"/>
              <a:t>kelemahan</a:t>
            </a:r>
            <a:r>
              <a:rPr lang="en-US" sz="3600" dirty="0"/>
              <a:t> </a:t>
            </a:r>
            <a:r>
              <a:rPr lang="en-US" sz="3600" dirty="0" err="1"/>
              <a:t>meningkat</a:t>
            </a:r>
            <a:r>
              <a:rPr lang="en-US" sz="3600" dirty="0"/>
              <a:t> pd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pinggul</a:t>
            </a:r>
            <a:r>
              <a:rPr lang="en-US" sz="3600" dirty="0"/>
              <a:t> </a:t>
            </a:r>
            <a:r>
              <a:rPr lang="id-ID" sz="3600" dirty="0"/>
              <a:t>&amp; </a:t>
            </a:r>
            <a:r>
              <a:rPr lang="en-US" sz="3600" dirty="0" err="1"/>
              <a:t>bahu</a:t>
            </a:r>
            <a:r>
              <a:rPr lang="en-US" sz="3600" dirty="0"/>
              <a:t> 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minggu</a:t>
            </a:r>
            <a:r>
              <a:rPr lang="id-ID" sz="3600" dirty="0"/>
              <a:t>/</a:t>
            </a:r>
            <a:r>
              <a:rPr lang="en-US" sz="3600" dirty="0" err="1"/>
              <a:t>bulan</a:t>
            </a:r>
            <a:r>
              <a:rPr lang="en-US" sz="3600" dirty="0"/>
              <a:t>, </a:t>
            </a:r>
            <a:r>
              <a:rPr lang="en-US" sz="3600" dirty="0" err="1"/>
              <a:t>terkadang</a:t>
            </a:r>
            <a:r>
              <a:rPr lang="en-US" sz="3600" dirty="0"/>
              <a:t> d</a:t>
            </a:r>
            <a:r>
              <a:rPr lang="id-ID" sz="3600" dirty="0"/>
              <a:t>g </a:t>
            </a:r>
            <a:r>
              <a:rPr lang="en-US" sz="3600" dirty="0" err="1"/>
              <a:t>kesulitan</a:t>
            </a:r>
            <a:r>
              <a:rPr lang="en-US" sz="3600" dirty="0"/>
              <a:t> </a:t>
            </a:r>
            <a:r>
              <a:rPr lang="en-US" sz="3600" dirty="0" err="1"/>
              <a:t>menelan</a:t>
            </a:r>
            <a:r>
              <a:rPr lang="en-US" sz="3600" dirty="0"/>
              <a:t>. </a:t>
            </a:r>
            <a:endParaRPr lang="id-ID" sz="3600" dirty="0"/>
          </a:p>
          <a:p>
            <a:pPr>
              <a:spcBef>
                <a:spcPts val="600"/>
              </a:spcBef>
              <a:buNone/>
            </a:pPr>
            <a:r>
              <a:rPr lang="en-US" sz="3600" b="1" dirty="0"/>
              <a:t/>
            </a:r>
            <a:br>
              <a:rPr lang="en-US" sz="3600" b="1" dirty="0"/>
            </a:b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6962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689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err="1"/>
              <a:t>Miastenia</a:t>
            </a:r>
            <a:r>
              <a:rPr lang="en-US" sz="3600" b="1" dirty="0"/>
              <a:t> Gravis</a:t>
            </a:r>
            <a:endParaRPr lang="id-ID" sz="3600" dirty="0"/>
          </a:p>
          <a:p>
            <a:r>
              <a:rPr lang="en-US" sz="3600" dirty="0" err="1"/>
              <a:t>Miastenia</a:t>
            </a:r>
            <a:r>
              <a:rPr lang="en-US" sz="3600" dirty="0"/>
              <a:t> gravis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penyakit</a:t>
            </a:r>
            <a:r>
              <a:rPr lang="en-US" sz="3600" dirty="0"/>
              <a:t> </a:t>
            </a:r>
            <a:r>
              <a:rPr lang="en-US" sz="3600" dirty="0" err="1"/>
              <a:t>autoimun</a:t>
            </a:r>
            <a:r>
              <a:rPr lang="en-US" sz="3600" dirty="0"/>
              <a:t> </a:t>
            </a:r>
            <a:r>
              <a:rPr lang="en-US" sz="3600" dirty="0" err="1"/>
              <a:t>kronis</a:t>
            </a:r>
            <a:r>
              <a:rPr lang="en-US" sz="3600" dirty="0"/>
              <a:t> yang </a:t>
            </a:r>
            <a:r>
              <a:rPr lang="en-US" sz="3600" dirty="0" err="1"/>
              <a:t>ditandai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kelemahan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kelelahan</a:t>
            </a:r>
            <a:r>
              <a:rPr lang="en-US" sz="3600" dirty="0"/>
              <a:t>.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kerusakan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sambungan</a:t>
            </a:r>
            <a:r>
              <a:rPr lang="en-US" sz="3600" dirty="0"/>
              <a:t> </a:t>
            </a:r>
            <a:r>
              <a:rPr lang="en-US" sz="3600" dirty="0" err="1"/>
              <a:t>neuromuskuler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demikian</a:t>
            </a:r>
            <a:r>
              <a:rPr lang="en-US" sz="3600" dirty="0"/>
              <a:t>, </a:t>
            </a:r>
            <a:r>
              <a:rPr lang="en-US" sz="3600" dirty="0" err="1"/>
              <a:t>otak</a:t>
            </a:r>
            <a:r>
              <a:rPr lang="en-US" sz="3600" dirty="0"/>
              <a:t> </a:t>
            </a:r>
            <a:r>
              <a:rPr lang="en-US" sz="3600" dirty="0" err="1"/>
              <a:t>kehilangan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otot-otot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. </a:t>
            </a:r>
            <a:endParaRPr lang="id-ID" sz="3600" dirty="0"/>
          </a:p>
          <a:p>
            <a:r>
              <a:rPr lang="id-ID" sz="3600" dirty="0"/>
              <a:t>M</a:t>
            </a:r>
            <a:r>
              <a:rPr lang="en-US" sz="3600" dirty="0" err="1"/>
              <a:t>yasthenia</a:t>
            </a:r>
            <a:r>
              <a:rPr lang="en-US" sz="3600" dirty="0"/>
              <a:t> gravis </a:t>
            </a:r>
            <a:r>
              <a:rPr lang="en-US" sz="3600" dirty="0" err="1"/>
              <a:t>mengalami</a:t>
            </a:r>
            <a:r>
              <a:rPr lang="en-US" sz="3600" dirty="0"/>
              <a:t> </a:t>
            </a:r>
            <a:r>
              <a:rPr lang="en-US" sz="3600" dirty="0" err="1"/>
              <a:t>tanda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gejala</a:t>
            </a:r>
            <a:r>
              <a:rPr lang="en-US" sz="3600" dirty="0"/>
              <a:t> </a:t>
            </a:r>
            <a:r>
              <a:rPr lang="en-US" sz="3600" dirty="0" err="1"/>
              <a:t>termasuk</a:t>
            </a:r>
            <a:r>
              <a:rPr lang="en-US" sz="3600" dirty="0"/>
              <a:t> </a:t>
            </a:r>
            <a:r>
              <a:rPr lang="en-US" sz="3600" dirty="0" err="1"/>
              <a:t>kelopak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</a:t>
            </a:r>
            <a:r>
              <a:rPr lang="en-US" sz="3600" dirty="0" err="1"/>
              <a:t>terkulai</a:t>
            </a:r>
            <a:r>
              <a:rPr lang="en-US" sz="3600" dirty="0"/>
              <a:t>, </a:t>
            </a:r>
            <a:r>
              <a:rPr lang="en-US" sz="3600" dirty="0" err="1"/>
              <a:t>kesulitan</a:t>
            </a:r>
            <a:r>
              <a:rPr lang="en-US" sz="3600" dirty="0"/>
              <a:t> </a:t>
            </a:r>
            <a:r>
              <a:rPr lang="en-US" sz="3600" dirty="0" err="1"/>
              <a:t>menelan</a:t>
            </a:r>
            <a:r>
              <a:rPr lang="en-US" sz="3600" dirty="0"/>
              <a:t>, </a:t>
            </a:r>
            <a:r>
              <a:rPr lang="en-US" sz="3600" dirty="0" err="1"/>
              <a:t>kelelahan</a:t>
            </a:r>
            <a:r>
              <a:rPr lang="en-US" sz="3600" dirty="0"/>
              <a:t> </a:t>
            </a:r>
            <a:r>
              <a:rPr lang="en-US" sz="3600" dirty="0" err="1"/>
              <a:t>otot</a:t>
            </a:r>
            <a:r>
              <a:rPr lang="en-US" sz="3600" dirty="0"/>
              <a:t>, </a:t>
            </a:r>
            <a:r>
              <a:rPr lang="en-US" sz="3600" dirty="0" err="1"/>
              <a:t>kesulitan</a:t>
            </a:r>
            <a:r>
              <a:rPr lang="en-US" sz="3600" dirty="0"/>
              <a:t> </a:t>
            </a:r>
            <a:r>
              <a:rPr lang="en-US" sz="3600" dirty="0" err="1"/>
              <a:t>bernapas</a:t>
            </a:r>
            <a:r>
              <a:rPr lang="en-US" sz="3600" dirty="0"/>
              <a:t>, </a:t>
            </a:r>
            <a:r>
              <a:rPr lang="en-US" sz="3600" dirty="0" err="1"/>
              <a:t>ketidakmampuan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mengontrol</a:t>
            </a:r>
            <a:r>
              <a:rPr lang="en-US" sz="3600" dirty="0"/>
              <a:t> </a:t>
            </a:r>
            <a:r>
              <a:rPr lang="en-US" sz="3600" dirty="0" err="1"/>
              <a:t>ekspresi</a:t>
            </a:r>
            <a:r>
              <a:rPr lang="en-US" sz="3600" dirty="0"/>
              <a:t> </a:t>
            </a:r>
            <a:r>
              <a:rPr lang="en-US" sz="3600" dirty="0" err="1"/>
              <a:t>wajah</a:t>
            </a:r>
            <a:r>
              <a:rPr lang="en-US" sz="3600" dirty="0"/>
              <a:t>, </a:t>
            </a:r>
            <a:r>
              <a:rPr lang="en-US" sz="3600" dirty="0" err="1"/>
              <a:t>dll</a:t>
            </a:r>
            <a:r>
              <a:rPr lang="en-US" sz="3600" dirty="0"/>
              <a:t> </a:t>
            </a:r>
            <a:r>
              <a:rPr lang="en-US" sz="3600" dirty="0" err="1"/>
              <a:t>Pengobatan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intervensi</a:t>
            </a:r>
            <a:r>
              <a:rPr lang="en-US" sz="3600" dirty="0"/>
              <a:t> </a:t>
            </a:r>
            <a:r>
              <a:rPr lang="en-US" sz="3600" dirty="0" err="1"/>
              <a:t>bedah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bagian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pengobatan</a:t>
            </a:r>
            <a:r>
              <a:rPr lang="en-US" sz="3600" dirty="0"/>
              <a:t> myasthenia gravis.</a:t>
            </a:r>
            <a:br>
              <a:rPr lang="en-US" sz="3600" dirty="0"/>
            </a:br>
            <a:endParaRPr lang="id-ID" sz="3600" dirty="0"/>
          </a:p>
          <a:p>
            <a:pPr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0185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Bagian-bagian Otot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156"/>
            <a:ext cx="12192000" cy="60580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/>
              <a:t>Sarkolema</a:t>
            </a:r>
            <a:r>
              <a:rPr lang="id-ID" sz="2800" dirty="0"/>
              <a:t> = </a:t>
            </a:r>
            <a:r>
              <a:rPr lang="en-US" sz="2800" dirty="0" err="1"/>
              <a:t>membran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melapisi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id-ID" sz="2800" dirty="0"/>
              <a:t>, </a:t>
            </a:r>
            <a:r>
              <a:rPr lang="en-US" sz="2800" dirty="0" err="1"/>
              <a:t>pelindung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Sarkoplasma</a:t>
            </a:r>
            <a:r>
              <a:rPr lang="en-US" sz="2800" dirty="0"/>
              <a:t> </a:t>
            </a:r>
            <a:r>
              <a:rPr lang="id-ID" sz="2800" dirty="0"/>
              <a:t>= c</a:t>
            </a:r>
            <a:r>
              <a:rPr lang="en-US" sz="2800" dirty="0" err="1"/>
              <a:t>airan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fungsinya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miofibril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miofilamen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Miofibril</a:t>
            </a:r>
            <a:r>
              <a:rPr lang="id-ID" sz="2800" dirty="0"/>
              <a:t> = </a:t>
            </a:r>
            <a:r>
              <a:rPr lang="en-US" sz="2800" dirty="0" err="1"/>
              <a:t>serat-serat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Miofilamen</a:t>
            </a:r>
            <a:r>
              <a:rPr lang="id-ID" sz="2800" dirty="0"/>
              <a:t> = </a:t>
            </a:r>
            <a:r>
              <a:rPr lang="en-US" sz="2800" dirty="0" err="1"/>
              <a:t>benang-benang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filamen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r>
              <a:rPr lang="en-US" sz="2800" dirty="0"/>
              <a:t> yang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miofibril</a:t>
            </a:r>
            <a:r>
              <a:rPr lang="en-US" sz="2800" dirty="0"/>
              <a:t>. </a:t>
            </a:r>
            <a:r>
              <a:rPr lang="en-US" sz="2800" dirty="0" err="1"/>
              <a:t>Miofibril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2 </a:t>
            </a:r>
            <a:r>
              <a:rPr lang="en-US" sz="2800" dirty="0" err="1"/>
              <a:t>macam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:</a:t>
            </a:r>
            <a:endParaRPr lang="id-ID" sz="28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/>
              <a:t>Miofilamen</a:t>
            </a:r>
            <a:r>
              <a:rPr lang="en-US" sz="2800" dirty="0"/>
              <a:t> </a:t>
            </a:r>
            <a:r>
              <a:rPr lang="en-US" sz="2800" dirty="0" err="1"/>
              <a:t>homogen</a:t>
            </a:r>
            <a:r>
              <a:rPr lang="en-US" sz="2800" dirty="0"/>
              <a:t> (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polos</a:t>
            </a:r>
            <a:r>
              <a:rPr lang="en-US" sz="2800" dirty="0"/>
              <a:t>).</a:t>
            </a:r>
            <a:endParaRPr lang="id-ID" sz="28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800" dirty="0" err="1"/>
              <a:t>Miofilamen</a:t>
            </a:r>
            <a:r>
              <a:rPr lang="en-US" sz="2800" dirty="0"/>
              <a:t> </a:t>
            </a:r>
            <a:r>
              <a:rPr lang="en-US" sz="2800" dirty="0" err="1"/>
              <a:t>heterogen</a:t>
            </a:r>
            <a:r>
              <a:rPr lang="en-US" sz="2800" dirty="0"/>
              <a:t> (</a:t>
            </a:r>
            <a:r>
              <a:rPr lang="id-ID" sz="2800" dirty="0"/>
              <a:t>p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id-ID" sz="2800" dirty="0"/>
              <a:t>,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lurik</a:t>
            </a:r>
            <a:r>
              <a:rPr lang="en-US" sz="2800" dirty="0"/>
              <a:t>).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 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miofilamen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protein </a:t>
            </a:r>
            <a:r>
              <a:rPr lang="en-US" sz="2800" dirty="0" err="1"/>
              <a:t>kontaraktil</a:t>
            </a:r>
            <a:r>
              <a:rPr lang="en-US" sz="2800" dirty="0"/>
              <a:t> </a:t>
            </a:r>
            <a:r>
              <a:rPr lang="id-ID" sz="2800" dirty="0"/>
              <a:t>= </a:t>
            </a:r>
            <a:r>
              <a:rPr lang="en-US" sz="2800" dirty="0" err="1"/>
              <a:t>aktomiosin</a:t>
            </a:r>
            <a:r>
              <a:rPr lang="en-US" sz="2800" dirty="0"/>
              <a:t> (</a:t>
            </a:r>
            <a:r>
              <a:rPr lang="en-US" sz="2800" dirty="0" err="1"/>
              <a:t>aktin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miosin</a:t>
            </a:r>
            <a:r>
              <a:rPr lang="en-US" sz="2800" dirty="0"/>
              <a:t>), </a:t>
            </a:r>
            <a:r>
              <a:rPr lang="en-US" sz="2800" dirty="0" err="1"/>
              <a:t>tropopin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tropomiosin</a:t>
            </a:r>
            <a:r>
              <a:rPr lang="en-US" sz="2800" dirty="0"/>
              <a:t>.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berkontraksi</a:t>
            </a:r>
            <a:r>
              <a:rPr lang="en-US" sz="2800" dirty="0"/>
              <a:t> (</a:t>
            </a:r>
            <a:r>
              <a:rPr lang="en-US" sz="2800" dirty="0" err="1"/>
              <a:t>memendek</a:t>
            </a:r>
            <a:r>
              <a:rPr lang="en-US" sz="2800" dirty="0"/>
              <a:t>) </a:t>
            </a:r>
            <a:r>
              <a:rPr lang="en-US" sz="2800" dirty="0" err="1"/>
              <a:t>maka</a:t>
            </a:r>
            <a:r>
              <a:rPr lang="en-US" sz="2800" dirty="0"/>
              <a:t> protein </a:t>
            </a:r>
            <a:r>
              <a:rPr lang="en-US" sz="2800" dirty="0" err="1"/>
              <a:t>aktin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id-ID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relaksasi</a:t>
            </a:r>
            <a:r>
              <a:rPr lang="en-US" sz="2800" dirty="0"/>
              <a:t> (</a:t>
            </a:r>
            <a:r>
              <a:rPr lang="en-US" sz="2800" dirty="0" err="1"/>
              <a:t>memanjang</a:t>
            </a:r>
            <a:r>
              <a:rPr lang="en-US" sz="2800" dirty="0"/>
              <a:t>)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miosin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Tendon</a:t>
            </a:r>
            <a:r>
              <a:rPr lang="id-ID" sz="2800" dirty="0"/>
              <a:t>		</a:t>
            </a:r>
            <a:r>
              <a:rPr lang="id-ID" sz="2800" dirty="0" smtClean="0"/>
              <a:t>	* </a:t>
            </a:r>
            <a:r>
              <a:rPr lang="en-US" sz="2800" dirty="0" err="1"/>
              <a:t>Serabut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id-ID" sz="2800" dirty="0"/>
              <a:t> 		</a:t>
            </a:r>
            <a:r>
              <a:rPr lang="id-ID" sz="2800" dirty="0" smtClean="0"/>
              <a:t>	* </a:t>
            </a:r>
            <a:r>
              <a:rPr lang="en-US" sz="2800" dirty="0" err="1"/>
              <a:t>Epimisium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Perimisium</a:t>
            </a:r>
            <a:r>
              <a:rPr lang="id-ID" sz="2800" dirty="0"/>
              <a:t> 		* </a:t>
            </a:r>
            <a:r>
              <a:rPr lang="en-US" sz="2800" dirty="0" err="1"/>
              <a:t>Endomisiumfascicle</a:t>
            </a:r>
            <a:r>
              <a:rPr lang="id-ID" sz="2800" dirty="0"/>
              <a:t> 		* </a:t>
            </a:r>
            <a:r>
              <a:rPr lang="en-US" sz="2800" dirty="0" err="1"/>
              <a:t>Serabut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Nukleusmiofibril</a:t>
            </a:r>
            <a:endParaRPr lang="id-ID" sz="2800" dirty="0"/>
          </a:p>
          <a:p>
            <a:pPr>
              <a:spcBef>
                <a:spcPts val="0"/>
              </a:spcBef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84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urikulum RMIK\sel mus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38077"/>
            <a:ext cx="7643867" cy="661994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96070" y="488952"/>
            <a:ext cx="3900487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id-ID" sz="3600" b="1" dirty="0">
                <a:latin typeface="+mj-lt"/>
                <a:ea typeface="+mj-ea"/>
                <a:cs typeface="+mj-cs"/>
              </a:rPr>
              <a:t>Bagian-bagian Otot</a:t>
            </a:r>
            <a:endParaRPr lang="id-ID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5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KPMT 1\sel mus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1333500"/>
            <a:ext cx="5991250" cy="518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3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Kerja Otot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59475"/>
            <a:ext cx="12192001" cy="5785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mengkerut</a:t>
            </a:r>
            <a:r>
              <a:rPr lang="en-US" sz="2800" dirty="0"/>
              <a:t> (</a:t>
            </a:r>
            <a:r>
              <a:rPr lang="en-US" sz="2800" dirty="0" err="1"/>
              <a:t>kontraksi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mengembang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 (</a:t>
            </a:r>
            <a:r>
              <a:rPr lang="en-US" sz="2800" dirty="0" err="1"/>
              <a:t>relaksasi</a:t>
            </a:r>
            <a:r>
              <a:rPr lang="en-US" sz="2800" dirty="0"/>
              <a:t>). 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berkontraksi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rangsang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id-ID" sz="2800" dirty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  <a:endParaRPr lang="id-ID" sz="2800" dirty="0"/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1. 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antagonis</a:t>
            </a:r>
            <a:r>
              <a:rPr lang="id-ID" sz="2800" dirty="0"/>
              <a:t> = O</a:t>
            </a:r>
            <a:r>
              <a:rPr lang="en-US" sz="2800" dirty="0"/>
              <a:t>tot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berlawanan</a:t>
            </a:r>
            <a:r>
              <a:rPr lang="id-ID" sz="2800" dirty="0"/>
              <a:t>: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a)  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ekstensor</a:t>
            </a:r>
            <a:r>
              <a:rPr lang="en-US" sz="2800" dirty="0"/>
              <a:t> d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bisep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id-ID" sz="2800" dirty="0"/>
              <a:t> fleksor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b)  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abduktor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adduktor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c)  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supinator</a:t>
            </a:r>
            <a:r>
              <a:rPr lang="en-US" sz="2800" dirty="0"/>
              <a:t> </a:t>
            </a:r>
            <a:r>
              <a:rPr lang="id-ID" sz="2800" dirty="0"/>
              <a:t>&amp; </a:t>
            </a:r>
            <a:r>
              <a:rPr lang="en-US" sz="2800" dirty="0" err="1"/>
              <a:t>pronator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d)  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depressor (</a:t>
            </a:r>
            <a:r>
              <a:rPr lang="en-US" sz="2800" dirty="0" err="1"/>
              <a:t>menurunkan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elevator (</a:t>
            </a:r>
            <a:r>
              <a:rPr lang="en-US" sz="2800" dirty="0" err="1"/>
              <a:t>menaikkan</a:t>
            </a:r>
            <a:r>
              <a:rPr lang="en-US" sz="2800" dirty="0"/>
              <a:t>)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mengangkat</a:t>
            </a:r>
            <a:r>
              <a:rPr lang="en-US" sz="2800" dirty="0"/>
              <a:t> </a:t>
            </a:r>
            <a:r>
              <a:rPr lang="en-US" sz="2800" dirty="0" err="1"/>
              <a:t>bahu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 </a:t>
            </a:r>
            <a:endParaRPr lang="id-ID" sz="2800" dirty="0"/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2. 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sinergis</a:t>
            </a:r>
            <a:r>
              <a:rPr lang="id-ID" sz="2800" dirty="0"/>
              <a:t> =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bersama-sama</a:t>
            </a:r>
            <a:r>
              <a:rPr lang="en-US" sz="2800" dirty="0"/>
              <a:t> (</a:t>
            </a:r>
            <a:r>
              <a:rPr lang="en-US" sz="2800" dirty="0" err="1"/>
              <a:t>mengerut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berkontraksi</a:t>
            </a:r>
            <a:r>
              <a:rPr lang="en-US" sz="2800" dirty="0"/>
              <a:t>). </a:t>
            </a:r>
            <a:r>
              <a:rPr lang="en-US" sz="2800" dirty="0" err="1"/>
              <a:t>Contohnya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leher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memutar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.</a:t>
            </a:r>
            <a:endParaRPr lang="id-ID" sz="2800" dirty="0"/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3. 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id-ID" sz="2800" dirty="0"/>
              <a:t> (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40 %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id-ID" sz="2800" dirty="0"/>
              <a:t>)</a:t>
            </a:r>
            <a:r>
              <a:rPr lang="en-US" sz="2800" dirty="0"/>
              <a:t> :</a:t>
            </a:r>
            <a:endParaRPr lang="id-ID" sz="2800" dirty="0"/>
          </a:p>
          <a:p>
            <a:pPr>
              <a:spcBef>
                <a:spcPts val="0"/>
              </a:spcBef>
            </a:pPr>
            <a:r>
              <a:rPr lang="en-US" sz="2800" dirty="0"/>
              <a:t>v 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kepala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leher</a:t>
            </a:r>
            <a:r>
              <a:rPr lang="en-US" sz="2800" dirty="0"/>
              <a:t>. </a:t>
            </a:r>
            <a:r>
              <a:rPr lang="id-ID" sz="2800" dirty="0"/>
              <a:t>  	</a:t>
            </a:r>
            <a:r>
              <a:rPr lang="en-US" sz="2800" dirty="0"/>
              <a:t> </a:t>
            </a:r>
            <a:r>
              <a:rPr lang="id-ID" sz="2800" dirty="0" smtClean="0"/>
              <a:t>	</a:t>
            </a:r>
            <a:r>
              <a:rPr lang="en-US" sz="2800" dirty="0" smtClean="0"/>
              <a:t>v</a:t>
            </a:r>
            <a:r>
              <a:rPr lang="en-US" sz="2800" dirty="0"/>
              <a:t> 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pergerakan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.</a:t>
            </a:r>
            <a:r>
              <a:rPr lang="id-ID" sz="2800" dirty="0"/>
              <a:t> </a:t>
            </a:r>
            <a:endParaRPr lang="id-ID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v</a:t>
            </a:r>
            <a:r>
              <a:rPr lang="en-US" sz="2800" dirty="0"/>
              <a:t> 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badan</a:t>
            </a:r>
            <a:r>
              <a:rPr lang="en-US" sz="2800" dirty="0"/>
              <a:t>.</a:t>
            </a:r>
            <a:r>
              <a:rPr lang="id-ID" sz="2800" dirty="0"/>
              <a:t>		</a:t>
            </a:r>
            <a:r>
              <a:rPr lang="id-ID" sz="2800" dirty="0" smtClean="0"/>
              <a:t>		</a:t>
            </a:r>
            <a:r>
              <a:rPr lang="en-US" sz="2800" dirty="0" smtClean="0"/>
              <a:t>v</a:t>
            </a:r>
            <a:r>
              <a:rPr lang="en-US" sz="2800" dirty="0"/>
              <a:t> 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pergerakan</a:t>
            </a:r>
            <a:r>
              <a:rPr lang="en-US" sz="2800" dirty="0"/>
              <a:t> </a:t>
            </a:r>
            <a:r>
              <a:rPr lang="en-US" sz="2800" dirty="0" err="1"/>
              <a:t>bawah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474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45958"/>
          </a:xfrm>
        </p:spPr>
        <p:txBody>
          <a:bodyPr/>
          <a:lstStyle/>
          <a:p>
            <a:r>
              <a:rPr lang="id-ID" dirty="0" smtClean="0"/>
              <a:t>Soal Part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422"/>
            <a:ext cx="12191999" cy="56649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Sebutkan dan jelaskan penyakit tulang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Sebutkan dan jelaskan gangguan persendian !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Apa saja macam Artritis ?</a:t>
            </a:r>
            <a:endParaRPr lang="id-ID" sz="3200" dirty="0"/>
          </a:p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Jelaskan dan sebutkan penyakit otot ! Manifestasi klinisnya jelaskan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47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3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0337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Macam 2 Tipe Tulang &amp; Fungsi Vitamin D</a:t>
            </a:r>
            <a:endParaRPr lang="id-ID" sz="54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687924"/>
              </p:ext>
            </p:extLst>
          </p:nvPr>
        </p:nvGraphicFramePr>
        <p:xfrm>
          <a:off x="0" y="890588"/>
          <a:ext cx="12192000" cy="573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5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0" y="72189"/>
            <a:ext cx="12155240" cy="721896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Penyebab Penyakit pada Tulang</a:t>
            </a:r>
            <a:endParaRPr lang="id-ID" sz="40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853006"/>
              </p:ext>
            </p:extLst>
          </p:nvPr>
        </p:nvGraphicFramePr>
        <p:xfrm>
          <a:off x="0" y="793750"/>
          <a:ext cx="12179300" cy="583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6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45958"/>
          </a:xfrm>
        </p:spPr>
        <p:txBody>
          <a:bodyPr/>
          <a:lstStyle/>
          <a:p>
            <a:r>
              <a:rPr lang="id-ID" dirty="0" smtClean="0"/>
              <a:t>Apa itu Fraktur ???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63933"/>
              </p:ext>
            </p:extLst>
          </p:nvPr>
        </p:nvGraphicFramePr>
        <p:xfrm>
          <a:off x="0" y="745959"/>
          <a:ext cx="12192000" cy="58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7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/>
          <a:lstStyle/>
          <a:p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fraktur</a:t>
            </a:r>
            <a:r>
              <a:rPr lang="en-US" sz="3600" dirty="0"/>
              <a:t> d</a:t>
            </a:r>
            <a:r>
              <a:rPr lang="id-ID" sz="3600" dirty="0"/>
              <a:t>g </a:t>
            </a:r>
            <a:r>
              <a:rPr lang="en-US" sz="3600" dirty="0" err="1"/>
              <a:t>jaringan</a:t>
            </a:r>
            <a:r>
              <a:rPr lang="en-US" sz="3600" dirty="0"/>
              <a:t> </a:t>
            </a:r>
            <a:r>
              <a:rPr lang="en-US" sz="3600" dirty="0" err="1"/>
              <a:t>sekitar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992254"/>
              </p:ext>
            </p:extLst>
          </p:nvPr>
        </p:nvGraphicFramePr>
        <p:xfrm>
          <a:off x="0" y="939800"/>
          <a:ext cx="1219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021"/>
          </a:xfrm>
        </p:spPr>
        <p:txBody>
          <a:bodyPr/>
          <a:lstStyle/>
          <a:p>
            <a:r>
              <a:rPr lang="id-ID" sz="3600" dirty="0"/>
              <a:t>Fraktur terbuka digradasi </a:t>
            </a:r>
            <a:r>
              <a:rPr lang="id-ID" sz="3600" dirty="0" smtClean="0"/>
              <a:t>menjadi ....???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76804"/>
              </p:ext>
            </p:extLst>
          </p:nvPr>
        </p:nvGraphicFramePr>
        <p:xfrm>
          <a:off x="0" y="939800"/>
          <a:ext cx="121920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id-ID" smtClean="0"/>
              <a:t>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7441-C9D0-4F58-B607-7FCB40F1FBD7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Faginitra-2018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Ecologi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Ecologi Theme" id="{896BD7C7-DB32-4C0C-9510-2B6F5C623FE0}" vid="{F28D9A9D-E69D-40EE-8A80-7CC9E4739E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Ecologi Theme</Template>
  <TotalTime>1739</TotalTime>
  <Words>2804</Words>
  <Application>Microsoft Office PowerPoint</Application>
  <PresentationFormat>Widescreen</PresentationFormat>
  <Paragraphs>410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Corbel</vt:lpstr>
      <vt:lpstr>Wingdings</vt:lpstr>
      <vt:lpstr>1. Ecologi Theme</vt:lpstr>
      <vt:lpstr>Pathology and Pathofisiologi Sistem Muskuloskeletal</vt:lpstr>
      <vt:lpstr>Apa yg akan dibahas kali ini?</vt:lpstr>
      <vt:lpstr>Definisi </vt:lpstr>
      <vt:lpstr>Struktur Tulang  Tulang terdiri dari :</vt:lpstr>
      <vt:lpstr>Macam 2 Tipe Tulang &amp; Fungsi Vitamin D</vt:lpstr>
      <vt:lpstr>Penyebab Penyakit pada Tulang</vt:lpstr>
      <vt:lpstr>Apa itu Fraktur ???</vt:lpstr>
      <vt:lpstr>Hubungan fraktur dg jaringan sekitar</vt:lpstr>
      <vt:lpstr>Fraktur terbuka digradasi menjadi ....???</vt:lpstr>
      <vt:lpstr>Patah Tulang berdasarkan Konfigurasinya </vt:lpstr>
      <vt:lpstr>PowerPoint Presentation</vt:lpstr>
      <vt:lpstr>Soal Patologi.... (part 1)</vt:lpstr>
      <vt:lpstr>Jenis Fraktur dari Bentuknya ....</vt:lpstr>
      <vt:lpstr>PowerPoint Presentation</vt:lpstr>
      <vt:lpstr>Fraktur Radius</vt:lpstr>
      <vt:lpstr>Tampak luar &amp; dalam lengan yg fraktur, sebelum &amp; sesudah pembedahan</vt:lpstr>
      <vt:lpstr>Fraktur Femur &amp; Leher Femur</vt:lpstr>
      <vt:lpstr>Fraktur Tibia</vt:lpstr>
      <vt:lpstr>Gejala Klinis dari terjadinya Fraktur </vt:lpstr>
      <vt:lpstr>4 tujuan utama dari Penangan Fraktur yg terpadu</vt:lpstr>
      <vt:lpstr>Hasil Penyambungan Tulang</vt:lpstr>
      <vt:lpstr>Tujuan Utama dari Terapi Malunion</vt:lpstr>
      <vt:lpstr>Pertimbangan dilakukan penanganan malunion</vt:lpstr>
      <vt:lpstr>Kelainan bentuk Tulang Belakang</vt:lpstr>
      <vt:lpstr>Kelainan Tulang Punggung</vt:lpstr>
      <vt:lpstr>Soal Part 2</vt:lpstr>
      <vt:lpstr>Kelainan pada Tulang</vt:lpstr>
      <vt:lpstr>Osteomalacia &amp; Osteoporosis</vt:lpstr>
      <vt:lpstr>PowerPoint Presentation</vt:lpstr>
      <vt:lpstr>Osteoporosis</vt:lpstr>
      <vt:lpstr>Penyakit pada Tulang</vt:lpstr>
      <vt:lpstr>Gangguan Persendian</vt:lpstr>
      <vt:lpstr>Artritis</vt:lpstr>
      <vt:lpstr>PowerPoint Presentation</vt:lpstr>
      <vt:lpstr>PowerPoint Presentation</vt:lpstr>
      <vt:lpstr>Gangguan Pada otot</vt:lpstr>
      <vt:lpstr>Penyebab Penyakit Otot (dari 2 kategori besar)</vt:lpstr>
      <vt:lpstr>Gejala-Gejala terjadinya fraktur ??</vt:lpstr>
      <vt:lpstr>PowerPoint Presentation</vt:lpstr>
      <vt:lpstr>PowerPoint Presentation</vt:lpstr>
      <vt:lpstr>Penyakit akibat Inflamasi Otot</vt:lpstr>
      <vt:lpstr>PowerPoint Presentation</vt:lpstr>
      <vt:lpstr>Bagian-bagian Otot</vt:lpstr>
      <vt:lpstr>PowerPoint Presentation</vt:lpstr>
      <vt:lpstr>PowerPoint Presentation</vt:lpstr>
      <vt:lpstr>Kerja Otot</vt:lpstr>
      <vt:lpstr>Soal Part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Anatomi-Fisiologi Sistem Muskuloskeletal</dc:title>
  <dc:creator>Faik Agiwahyuanto</dc:creator>
  <cp:lastModifiedBy>Faik Agiwahyuanto</cp:lastModifiedBy>
  <cp:revision>54</cp:revision>
  <cp:lastPrinted>2018-10-02T00:10:21Z</cp:lastPrinted>
  <dcterms:created xsi:type="dcterms:W3CDTF">2018-09-30T06:48:08Z</dcterms:created>
  <dcterms:modified xsi:type="dcterms:W3CDTF">2018-10-08T16:55:52Z</dcterms:modified>
</cp:coreProperties>
</file>