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32D6-E1F1-4457-9600-04B1A6025B9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AB61D5-FB19-4943-A56B-CEB25EC11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32D6-E1F1-4457-9600-04B1A6025B9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61D5-FB19-4943-A56B-CEB25EC11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1AB61D5-FB19-4943-A56B-CEB25EC11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32D6-E1F1-4457-9600-04B1A6025B9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32D6-E1F1-4457-9600-04B1A6025B9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1AB61D5-FB19-4943-A56B-CEB25EC11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32D6-E1F1-4457-9600-04B1A6025B9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AB61D5-FB19-4943-A56B-CEB25EC11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7632D6-E1F1-4457-9600-04B1A6025B9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61D5-FB19-4943-A56B-CEB25EC11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32D6-E1F1-4457-9600-04B1A6025B9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1AB61D5-FB19-4943-A56B-CEB25EC11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32D6-E1F1-4457-9600-04B1A6025B9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1AB61D5-FB19-4943-A56B-CEB25EC11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32D6-E1F1-4457-9600-04B1A6025B9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AB61D5-FB19-4943-A56B-CEB25EC11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AB61D5-FB19-4943-A56B-CEB25EC11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32D6-E1F1-4457-9600-04B1A6025B9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1AB61D5-FB19-4943-A56B-CEB25EC11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7632D6-E1F1-4457-9600-04B1A6025B9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7632D6-E1F1-4457-9600-04B1A6025B9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AB61D5-FB19-4943-A56B-CEB25EC11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371600"/>
          </a:xfrm>
        </p:spPr>
        <p:txBody>
          <a:bodyPr/>
          <a:lstStyle/>
          <a:p>
            <a:r>
              <a:rPr lang="en-US" dirty="0" err="1" smtClean="0"/>
              <a:t>Pemasaran</a:t>
            </a:r>
            <a:r>
              <a:rPr lang="en-US" dirty="0" smtClean="0"/>
              <a:t> Radio &amp;</a:t>
            </a:r>
            <a:r>
              <a:rPr lang="en-US" dirty="0" err="1" smtClean="0"/>
              <a:t>Tv</a:t>
            </a:r>
            <a:endParaRPr lang="en-US" dirty="0" smtClean="0"/>
          </a:p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Broadcasting</a:t>
            </a:r>
          </a:p>
          <a:p>
            <a:r>
              <a:rPr lang="en-US" dirty="0" err="1" smtClean="0"/>
              <a:t>Udinus</a:t>
            </a:r>
            <a:endParaRPr lang="en-US" dirty="0" smtClean="0"/>
          </a:p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Pemasaran</a:t>
            </a:r>
            <a:r>
              <a:rPr lang="en-US" dirty="0" smtClean="0"/>
              <a:t> &amp;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Programming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program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.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bahu</a:t>
            </a:r>
            <a:r>
              <a:rPr lang="en-US" dirty="0" smtClean="0"/>
              <a:t> </a:t>
            </a:r>
            <a:r>
              <a:rPr lang="en-US" dirty="0" err="1" smtClean="0"/>
              <a:t>membahu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program </a:t>
            </a:r>
            <a:r>
              <a:rPr lang="en-US" dirty="0" err="1" smtClean="0"/>
              <a:t>terbaik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memasarkan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menengahi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prospek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(</a:t>
            </a:r>
            <a:r>
              <a:rPr lang="en-US" i="1" dirty="0" smtClean="0"/>
              <a:t>rating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i="1" dirty="0" smtClean="0"/>
              <a:t>go public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program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yang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dipasarkan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datang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pemasukan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vital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media </a:t>
            </a:r>
            <a:r>
              <a:rPr lang="en-US" dirty="0" err="1" smtClean="0"/>
              <a:t>penyiaran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program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dirty="0" err="1" smtClean="0"/>
              <a:t>riset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selera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program.  </a:t>
            </a:r>
            <a:r>
              <a:rPr lang="en-US" dirty="0" err="1" smtClean="0"/>
              <a:t>Suatu</a:t>
            </a:r>
            <a:r>
              <a:rPr lang="en-US" dirty="0" smtClean="0"/>
              <a:t> program  yang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harganya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program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lain.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yang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lain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err="1" smtClean="0"/>
              <a:t>Pengelola</a:t>
            </a:r>
            <a:r>
              <a:rPr lang="en-US" dirty="0" smtClean="0"/>
              <a:t> program </a:t>
            </a:r>
            <a:r>
              <a:rPr lang="en-US" dirty="0" err="1" smtClean="0"/>
              <a:t>siaran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12-20 </a:t>
            </a:r>
            <a:r>
              <a:rPr lang="en-US" dirty="0" err="1" smtClean="0"/>
              <a:t>tahun</a:t>
            </a:r>
            <a:r>
              <a:rPr lang="en-US" dirty="0" smtClean="0"/>
              <a:t>?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18 </a:t>
            </a:r>
            <a:r>
              <a:rPr lang="en-US" dirty="0" err="1" smtClean="0"/>
              <a:t>sampai</a:t>
            </a:r>
            <a:r>
              <a:rPr lang="en-US" dirty="0" smtClean="0"/>
              <a:t> 34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45 </a:t>
            </a:r>
            <a:r>
              <a:rPr lang="en-US" dirty="0" err="1" smtClean="0"/>
              <a:t>tahun</a:t>
            </a:r>
            <a:r>
              <a:rPr lang="en-US" dirty="0" smtClean="0"/>
              <a:t>?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selera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? </a:t>
            </a:r>
            <a:r>
              <a:rPr lang="en-US" dirty="0" err="1" smtClean="0"/>
              <a:t>Mainan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popular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?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paling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toko-toko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? </a:t>
            </a:r>
            <a:r>
              <a:rPr lang="en-US" dirty="0" err="1" smtClean="0"/>
              <a:t>Busana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?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pertanyaan-pertanyaan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Bagian</a:t>
            </a:r>
            <a:r>
              <a:rPr lang="en-US" dirty="0" smtClean="0"/>
              <a:t> program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program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disiarkannya</a:t>
            </a:r>
            <a:r>
              <a:rPr lang="en-US" dirty="0" smtClean="0"/>
              <a:t>.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program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akuisisi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skeduling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persaingan</a:t>
            </a:r>
            <a:r>
              <a:rPr lang="en-US" dirty="0" smtClean="0"/>
              <a:t>, 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/>
              <a:t>Hal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saingan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program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menayangkan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pukul</a:t>
            </a:r>
            <a:r>
              <a:rPr lang="en-US" dirty="0" smtClean="0"/>
              <a:t> 20.00 WIB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Selasa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program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ditayangkan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saingan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jam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saingan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menayangkan</a:t>
            </a:r>
            <a:r>
              <a:rPr lang="en-US" dirty="0" smtClean="0"/>
              <a:t> program yang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program </a:t>
            </a:r>
            <a:r>
              <a:rPr lang="en-US" dirty="0" err="1" smtClean="0"/>
              <a:t>sejenis</a:t>
            </a:r>
            <a:r>
              <a:rPr lang="en-US" dirty="0" smtClean="0"/>
              <a:t> yang </a:t>
            </a:r>
            <a:r>
              <a:rPr lang="en-US" dirty="0" err="1" smtClean="0"/>
              <a:t>disiarkan</a:t>
            </a:r>
            <a:r>
              <a:rPr lang="en-US" dirty="0" smtClean="0"/>
              <a:t> </a:t>
            </a:r>
            <a:r>
              <a:rPr lang="en-US" dirty="0" err="1" smtClean="0"/>
              <a:t>berbarengan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program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program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saingan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program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dicarikan</a:t>
            </a:r>
            <a:r>
              <a:rPr lang="en-US" dirty="0" smtClean="0"/>
              <a:t> jam </a:t>
            </a:r>
            <a:r>
              <a:rPr lang="en-US" dirty="0" err="1" smtClean="0"/>
              <a:t>tayang</a:t>
            </a:r>
            <a:r>
              <a:rPr lang="en-US" dirty="0" smtClean="0"/>
              <a:t> yang 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Bagian</a:t>
            </a:r>
            <a:r>
              <a:rPr lang="en-US" dirty="0" smtClean="0"/>
              <a:t> program yang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menayangkan</a:t>
            </a:r>
            <a:r>
              <a:rPr lang="en-US" dirty="0" smtClean="0"/>
              <a:t> program serial </a:t>
            </a:r>
            <a:r>
              <a:rPr lang="en-US" dirty="0" err="1" smtClean="0"/>
              <a:t>misalnya</a:t>
            </a:r>
            <a:r>
              <a:rPr lang="en-US" dirty="0" smtClean="0"/>
              <a:t> drama serial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seminggu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kali </a:t>
            </a:r>
            <a:r>
              <a:rPr lang="en-US" dirty="0" err="1" smtClean="0"/>
              <a:t>seminggu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menonton</a:t>
            </a:r>
            <a:r>
              <a:rPr lang="en-US" dirty="0" smtClean="0"/>
              <a:t> program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. </a:t>
            </a:r>
            <a:r>
              <a:rPr lang="en-US" dirty="0" err="1" smtClean="0"/>
              <a:t>Bagian</a:t>
            </a:r>
            <a:r>
              <a:rPr lang="en-US" dirty="0" smtClean="0"/>
              <a:t> program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(</a:t>
            </a:r>
            <a:r>
              <a:rPr lang="en-US" i="1" dirty="0" smtClean="0"/>
              <a:t>habit</a:t>
            </a:r>
            <a:r>
              <a:rPr lang="en-US" dirty="0" smtClean="0"/>
              <a:t>) </a:t>
            </a:r>
            <a:r>
              <a:rPr lang="en-US" dirty="0" err="1" smtClean="0"/>
              <a:t>menonton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program. 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Pengelola</a:t>
            </a:r>
            <a:r>
              <a:rPr lang="en-US" dirty="0" smtClean="0"/>
              <a:t> program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menonton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waktu-waktu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jam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program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ditayangkan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ANALISA &amp; STRATEGI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Perencanaan</a:t>
            </a:r>
            <a:r>
              <a:rPr lang="en-US" dirty="0" smtClean="0"/>
              <a:t> program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program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media </a:t>
            </a:r>
            <a:r>
              <a:rPr lang="en-US" dirty="0" err="1" smtClean="0"/>
              <a:t>penyiaran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(</a:t>
            </a:r>
            <a:r>
              <a:rPr lang="en-US" i="1" dirty="0" smtClean="0"/>
              <a:t>strategic marketing plan</a:t>
            </a:r>
            <a:r>
              <a:rPr lang="en-US" dirty="0" smtClean="0"/>
              <a:t>)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terinci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program yang </a:t>
            </a:r>
            <a:r>
              <a:rPr lang="en-US" dirty="0" err="1" smtClean="0"/>
              <a:t>tersedia</a:t>
            </a:r>
            <a:r>
              <a:rPr lang="en-US" dirty="0" smtClean="0"/>
              <a:t>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media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: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program </a:t>
            </a:r>
            <a:r>
              <a:rPr lang="en-US" dirty="0" err="1"/>
              <a:t>stasiun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stasiun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program yang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</a:t>
            </a:r>
            <a:r>
              <a:rPr lang="en-US" i="1" dirty="0"/>
              <a:t>management strategic</a:t>
            </a:r>
            <a:r>
              <a:rPr lang="en-US" dirty="0"/>
              <a:t>) program </a:t>
            </a:r>
            <a:r>
              <a:rPr lang="en-US" dirty="0" err="1"/>
              <a:t>siaran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</a:t>
            </a:r>
          </a:p>
          <a:p>
            <a:pPr>
              <a:lnSpc>
                <a:spcPct val="170000"/>
              </a:lnSpc>
            </a:pPr>
            <a:r>
              <a:rPr lang="en-US" b="1" dirty="0"/>
              <a:t>1.</a:t>
            </a:r>
            <a:r>
              <a:rPr lang="en-US" dirty="0"/>
              <a:t>    </a:t>
            </a:r>
            <a:r>
              <a:rPr lang="en-US" b="1" dirty="0" err="1"/>
              <a:t>Perencanaan</a:t>
            </a:r>
            <a:r>
              <a:rPr lang="en-US" b="1" dirty="0"/>
              <a:t> program 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b="1" dirty="0"/>
              <a:t>2.</a:t>
            </a:r>
            <a:r>
              <a:rPr lang="en-US" dirty="0"/>
              <a:t>    </a:t>
            </a:r>
            <a:r>
              <a:rPr lang="en-US" b="1" dirty="0" err="1"/>
              <a:t>Produksi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/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akuisisi</a:t>
            </a:r>
            <a:r>
              <a:rPr lang="en-US" b="1" dirty="0"/>
              <a:t> program 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b="1" dirty="0"/>
              <a:t>3.</a:t>
            </a:r>
            <a:r>
              <a:rPr lang="en-US" dirty="0"/>
              <a:t>    </a:t>
            </a:r>
            <a:r>
              <a:rPr lang="en-US" b="1" dirty="0" err="1"/>
              <a:t>Eksekusi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penayangan</a:t>
            </a:r>
            <a:r>
              <a:rPr lang="en-US" b="1" dirty="0"/>
              <a:t> program 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b="1" dirty="0"/>
              <a:t>4.</a:t>
            </a:r>
            <a:r>
              <a:rPr lang="en-US" dirty="0"/>
              <a:t>    </a:t>
            </a:r>
            <a:r>
              <a:rPr lang="en-US" b="1" dirty="0" err="1"/>
              <a:t>Pengawasan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evaluasi</a:t>
            </a:r>
            <a:r>
              <a:rPr lang="en-US" b="1" dirty="0"/>
              <a:t> program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Peluang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Analisa</a:t>
            </a:r>
            <a:r>
              <a:rPr lang="en-US" dirty="0" smtClean="0"/>
              <a:t> yang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penayangan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.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program (</a:t>
            </a:r>
            <a:r>
              <a:rPr lang="en-US" i="1" dirty="0" smtClean="0"/>
              <a:t>program market opportunities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program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program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terpuaskan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r>
              <a:rPr lang="en-US" dirty="0" smtClean="0"/>
              <a:t> program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homogen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heterogen</a:t>
            </a:r>
            <a:r>
              <a:rPr lang="en-US" dirty="0" smtClean="0"/>
              <a:t>.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memilah-milah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(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) agar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Kita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Kompetitif</a:t>
            </a:r>
            <a:r>
              <a:rPr lang="en-US" b="1" dirty="0" smtClean="0"/>
              <a:t>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program, </a:t>
            </a:r>
            <a:r>
              <a:rPr lang="en-US" dirty="0" err="1" smtClean="0"/>
              <a:t>pengelola</a:t>
            </a:r>
            <a:r>
              <a:rPr lang="en-US" dirty="0" smtClean="0"/>
              <a:t> program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program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program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media non </a:t>
            </a:r>
            <a:r>
              <a:rPr lang="en-US" dirty="0" err="1" smtClean="0"/>
              <a:t>penyiaran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program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yang </a:t>
            </a:r>
            <a:r>
              <a:rPr lang="en-US" dirty="0" err="1" smtClean="0"/>
              <a:t>memberikannya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program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ongkos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program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Pengelola</a:t>
            </a:r>
            <a:r>
              <a:rPr lang="en-US" dirty="0" smtClean="0"/>
              <a:t> program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 Program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program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program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dianalisa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dimonitor</a:t>
            </a:r>
            <a:r>
              <a:rPr lang="en-US" dirty="0" smtClean="0"/>
              <a:t>. </a:t>
            </a:r>
            <a:r>
              <a:rPr lang="en-US" dirty="0" err="1" smtClean="0"/>
              <a:t>Reaksi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program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;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radio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berkompetisi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radio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demografis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(</a:t>
            </a:r>
            <a:r>
              <a:rPr lang="en-US" dirty="0" err="1" smtClean="0"/>
              <a:t>umur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radio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siarannya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demografisnya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berlangganan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VCD/DVD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merebut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.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Peter Pringle (1991)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programnya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b="1" i="1" dirty="0" smtClean="0"/>
              <a:t>1)</a:t>
            </a:r>
            <a:r>
              <a:rPr lang="en-US" dirty="0" smtClean="0"/>
              <a:t>   </a:t>
            </a:r>
            <a:r>
              <a:rPr lang="en-US" b="1" i="1" dirty="0" smtClean="0"/>
              <a:t>The ability to produce or buy programs with audience appeal </a:t>
            </a:r>
            <a:r>
              <a:rPr lang="en-US" b="1" dirty="0" smtClean="0"/>
              <a:t>(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program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)</a:t>
            </a:r>
          </a:p>
          <a:p>
            <a:pPr algn="just">
              <a:lnSpc>
                <a:spcPct val="160000"/>
              </a:lnSpc>
            </a:pPr>
            <a:r>
              <a:rPr lang="en-US" b="1" i="1" dirty="0" smtClean="0"/>
              <a:t>2)</a:t>
            </a:r>
            <a:r>
              <a:rPr lang="en-US" dirty="0" smtClean="0"/>
              <a:t>   </a:t>
            </a:r>
            <a:r>
              <a:rPr lang="en-US" b="1" i="1" dirty="0" smtClean="0"/>
              <a:t>Air them at times when they can be seen by the audience to which they appeal  </a:t>
            </a:r>
            <a:r>
              <a:rPr lang="en-US" dirty="0" smtClean="0"/>
              <a:t>(</a:t>
            </a:r>
            <a:r>
              <a:rPr lang="en-US" dirty="0" err="1" smtClean="0"/>
              <a:t>menayangkannya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)</a:t>
            </a:r>
          </a:p>
          <a:p>
            <a:pPr algn="just">
              <a:lnSpc>
                <a:spcPct val="160000"/>
              </a:lnSpc>
            </a:pPr>
            <a:r>
              <a:rPr lang="en-US" b="1" i="1" dirty="0" smtClean="0"/>
              <a:t>3)</a:t>
            </a:r>
            <a:r>
              <a:rPr lang="en-US" dirty="0" smtClean="0"/>
              <a:t>   </a:t>
            </a:r>
            <a:r>
              <a:rPr lang="en-US" b="1" i="1" dirty="0" smtClean="0"/>
              <a:t>Build individual programs into a schedule that encourages viewers to tune to the station and remain with it from one program to another</a:t>
            </a:r>
            <a:r>
              <a:rPr lang="en-US" b="1" dirty="0" smtClean="0"/>
              <a:t>. (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program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menonton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salurannya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program </a:t>
            </a:r>
            <a:r>
              <a:rPr lang="en-US" dirty="0" err="1" smtClean="0"/>
              <a:t>ke</a:t>
            </a:r>
            <a:r>
              <a:rPr lang="en-US" dirty="0" smtClean="0"/>
              <a:t> program </a:t>
            </a:r>
            <a:r>
              <a:rPr lang="en-US" dirty="0" err="1" smtClean="0"/>
              <a:t>berikutnya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BAURAN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target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bahas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program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. Media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program </a:t>
            </a:r>
            <a:r>
              <a:rPr lang="en-US" dirty="0" err="1" smtClean="0"/>
              <a:t>siarannya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program yang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agar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media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(</a:t>
            </a:r>
            <a:r>
              <a:rPr lang="en-US" i="1" dirty="0" smtClean="0"/>
              <a:t>marketing mix</a:t>
            </a:r>
            <a:r>
              <a:rPr lang="en-US" dirty="0" smtClean="0"/>
              <a:t>)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product, price, place </a:t>
            </a:r>
            <a:r>
              <a:rPr lang="en-US" dirty="0" err="1" smtClean="0"/>
              <a:t>dan</a:t>
            </a:r>
            <a:r>
              <a:rPr lang="en-US" i="1" dirty="0" smtClean="0"/>
              <a:t> promotion </a:t>
            </a:r>
            <a:r>
              <a:rPr lang="en-US" dirty="0" smtClean="0"/>
              <a:t>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disingkat</a:t>
            </a:r>
            <a:r>
              <a:rPr lang="en-US" dirty="0" smtClean="0"/>
              <a:t> 4P).</a:t>
            </a:r>
            <a:r>
              <a:rPr lang="en-US" i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43000"/>
            <a:ext cx="8503920" cy="62484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dirty="0" smtClean="0"/>
              <a:t>	Kita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program media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program </a:t>
            </a:r>
            <a:r>
              <a:rPr lang="en-US" dirty="0" err="1" smtClean="0"/>
              <a:t>atau</a:t>
            </a:r>
            <a:r>
              <a:rPr lang="en-US" dirty="0" smtClean="0"/>
              <a:t> ‘</a:t>
            </a:r>
            <a:r>
              <a:rPr lang="en-US" dirty="0" err="1" smtClean="0"/>
              <a:t>bauran</a:t>
            </a:r>
            <a:r>
              <a:rPr lang="en-US" dirty="0" smtClean="0"/>
              <a:t> program’ </a:t>
            </a:r>
            <a:r>
              <a:rPr lang="en-US" dirty="0" err="1" smtClean="0"/>
              <a:t>saja</a:t>
            </a:r>
            <a:r>
              <a:rPr lang="en-US" dirty="0" smtClean="0"/>
              <a:t> (</a:t>
            </a:r>
            <a:r>
              <a:rPr lang="en-US" i="1" dirty="0" smtClean="0"/>
              <a:t>programming mix</a:t>
            </a:r>
            <a:r>
              <a:rPr lang="en-US" dirty="0" smtClean="0"/>
              <a:t>) 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1)    </a:t>
            </a:r>
            <a:r>
              <a:rPr lang="en-US" b="1" dirty="0" err="1" smtClean="0"/>
              <a:t>Produk</a:t>
            </a:r>
            <a:r>
              <a:rPr lang="en-US" b="1" dirty="0" smtClean="0"/>
              <a:t> program </a:t>
            </a:r>
            <a:r>
              <a:rPr lang="en-US" i="1" dirty="0" smtClean="0"/>
              <a:t>(product)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program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 program 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2)    </a:t>
            </a:r>
            <a:r>
              <a:rPr lang="en-US" b="1" dirty="0" err="1" smtClean="0"/>
              <a:t>Harga</a:t>
            </a:r>
            <a:r>
              <a:rPr lang="en-US" b="1" dirty="0" smtClean="0"/>
              <a:t> program </a:t>
            </a:r>
            <a:r>
              <a:rPr lang="en-US" i="1" dirty="0" smtClean="0"/>
              <a:t>(price)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(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program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ditayangkan</a:t>
            </a:r>
            <a:r>
              <a:rPr lang="en-US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3)    </a:t>
            </a:r>
            <a:r>
              <a:rPr lang="en-US" b="1" dirty="0" err="1" smtClean="0"/>
              <a:t>Distribusi</a:t>
            </a:r>
            <a:r>
              <a:rPr lang="en-US" b="1" dirty="0" smtClean="0"/>
              <a:t> program </a:t>
            </a:r>
            <a:r>
              <a:rPr lang="en-US" i="1" dirty="0" smtClean="0"/>
              <a:t>(place)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program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program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TV </a:t>
            </a:r>
            <a:r>
              <a:rPr lang="en-US" dirty="0" err="1" smtClean="0"/>
              <a:t>dan</a:t>
            </a:r>
            <a:r>
              <a:rPr lang="en-US" dirty="0" smtClean="0"/>
              <a:t> radio.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4)    </a:t>
            </a:r>
            <a:r>
              <a:rPr lang="en-US" b="1" dirty="0" err="1" smtClean="0"/>
              <a:t>Promosi</a:t>
            </a:r>
            <a:r>
              <a:rPr lang="en-US" b="1" dirty="0" smtClean="0"/>
              <a:t> program </a:t>
            </a:r>
            <a:r>
              <a:rPr lang="en-US" i="1" dirty="0" smtClean="0"/>
              <a:t>(promotion)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memberitahu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menonton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mendengarkannya</a:t>
            </a:r>
            <a:r>
              <a:rPr lang="en-US" dirty="0" smtClean="0"/>
              <a:t>. 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Perencanaan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Pringle Star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program </a:t>
            </a:r>
            <a:r>
              <a:rPr lang="en-US" dirty="0" err="1" smtClean="0"/>
              <a:t>bahwa</a:t>
            </a:r>
            <a:r>
              <a:rPr lang="en-US" dirty="0" smtClean="0"/>
              <a:t>:</a:t>
            </a:r>
            <a:r>
              <a:rPr lang="en-US" i="1" dirty="0" smtClean="0"/>
              <a:t> Program planning involves the development of short-, medium-, and long-range plans to permit the station to attain  its programming and financial objectives.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program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keuangannya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err="1" smtClean="0"/>
              <a:t>Pengelola</a:t>
            </a:r>
            <a:r>
              <a:rPr lang="en-US" dirty="0" smtClean="0"/>
              <a:t> program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program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program yang </a:t>
            </a:r>
            <a:r>
              <a:rPr lang="en-US" dirty="0" err="1" smtClean="0"/>
              <a:t>kohesif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program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multidimensional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program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program.  Kita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meninjau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program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program.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 smtClean="0"/>
              <a:t>Produk</a:t>
            </a:r>
            <a:r>
              <a:rPr lang="en-US" b="1" dirty="0" smtClean="0"/>
              <a:t> program</a:t>
            </a:r>
            <a:r>
              <a:rPr lang="en-US" i="1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program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yang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. Media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menayangkan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dipertukarkan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.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jenisnya</a:t>
            </a:r>
            <a:r>
              <a:rPr lang="en-US" dirty="0" smtClean="0"/>
              <a:t>, program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program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hiburan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program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Program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melulu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tayangan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didengar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. 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program </a:t>
            </a:r>
            <a:r>
              <a:rPr lang="en-US" dirty="0" err="1" smtClean="0"/>
              <a:t>bersangkutan.Banyak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manfaatnya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19200"/>
            <a:ext cx="8503920" cy="56388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err="1" smtClean="0"/>
              <a:t>Perencanaan</a:t>
            </a:r>
            <a:r>
              <a:rPr lang="en-US" dirty="0" smtClean="0"/>
              <a:t> program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program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program,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program (</a:t>
            </a:r>
            <a:r>
              <a:rPr lang="en-US" dirty="0" err="1" smtClean="0"/>
              <a:t>kemasan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penampilannya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Belch &amp; Belch </a:t>
            </a:r>
            <a:r>
              <a:rPr lang="en-US" dirty="0" err="1" smtClean="0"/>
              <a:t>bahwa</a:t>
            </a:r>
            <a:r>
              <a:rPr lang="en-US" dirty="0" smtClean="0"/>
              <a:t>: </a:t>
            </a:r>
            <a:r>
              <a:rPr lang="en-US" i="1" dirty="0" smtClean="0"/>
              <a:t>consumers look beyond the reality of the product and its </a:t>
            </a:r>
            <a:r>
              <a:rPr lang="en-US" i="1" dirty="0" err="1" smtClean="0"/>
              <a:t>ingredients</a:t>
            </a:r>
            <a:r>
              <a:rPr lang="en-US" dirty="0" err="1" smtClean="0"/>
              <a:t>.Dengan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kemasan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yang </a:t>
            </a:r>
            <a:r>
              <a:rPr lang="en-US" dirty="0" err="1" smtClean="0"/>
              <a:t>kesemuanya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bersangkutan.Misalnya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program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ditayangkan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program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TV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mengelola</a:t>
            </a:r>
            <a:r>
              <a:rPr lang="en-US" dirty="0" smtClean="0"/>
              <a:t> program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mempercayai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yang </a:t>
            </a:r>
            <a:r>
              <a:rPr lang="en-US" dirty="0" err="1" smtClean="0"/>
              <a:t>ditayangkan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program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b="1" dirty="0" err="1" smtClean="0"/>
              <a:t>merek</a:t>
            </a:r>
            <a:r>
              <a:rPr lang="en-US" b="1" dirty="0" smtClean="0"/>
              <a:t> / </a:t>
            </a:r>
            <a:r>
              <a:rPr lang="en-US" b="1" dirty="0" err="1" smtClean="0"/>
              <a:t>nama</a:t>
            </a:r>
            <a:r>
              <a:rPr lang="en-US" b="1" dirty="0" smtClean="0"/>
              <a:t> program</a:t>
            </a:r>
          </a:p>
          <a:p>
            <a:pPr algn="just">
              <a:lnSpc>
                <a:spcPct val="150000"/>
              </a:lnSpc>
            </a:pPr>
            <a:r>
              <a:rPr lang="en-US" b="1" dirty="0" err="1" smtClean="0"/>
              <a:t>kemasan</a:t>
            </a:r>
            <a:r>
              <a:rPr lang="en-US" b="1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Nama</a:t>
            </a:r>
            <a:r>
              <a:rPr lang="en-US" b="1" dirty="0" smtClean="0"/>
              <a:t> Program.</a:t>
            </a:r>
            <a:r>
              <a:rPr lang="en-US" i="1" dirty="0" smtClean="0"/>
              <a:t>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program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program, </a:t>
            </a:r>
            <a:r>
              <a:rPr lang="en-US" dirty="0" err="1" smtClean="0"/>
              <a:t>pengelola</a:t>
            </a:r>
            <a:r>
              <a:rPr lang="en-US" dirty="0" smtClean="0"/>
              <a:t> program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memosisikan</a:t>
            </a:r>
            <a:r>
              <a:rPr lang="en-US" dirty="0" smtClean="0"/>
              <a:t> program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program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menonton</a:t>
            </a:r>
            <a:r>
              <a:rPr lang="en-US" dirty="0" smtClean="0"/>
              <a:t>/</a:t>
            </a:r>
            <a:r>
              <a:rPr lang="en-US" dirty="0" err="1" smtClean="0"/>
              <a:t>mendengarkan</a:t>
            </a:r>
            <a:r>
              <a:rPr lang="en-US" dirty="0" smtClean="0"/>
              <a:t> program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i="1" dirty="0" smtClean="0"/>
              <a:t>image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program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 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program (</a:t>
            </a:r>
            <a:r>
              <a:rPr lang="en-US" i="1" dirty="0" smtClean="0"/>
              <a:t>brand equity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disingkat</a:t>
            </a:r>
            <a:r>
              <a:rPr lang="en-US" dirty="0" smtClean="0"/>
              <a:t> ‘</a:t>
            </a:r>
            <a:r>
              <a:rPr lang="en-US" dirty="0" err="1" smtClean="0"/>
              <a:t>ekuitas</a:t>
            </a:r>
            <a:r>
              <a:rPr lang="en-US" dirty="0" smtClean="0"/>
              <a:t> program’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  <a:r>
              <a:rPr lang="en-US" dirty="0" err="1" smtClean="0"/>
              <a:t>Ekuitas</a:t>
            </a:r>
            <a:r>
              <a:rPr lang="en-US" dirty="0" smtClean="0"/>
              <a:t> program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(</a:t>
            </a:r>
            <a:r>
              <a:rPr lang="en-US" i="1" dirty="0" smtClean="0"/>
              <a:t>intangible asset</a:t>
            </a:r>
            <a:r>
              <a:rPr lang="en-US" dirty="0" smtClean="0"/>
              <a:t>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(</a:t>
            </a:r>
            <a:r>
              <a:rPr lang="en-US" i="1" dirty="0" smtClean="0"/>
              <a:t>goodwill</a:t>
            </a:r>
            <a:r>
              <a:rPr lang="en-US" dirty="0" smtClean="0"/>
              <a:t>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image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diferensiasi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atau</a:t>
            </a:r>
            <a:r>
              <a:rPr lang="en-US" dirty="0" smtClean="0"/>
              <a:t> media </a:t>
            </a:r>
            <a:r>
              <a:rPr lang="en-US" dirty="0" err="1" smtClean="0"/>
              <a:t>penyiaran</a:t>
            </a:r>
            <a:r>
              <a:rPr lang="en-US" dirty="0" smtClean="0"/>
              <a:t> yang </a:t>
            </a:r>
            <a:r>
              <a:rPr lang="en-US" dirty="0" err="1" smtClean="0"/>
              <a:t>menayangkan</a:t>
            </a:r>
            <a:r>
              <a:rPr lang="en-US" dirty="0" smtClean="0"/>
              <a:t> program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Ekuitas</a:t>
            </a:r>
            <a:r>
              <a:rPr lang="en-US" dirty="0" smtClean="0"/>
              <a:t> program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program.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program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program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program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Kemasan</a:t>
            </a:r>
            <a:r>
              <a:rPr lang="en-US" b="1" dirty="0" smtClean="0"/>
              <a:t> Program</a:t>
            </a:r>
            <a:r>
              <a:rPr lang="en-US" b="1" i="1" dirty="0" smtClean="0"/>
              <a:t>.</a:t>
            </a:r>
            <a:r>
              <a:rPr lang="en-US" i="1" dirty="0" smtClean="0"/>
              <a:t>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Kemasan</a:t>
            </a:r>
            <a:r>
              <a:rPr lang="en-US" dirty="0" smtClean="0"/>
              <a:t> (</a:t>
            </a:r>
            <a:r>
              <a:rPr lang="en-US" i="1" dirty="0" smtClean="0"/>
              <a:t>packaging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yang </a:t>
            </a:r>
            <a:r>
              <a:rPr lang="en-US" dirty="0" err="1" smtClean="0"/>
              <a:t>perannya</a:t>
            </a:r>
            <a:r>
              <a:rPr lang="en-US" dirty="0" smtClean="0"/>
              <a:t> </a:t>
            </a:r>
            <a:r>
              <a:rPr lang="en-US" dirty="0" err="1" smtClean="0"/>
              <a:t>dirasa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, 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swalayan</a:t>
            </a:r>
            <a:r>
              <a:rPr lang="en-US" dirty="0" smtClean="0"/>
              <a:t> (</a:t>
            </a:r>
            <a:r>
              <a:rPr lang="en-US" i="1" dirty="0" smtClean="0"/>
              <a:t>supermarket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minimarket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yang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duapertiga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yang </a:t>
            </a:r>
            <a:r>
              <a:rPr lang="en-US" dirty="0" err="1" smtClean="0"/>
              <a:t>diputuskan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supermarket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program </a:t>
            </a:r>
            <a:r>
              <a:rPr lang="en-US" dirty="0" err="1" smtClean="0"/>
              <a:t>penyiaran</a:t>
            </a:r>
            <a:r>
              <a:rPr lang="en-US" dirty="0" smtClean="0"/>
              <a:t>, 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(</a:t>
            </a:r>
            <a:r>
              <a:rPr lang="en-US" i="1" dirty="0" smtClean="0"/>
              <a:t>appearance</a:t>
            </a:r>
            <a:r>
              <a:rPr lang="en-US" dirty="0" smtClean="0"/>
              <a:t>) </a:t>
            </a:r>
            <a:r>
              <a:rPr lang="en-US" dirty="0" err="1" smtClean="0"/>
              <a:t>suatu</a:t>
            </a:r>
            <a:r>
              <a:rPr lang="en-US" dirty="0" smtClean="0"/>
              <a:t> program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(</a:t>
            </a:r>
            <a:r>
              <a:rPr lang="en-US" i="1" dirty="0" smtClean="0"/>
              <a:t>presenter</a:t>
            </a:r>
            <a:r>
              <a:rPr lang="en-US" dirty="0" smtClean="0"/>
              <a:t>), </a:t>
            </a:r>
            <a:r>
              <a:rPr lang="en-US" dirty="0" err="1" smtClean="0"/>
              <a:t>busana</a:t>
            </a:r>
            <a:r>
              <a:rPr lang="en-US" dirty="0" smtClean="0"/>
              <a:t> yang </a:t>
            </a:r>
            <a:r>
              <a:rPr lang="en-US" dirty="0" err="1" smtClean="0"/>
              <a:t>dikenakan</a:t>
            </a:r>
            <a:r>
              <a:rPr lang="en-US" dirty="0" smtClean="0"/>
              <a:t>,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(</a:t>
            </a:r>
            <a:r>
              <a:rPr lang="en-US" i="1" dirty="0" smtClean="0"/>
              <a:t>back ground</a:t>
            </a:r>
            <a:r>
              <a:rPr lang="en-US" dirty="0" smtClean="0"/>
              <a:t>), </a:t>
            </a:r>
            <a:r>
              <a:rPr lang="en-US" i="1" dirty="0" smtClean="0"/>
              <a:t>bumper</a:t>
            </a:r>
            <a:r>
              <a:rPr lang="en-US" dirty="0" smtClean="0"/>
              <a:t> program yang </a:t>
            </a:r>
            <a:r>
              <a:rPr lang="en-US" dirty="0" err="1" smtClean="0"/>
              <a:t>menarik</a:t>
            </a:r>
            <a:r>
              <a:rPr lang="en-US" dirty="0" smtClean="0"/>
              <a:t>. </a:t>
            </a:r>
            <a:r>
              <a:rPr lang="en-US" dirty="0" err="1" smtClean="0"/>
              <a:t>Kemasan</a:t>
            </a:r>
            <a:r>
              <a:rPr lang="en-US" dirty="0" smtClean="0"/>
              <a:t> program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penarik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 smtClean="0"/>
              <a:t>	Media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undian</a:t>
            </a:r>
            <a:r>
              <a:rPr lang="en-US" dirty="0" smtClean="0"/>
              <a:t> </a:t>
            </a:r>
            <a:r>
              <a:rPr lang="en-US" dirty="0" err="1" smtClean="0"/>
              <a:t>berhadiah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kontes</a:t>
            </a:r>
            <a:r>
              <a:rPr lang="en-US" dirty="0" smtClean="0"/>
              <a:t> </a:t>
            </a:r>
            <a:r>
              <a:rPr lang="en-US" dirty="0" err="1" smtClean="0"/>
              <a:t>memperebutkan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3429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, </a:t>
            </a:r>
            <a:r>
              <a:rPr lang="en-US" dirty="0" err="1" smtClean="0"/>
              <a:t>perencanaan</a:t>
            </a:r>
            <a:r>
              <a:rPr lang="en-US" dirty="0" smtClean="0"/>
              <a:t> program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program </a:t>
            </a:r>
            <a:r>
              <a:rPr lang="en-US" dirty="0" err="1" smtClean="0"/>
              <a:t>yaitu</a:t>
            </a:r>
            <a:r>
              <a:rPr lang="en-US" dirty="0" smtClean="0"/>
              <a:t> program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 program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(</a:t>
            </a:r>
            <a:r>
              <a:rPr lang="en-US" dirty="0" err="1" smtClean="0"/>
              <a:t>akuisisi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Kemasan</a:t>
            </a:r>
            <a:r>
              <a:rPr lang="en-US" dirty="0" smtClean="0"/>
              <a:t> program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program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 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program.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 program,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mengonsumsi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fungsionalnya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b="1" dirty="0" err="1" smtClean="0"/>
              <a:t>Harga</a:t>
            </a:r>
            <a:r>
              <a:rPr lang="en-US" b="1" dirty="0" smtClean="0"/>
              <a:t> Program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program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 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(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)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program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yang optimal.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program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media </a:t>
            </a:r>
            <a:r>
              <a:rPr lang="en-US" dirty="0" err="1" smtClean="0"/>
              <a:t>penyiaran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iklannya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produksinya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ketertarikan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program (</a:t>
            </a:r>
            <a:r>
              <a:rPr lang="en-US" i="1" dirty="0" smtClean="0"/>
              <a:t>rating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audience share</a:t>
            </a:r>
            <a:r>
              <a:rPr lang="en-US" dirty="0" smtClean="0"/>
              <a:t>),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tehadap</a:t>
            </a:r>
            <a:r>
              <a:rPr lang="en-US" dirty="0" smtClean="0"/>
              <a:t> program </a:t>
            </a:r>
            <a:r>
              <a:rPr lang="en-US" dirty="0" err="1" smtClean="0"/>
              <a:t>bersangkutan</a:t>
            </a:r>
            <a:r>
              <a:rPr lang="en-US" dirty="0" smtClean="0"/>
              <a:t>. Peter </a:t>
            </a:r>
            <a:r>
              <a:rPr lang="en-US" dirty="0" err="1" smtClean="0"/>
              <a:t>dan</a:t>
            </a:r>
            <a:r>
              <a:rPr lang="en-US" dirty="0" smtClean="0"/>
              <a:t> Olson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smtClean="0"/>
              <a:t>the cost of a product </a:t>
            </a:r>
            <a:r>
              <a:rPr lang="en-US" dirty="0" smtClean="0"/>
              <a:t>(program)</a:t>
            </a:r>
            <a:r>
              <a:rPr lang="en-US" i="1" dirty="0" smtClean="0"/>
              <a:t> to the consumer </a:t>
            </a:r>
            <a:r>
              <a:rPr lang="en-US" dirty="0" smtClean="0"/>
              <a:t>(</a:t>
            </a:r>
            <a:r>
              <a:rPr lang="en-US" dirty="0" err="1" smtClean="0"/>
              <a:t>audien</a:t>
            </a:r>
            <a:r>
              <a:rPr lang="en-US" dirty="0" smtClean="0"/>
              <a:t>)</a:t>
            </a:r>
            <a:r>
              <a:rPr lang="en-US" i="1" dirty="0" smtClean="0"/>
              <a:t> includes time, mental activity and behavioral effort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memperhitungkan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program, </a:t>
            </a:r>
            <a:r>
              <a:rPr lang="en-US" dirty="0" err="1" smtClean="0"/>
              <a:t>aktivitas</a:t>
            </a:r>
            <a:r>
              <a:rPr lang="en-US" dirty="0" smtClean="0"/>
              <a:t> mental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program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56260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err="1" smtClean="0"/>
              <a:t>Manajer</a:t>
            </a:r>
            <a:r>
              <a:rPr lang="en-US" dirty="0" smtClean="0"/>
              <a:t> program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(</a:t>
            </a:r>
            <a:r>
              <a:rPr lang="en-US" i="1" dirty="0" smtClean="0"/>
              <a:t>price level</a:t>
            </a:r>
            <a:r>
              <a:rPr lang="en-US" dirty="0" smtClean="0"/>
              <a:t>),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(</a:t>
            </a:r>
            <a:r>
              <a:rPr lang="en-US" i="1" dirty="0" smtClean="0"/>
              <a:t>pricing policies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media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pasaran</a:t>
            </a:r>
            <a:r>
              <a:rPr lang="en-US" dirty="0" smtClean="0"/>
              <a:t>. Dari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. 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 smtClean="0"/>
              <a:t>	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</a:t>
            </a:r>
            <a:r>
              <a:rPr lang="en-US" dirty="0" err="1" smtClean="0"/>
              <a:t>mahal</a:t>
            </a:r>
            <a:r>
              <a:rPr lang="en-US" dirty="0" smtClean="0"/>
              <a:t>)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program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pula </a:t>
            </a:r>
            <a:r>
              <a:rPr lang="en-US" dirty="0" err="1" smtClean="0"/>
              <a:t>sebaliknya</a:t>
            </a:r>
            <a:r>
              <a:rPr lang="en-US" dirty="0" smtClean="0"/>
              <a:t>.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tertanam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program yang </a:t>
            </a:r>
            <a:r>
              <a:rPr lang="en-US" dirty="0" err="1" smtClean="0"/>
              <a:t>menjanjikan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program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membingungkan</a:t>
            </a:r>
            <a:r>
              <a:rPr lang="en-US" dirty="0" smtClean="0"/>
              <a:t>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i="1" dirty="0" smtClean="0"/>
              <a:t>positioning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program,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program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radio </a:t>
            </a:r>
            <a:r>
              <a:rPr lang="en-US" dirty="0" err="1" smtClean="0"/>
              <a:t>komersial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radio </a:t>
            </a:r>
            <a:r>
              <a:rPr lang="en-US" dirty="0" err="1" smtClean="0"/>
              <a:t>komersial</a:t>
            </a:r>
            <a:r>
              <a:rPr lang="en-US" dirty="0" smtClean="0"/>
              <a:t>, </a:t>
            </a:r>
            <a:r>
              <a:rPr lang="en-US" dirty="0" err="1" smtClean="0"/>
              <a:t>pengelola</a:t>
            </a:r>
            <a:r>
              <a:rPr lang="en-US" dirty="0" smtClean="0"/>
              <a:t> program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menyiarkan</a:t>
            </a:r>
            <a:r>
              <a:rPr lang="en-US" dirty="0" smtClean="0"/>
              <a:t> program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siarannya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radio, </a:t>
            </a:r>
            <a:r>
              <a:rPr lang="en-US" dirty="0" err="1" smtClean="0"/>
              <a:t>perencanaan</a:t>
            </a:r>
            <a:r>
              <a:rPr lang="en-US" dirty="0" smtClean="0"/>
              <a:t> program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format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program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demografi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Perencanaan</a:t>
            </a:r>
            <a:r>
              <a:rPr lang="en-US" dirty="0" smtClean="0"/>
              <a:t> program radio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mancari</a:t>
            </a:r>
            <a:r>
              <a:rPr lang="en-US" dirty="0" smtClean="0"/>
              <a:t> </a:t>
            </a:r>
            <a:r>
              <a:rPr lang="en-US" dirty="0" err="1" smtClean="0"/>
              <a:t>penyiar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format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5626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, </a:t>
            </a:r>
            <a:r>
              <a:rPr lang="en-US" dirty="0" err="1" smtClean="0"/>
              <a:t>pengelola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programnya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  </a:t>
            </a:r>
            <a:r>
              <a:rPr lang="en-US" dirty="0" err="1" smtClean="0"/>
              <a:t>Menurut</a:t>
            </a:r>
            <a:r>
              <a:rPr lang="en-US" dirty="0" smtClean="0"/>
              <a:t> Peter Pringle (1991)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: </a:t>
            </a:r>
            <a:r>
              <a:rPr lang="en-US" i="1" dirty="0" err="1" smtClean="0"/>
              <a:t>Pengelola</a:t>
            </a:r>
            <a:r>
              <a:rPr lang="en-US" i="1" dirty="0" smtClean="0"/>
              <a:t> </a:t>
            </a:r>
            <a:r>
              <a:rPr lang="en-US" i="1" dirty="0" err="1" smtClean="0"/>
              <a:t>stasiun</a:t>
            </a:r>
            <a:r>
              <a:rPr lang="en-US" i="1" dirty="0" smtClean="0"/>
              <a:t> </a:t>
            </a:r>
            <a:r>
              <a:rPr lang="en-US" i="1" dirty="0" err="1" smtClean="0"/>
              <a:t>televisi</a:t>
            </a:r>
            <a:r>
              <a:rPr lang="en-US" i="1" dirty="0" smtClean="0"/>
              <a:t> </a:t>
            </a:r>
            <a:r>
              <a:rPr lang="en-US" i="1" dirty="0" err="1" smtClean="0"/>
              <a:t>menargetkan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audien</a:t>
            </a:r>
            <a:r>
              <a:rPr lang="en-US" i="1" dirty="0" smtClean="0"/>
              <a:t> </a:t>
            </a:r>
            <a:r>
              <a:rPr lang="en-US" i="1" dirty="0" err="1" smtClean="0"/>
              <a:t>umum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berupaya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memberikan</a:t>
            </a:r>
            <a:r>
              <a:rPr lang="en-US" i="1" dirty="0" smtClean="0"/>
              <a:t> </a:t>
            </a:r>
            <a:r>
              <a:rPr lang="en-US" i="1" dirty="0" err="1" smtClean="0"/>
              <a:t>respon</a:t>
            </a:r>
            <a:r>
              <a:rPr lang="en-US" i="1" dirty="0" smtClean="0"/>
              <a:t> </a:t>
            </a:r>
            <a:r>
              <a:rPr lang="en-US" i="1" dirty="0" err="1" smtClean="0"/>
              <a:t>atas</a:t>
            </a:r>
            <a:r>
              <a:rPr lang="en-US" i="1" dirty="0" smtClean="0"/>
              <a:t> </a:t>
            </a:r>
            <a:r>
              <a:rPr lang="en-US" i="1" dirty="0" err="1" smtClean="0"/>
              <a:t>kesukaan</a:t>
            </a:r>
            <a:r>
              <a:rPr lang="en-US" i="1" dirty="0" smtClean="0"/>
              <a:t>/</a:t>
            </a:r>
            <a:r>
              <a:rPr lang="en-US" i="1" dirty="0" err="1" smtClean="0"/>
              <a:t>preferensi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orang-orang</a:t>
            </a:r>
            <a:r>
              <a:rPr lang="en-US" i="1" dirty="0" smtClean="0"/>
              <a:t> yang </a:t>
            </a:r>
            <a:r>
              <a:rPr lang="en-US" i="1" dirty="0" err="1" smtClean="0"/>
              <a:t>tengah</a:t>
            </a:r>
            <a:r>
              <a:rPr lang="en-US" i="1" dirty="0" smtClean="0"/>
              <a:t> </a:t>
            </a:r>
            <a:r>
              <a:rPr lang="en-US" i="1" dirty="0" err="1" smtClean="0"/>
              <a:t>menonton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pengelola</a:t>
            </a:r>
            <a:r>
              <a:rPr lang="en-US" dirty="0" smtClean="0"/>
              <a:t> program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programnya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afiliasi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perencanaan</a:t>
            </a:r>
            <a:r>
              <a:rPr lang="en-US" dirty="0" smtClean="0"/>
              <a:t> program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program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disiarkan</a:t>
            </a:r>
            <a:r>
              <a:rPr lang="en-US" dirty="0" smtClean="0"/>
              <a:t>, program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ditunda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err="1" smtClean="0"/>
              <a:t>Perencanaan</a:t>
            </a:r>
            <a:r>
              <a:rPr lang="en-US" dirty="0" smtClean="0"/>
              <a:t> program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,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berkonsultasi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program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memprioritaskan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audien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diputuskan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program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program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berkonsultasi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(</a:t>
            </a:r>
            <a:r>
              <a:rPr lang="en-US" i="1" dirty="0" smtClean="0"/>
              <a:t>sales-marketing</a:t>
            </a:r>
            <a:r>
              <a:rPr lang="en-US" dirty="0" smtClean="0"/>
              <a:t>).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pemasaranlah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memasarkan</a:t>
            </a:r>
            <a:r>
              <a:rPr lang="en-US" dirty="0" smtClean="0"/>
              <a:t> program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err="1" smtClean="0"/>
              <a:t>Bagian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bermitra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berkonsultasi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  <a:r>
              <a:rPr lang="en-US" dirty="0" err="1" smtClean="0"/>
              <a:t>Bagian</a:t>
            </a:r>
            <a:r>
              <a:rPr lang="en-US" dirty="0" smtClean="0"/>
              <a:t> program ‘</a:t>
            </a:r>
            <a:r>
              <a:rPr lang="en-US" dirty="0" err="1" smtClean="0"/>
              <a:t>memiliki</a:t>
            </a:r>
            <a:r>
              <a:rPr lang="en-US" dirty="0" smtClean="0"/>
              <a:t>’ </a:t>
            </a:r>
            <a:r>
              <a:rPr lang="en-US" dirty="0" err="1" smtClean="0"/>
              <a:t>pemirsa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‘</a:t>
            </a:r>
            <a:r>
              <a:rPr lang="en-US" dirty="0" err="1" smtClean="0"/>
              <a:t>menjual</a:t>
            </a:r>
            <a:r>
              <a:rPr lang="en-US" dirty="0" smtClean="0"/>
              <a:t>’ </a:t>
            </a:r>
            <a:r>
              <a:rPr lang="en-US" dirty="0" err="1" smtClean="0"/>
              <a:t>pemirsa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 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program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film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seri</a:t>
            </a:r>
            <a:r>
              <a:rPr lang="en-US" dirty="0" smtClean="0"/>
              <a:t> drama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pembahasannya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prospek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program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2048</Words>
  <Application>Microsoft Office PowerPoint</Application>
  <PresentationFormat>On-screen Show (4:3)</PresentationFormat>
  <Paragraphs>69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Civic</vt:lpstr>
      <vt:lpstr>Pemasaran &amp; Programming</vt:lpstr>
      <vt:lpstr>Slide 2</vt:lpstr>
      <vt:lpstr>1. Perencanaan Program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ANALISA &amp; STRATEGI PROGRAM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BAURAN PROGRAM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Pemasaran &amp; Perencanaan Program</dc:title>
  <dc:creator>Lisa</dc:creator>
  <cp:lastModifiedBy>Owner</cp:lastModifiedBy>
  <cp:revision>4</cp:revision>
  <dcterms:created xsi:type="dcterms:W3CDTF">2011-08-11T06:04:37Z</dcterms:created>
  <dcterms:modified xsi:type="dcterms:W3CDTF">2012-09-26T14:07:32Z</dcterms:modified>
</cp:coreProperties>
</file>