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311" r:id="rId5"/>
    <p:sldId id="309" r:id="rId6"/>
    <p:sldId id="312" r:id="rId7"/>
    <p:sldId id="313" r:id="rId8"/>
    <p:sldId id="315" r:id="rId9"/>
    <p:sldId id="310" r:id="rId10"/>
    <p:sldId id="267" r:id="rId11"/>
    <p:sldId id="314" r:id="rId12"/>
    <p:sldId id="268" r:id="rId13"/>
    <p:sldId id="270" r:id="rId14"/>
    <p:sldId id="288" r:id="rId15"/>
    <p:sldId id="271" r:id="rId16"/>
    <p:sldId id="272" r:id="rId17"/>
    <p:sldId id="316" r:id="rId18"/>
    <p:sldId id="320" r:id="rId19"/>
    <p:sldId id="321" r:id="rId20"/>
    <p:sldId id="322" r:id="rId21"/>
    <p:sldId id="285" r:id="rId22"/>
    <p:sldId id="318" r:id="rId23"/>
    <p:sldId id="319" r:id="rId24"/>
    <p:sldId id="323" r:id="rId25"/>
    <p:sldId id="324" r:id="rId26"/>
    <p:sldId id="325" r:id="rId27"/>
    <p:sldId id="317" r:id="rId28"/>
    <p:sldId id="266" r:id="rId29"/>
    <p:sldId id="283" r:id="rId30"/>
    <p:sldId id="305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3366"/>
    <a:srgbClr val="EE1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6" autoAdjust="0"/>
    <p:restoredTop sz="94660"/>
  </p:normalViewPr>
  <p:slideViewPr>
    <p:cSldViewPr>
      <p:cViewPr varScale="1">
        <p:scale>
          <a:sx n="64" d="100"/>
          <a:sy n="64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0C4F92-B274-4CC9-9064-34D23A1F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5CC9866-B542-4141-943A-BB7FE39B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01CA3-96B0-40FC-A723-78042A8E65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4737-BBD6-4249-B4CE-5F378D479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8260-D8E0-49C7-8E7B-746EA6F1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B71C-BB1D-4B67-97B0-39D42F767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4F62-0E40-4E86-B8F1-400F68547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B04-639F-436D-B4AC-82949A3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3DD4-E423-4B71-85AC-95CB20548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057-1A54-4323-8189-E3885A81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AA3A-E12D-4C71-A427-DEDD555E5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6AAC-19ED-4612-8385-5D1D0C480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2B1B-8F8A-4136-9784-29166CAAC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1F7-60D3-4A9B-8DE7-4150262F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3898-4C89-4D46-A165-90F2BA431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00B9E30-F00F-4D65-855D-AF33D638C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../video/Evian%20%20%20Rappers%20delight%20(Dan%20The%20Automator)%20-%20YouTube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39D73-45C5-4A26-AA0E-3632030AF1DE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60"/>
            <a:ext cx="7623175" cy="17526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Pemrograman</a:t>
            </a:r>
            <a:r>
              <a:rPr lang="en-US" b="1" dirty="0" smtClean="0"/>
              <a:t> Mobile</a:t>
            </a:r>
            <a:br>
              <a:rPr lang="en-US" b="1" dirty="0" smtClean="0"/>
            </a:br>
            <a:r>
              <a:rPr lang="en-US" b="1" dirty="0" smtClean="0"/>
              <a:t>Android # 11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000504"/>
            <a:ext cx="7319986" cy="12858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Servis</a:t>
            </a:r>
            <a:r>
              <a:rPr lang="en-US" sz="3600" dirty="0" smtClean="0"/>
              <a:t> </a:t>
            </a:r>
            <a:r>
              <a:rPr lang="en-US" sz="3600" dirty="0" err="1" smtClean="0"/>
              <a:t>lokasi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peta</a:t>
            </a:r>
            <a:endParaRPr lang="en-US" sz="3200" dirty="0" smtClean="0">
              <a:latin typeface="Tempus Sans ITC" pitchFamily="82" charset="0"/>
            </a:endParaRPr>
          </a:p>
        </p:txBody>
      </p:sp>
      <p:pic>
        <p:nvPicPr>
          <p:cNvPr id="8" name="Picture 7" descr="Android_Robot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143512"/>
            <a:ext cx="952500" cy="1114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marL="284163" indent="-284163" eaLnBrk="1" hangingPunct="1">
              <a:lnSpc>
                <a:spcPct val="80000"/>
              </a:lnSpc>
            </a:pPr>
            <a:r>
              <a:rPr lang="en-US" sz="4400" b="1" dirty="0" err="1" smtClean="0"/>
              <a:t>Hasil</a:t>
            </a:r>
            <a:endParaRPr lang="en-US" sz="4400" b="1" dirty="0" smtClean="0"/>
          </a:p>
        </p:txBody>
      </p:sp>
      <p:pic>
        <p:nvPicPr>
          <p:cNvPr id="17410" name="Picture 2" descr="http://agusharyanto.net/wordpress/wp-content/uploads/2010/10/image004.jpg"/>
          <p:cNvPicPr>
            <a:picLocks noChangeAspect="1" noChangeArrowheads="1"/>
          </p:cNvPicPr>
          <p:nvPr/>
        </p:nvPicPr>
        <p:blipFill>
          <a:blip r:embed="rId2"/>
          <a:srcRect t="32759"/>
          <a:stretch>
            <a:fillRect/>
          </a:stretch>
        </p:blipFill>
        <p:spPr bwMode="auto">
          <a:xfrm>
            <a:off x="142876" y="1714488"/>
            <a:ext cx="892971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Update Emulator Control</a:t>
            </a:r>
            <a:endParaRPr lang="en-US" sz="4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338525" cy="47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81809" t="52541"/>
          <a:stretch>
            <a:fillRect/>
          </a:stretch>
        </p:blipFill>
        <p:spPr bwMode="auto">
          <a:xfrm>
            <a:off x="4357686" y="1142984"/>
            <a:ext cx="3286148" cy="4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72518" cy="936609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Hasil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b="24312"/>
          <a:stretch>
            <a:fillRect/>
          </a:stretch>
        </p:blipFill>
        <p:spPr bwMode="auto">
          <a:xfrm>
            <a:off x="481039" y="928670"/>
            <a:ext cx="787717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APP </a:t>
            </a:r>
            <a:r>
              <a:rPr lang="en-US" sz="4400" b="1" dirty="0" err="1" smtClean="0"/>
              <a:t>MySQL</a:t>
            </a:r>
            <a:r>
              <a:rPr lang="en-US" sz="4400" b="1" dirty="0" smtClean="0"/>
              <a:t> Activity#2</a:t>
            </a:r>
            <a:endParaRPr lang="en-US" b="1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81259" t="52541"/>
          <a:stretch>
            <a:fillRect/>
          </a:stretch>
        </p:blipFill>
        <p:spPr bwMode="auto">
          <a:xfrm>
            <a:off x="357158" y="1285860"/>
            <a:ext cx="3000396" cy="40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t="10813" r="46372" b="13499"/>
          <a:stretch>
            <a:fillRect/>
          </a:stretch>
        </p:blipFill>
        <p:spPr bwMode="auto">
          <a:xfrm>
            <a:off x="4143372" y="928670"/>
            <a:ext cx="422433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Pengenalan</a:t>
            </a:r>
            <a:r>
              <a:rPr lang="en-US" sz="4000" b="1" dirty="0" smtClean="0"/>
              <a:t> Google Map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00108"/>
            <a:ext cx="4357718" cy="54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142984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Buat</a:t>
            </a:r>
            <a:r>
              <a:rPr lang="en-US" sz="2400" dirty="0" smtClean="0"/>
              <a:t> AVD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emulator yang </a:t>
            </a:r>
            <a:r>
              <a:rPr lang="en-US" sz="2400" dirty="0" err="1" smtClean="0"/>
              <a:t>memnggunakan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Fitur</a:t>
            </a:r>
            <a:r>
              <a:rPr lang="en-US" sz="2400" dirty="0" smtClean="0"/>
              <a:t> </a:t>
            </a:r>
            <a:r>
              <a:rPr lang="en-US" sz="2400" u="sng" dirty="0" smtClean="0"/>
              <a:t>Google API</a:t>
            </a:r>
            <a:r>
              <a:rPr lang="en-US" sz="24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 smtClean="0"/>
              <a:t>klik</a:t>
            </a:r>
            <a:r>
              <a:rPr lang="en-US" sz="2400" dirty="0" smtClean="0"/>
              <a:t> </a:t>
            </a:r>
            <a:r>
              <a:rPr lang="en-US" sz="2400" b="1" dirty="0" smtClean="0"/>
              <a:t>Virtual Device</a:t>
            </a:r>
            <a:r>
              <a:rPr lang="en-US" sz="2400" dirty="0" smtClean="0"/>
              <a:t>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 </a:t>
            </a:r>
            <a:r>
              <a:rPr lang="en-US" sz="2400" b="1" dirty="0" smtClean="0"/>
              <a:t>New</a:t>
            </a:r>
            <a:r>
              <a:rPr lang="en-US" sz="2400" dirty="0" smtClean="0"/>
              <a:t> 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jendela</a:t>
            </a:r>
            <a:r>
              <a:rPr lang="en-US" sz="2400" dirty="0" smtClean="0"/>
              <a:t>  “</a:t>
            </a:r>
            <a:r>
              <a:rPr lang="en-US" sz="2400" b="1" dirty="0" smtClean="0"/>
              <a:t>Create New Android Virtual Device</a:t>
            </a:r>
            <a:r>
              <a:rPr lang="en-US" sz="2400" dirty="0" smtClean="0"/>
              <a:t>”  </a:t>
            </a:r>
            <a:r>
              <a:rPr lang="en-US" sz="2400" dirty="0" err="1" smtClean="0"/>
              <a:t>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 </a:t>
            </a:r>
            <a:r>
              <a:rPr lang="en-US" sz="2400" b="1" dirty="0" smtClean="0"/>
              <a:t>Create AVD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400" b="1" dirty="0" err="1" smtClean="0"/>
              <a:t>Sebelum</a:t>
            </a:r>
            <a:r>
              <a:rPr lang="en-US" sz="4400" b="1" dirty="0" smtClean="0"/>
              <a:t> Google Map </a:t>
            </a:r>
            <a:r>
              <a:rPr lang="en-US" sz="4400" b="1" dirty="0" err="1" smtClean="0"/>
              <a:t>digunakan</a:t>
            </a: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/>
              <a:t>memerlukan</a:t>
            </a:r>
            <a:r>
              <a:rPr lang="en-US" sz="2400" dirty="0" smtClean="0"/>
              <a:t> </a:t>
            </a:r>
            <a:r>
              <a:rPr lang="en-US" sz="2400" u="sng" dirty="0" smtClean="0"/>
              <a:t>Map API</a:t>
            </a:r>
            <a:r>
              <a:rPr lang="en-US" sz="2400" dirty="0" smtClean="0"/>
              <a:t> Key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mendapatkan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Map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API Key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pakai</a:t>
            </a:r>
            <a:r>
              <a:rPr lang="en-US" sz="2400" dirty="0" smtClean="0"/>
              <a:t> </a:t>
            </a:r>
            <a:r>
              <a:rPr lang="en-US" sz="2400" u="sng" dirty="0" smtClean="0"/>
              <a:t>Windows XP</a:t>
            </a:r>
            <a:r>
              <a:rPr lang="en-US" sz="2400" dirty="0" smtClean="0"/>
              <a:t> </a:t>
            </a:r>
            <a:r>
              <a:rPr lang="en-US" sz="2400" dirty="0" err="1" smtClean="0"/>
              <a:t>cari</a:t>
            </a:r>
            <a:r>
              <a:rPr lang="en-US" sz="2400" dirty="0" smtClean="0"/>
              <a:t> file </a:t>
            </a:r>
            <a:r>
              <a:rPr lang="en-US" sz="2400" b="1" dirty="0" err="1" smtClean="0"/>
              <a:t>debug.keystore</a:t>
            </a:r>
            <a:r>
              <a:rPr lang="en-US" sz="2400" dirty="0" smtClean="0"/>
              <a:t>. 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directory C:\Documents and Settings\&lt;username&gt;\Local Settings\Application Data\Android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u="sng" dirty="0" smtClean="0"/>
              <a:t>Windows Vista</a:t>
            </a:r>
            <a:r>
              <a:rPr lang="en-US" sz="2400" dirty="0" smtClean="0"/>
              <a:t> / Windows 7 / Windows 8: C:\Users[USERNAME]\.android\</a:t>
            </a:r>
            <a:r>
              <a:rPr lang="en-US" sz="2400" b="1" dirty="0" err="1" smtClean="0"/>
              <a:t>debug.keystore</a:t>
            </a:r>
            <a:endParaRPr lang="en-US" sz="2400" b="1" dirty="0" smtClean="0"/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/>
              <a:t>Copykan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debug.keystore</a:t>
            </a:r>
            <a:r>
              <a:rPr lang="en-US" sz="2400" b="1" dirty="0" smtClean="0"/>
              <a:t> </a:t>
            </a:r>
            <a:r>
              <a:rPr lang="en-US" sz="2400" dirty="0" smtClean="0"/>
              <a:t>d:\android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/>
              <a:t>buat</a:t>
            </a:r>
            <a:r>
              <a:rPr lang="en-US" sz="2400" dirty="0" smtClean="0"/>
              <a:t> MD5 </a:t>
            </a:r>
            <a:r>
              <a:rPr lang="en-US" sz="2400" dirty="0" err="1" smtClean="0"/>
              <a:t>FingerPrint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command </a:t>
            </a:r>
            <a:r>
              <a:rPr lang="en-US" sz="2400" b="1" dirty="0" smtClean="0"/>
              <a:t>keytool.exe</a:t>
            </a:r>
            <a:r>
              <a:rPr lang="en-US" sz="2400" dirty="0" smtClean="0"/>
              <a:t> 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java SDK,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“C:\Program Files\Java\&lt;</a:t>
            </a:r>
            <a:r>
              <a:rPr lang="en-US" sz="2400" dirty="0" err="1" smtClean="0"/>
              <a:t>JDK_version_number</a:t>
            </a:r>
            <a:r>
              <a:rPr lang="en-US" sz="2400" dirty="0" smtClean="0"/>
              <a:t>&gt;\bin”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Map API Key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Dari command </a:t>
            </a:r>
            <a:r>
              <a:rPr lang="en-US" sz="2400" dirty="0" err="1" smtClean="0"/>
              <a:t>promt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directory </a:t>
            </a:r>
            <a:r>
              <a:rPr lang="en-US" sz="2400" dirty="0" err="1" smtClean="0"/>
              <a:t>tesebut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jalankan</a:t>
            </a:r>
            <a:r>
              <a:rPr lang="en-US" sz="2400" dirty="0" smtClean="0"/>
              <a:t>  “keytool.exe -list -alias </a:t>
            </a:r>
            <a:r>
              <a:rPr lang="en-US" sz="2400" dirty="0" err="1" smtClean="0"/>
              <a:t>androiddebugkey</a:t>
            </a:r>
            <a:r>
              <a:rPr lang="en-US" sz="2400" dirty="0" smtClean="0"/>
              <a:t> -</a:t>
            </a:r>
            <a:r>
              <a:rPr lang="en-US" sz="2400" dirty="0" err="1" smtClean="0"/>
              <a:t>keystore</a:t>
            </a:r>
            <a:r>
              <a:rPr lang="en-US" sz="2400" dirty="0" smtClean="0"/>
              <a:t> "C:\android\debug.keystore" -</a:t>
            </a:r>
            <a:r>
              <a:rPr lang="en-US" sz="2400" dirty="0" err="1" smtClean="0"/>
              <a:t>storepass</a:t>
            </a:r>
            <a:r>
              <a:rPr lang="en-US" sz="2400" dirty="0" smtClean="0"/>
              <a:t> android -</a:t>
            </a:r>
            <a:r>
              <a:rPr lang="en-US" sz="2400" dirty="0" err="1" smtClean="0"/>
              <a:t>keypass</a:t>
            </a:r>
            <a:r>
              <a:rPr lang="en-US" sz="2400" smtClean="0"/>
              <a:t> </a:t>
            </a:r>
            <a:r>
              <a:rPr lang="en-US" sz="2400" smtClean="0"/>
              <a:t>android -v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70009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Map API Key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071546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MD5 </a:t>
            </a:r>
            <a:r>
              <a:rPr lang="en-US" sz="2400" dirty="0" err="1" smtClean="0"/>
              <a:t>FingerPrint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kana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Key </a:t>
            </a:r>
            <a:r>
              <a:rPr lang="en-US" sz="2400" u="sng" dirty="0" smtClean="0"/>
              <a:t>Goggle Map</a:t>
            </a:r>
            <a:r>
              <a:rPr lang="en-US" sz="2400" dirty="0" smtClean="0"/>
              <a:t>.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buka</a:t>
            </a:r>
            <a:r>
              <a:rPr lang="en-US" sz="2400" dirty="0" smtClean="0"/>
              <a:t> browser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“</a:t>
            </a:r>
            <a:r>
              <a:rPr lang="en-US" sz="2400" b="1" dirty="0" smtClean="0"/>
              <a:t>https://code.google.com/apis/console/?pli=1</a:t>
            </a:r>
            <a:r>
              <a:rPr lang="en-US" sz="2400" dirty="0" smtClean="0"/>
              <a:t>”.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 l="36238" t="21634" r="36310" b="22665"/>
          <a:stretch>
            <a:fillRect/>
          </a:stretch>
        </p:blipFill>
        <p:spPr bwMode="auto">
          <a:xfrm>
            <a:off x="2428860" y="2285992"/>
            <a:ext cx="3571868" cy="38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Map API Key - Service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t="16483" r="34114" b="6250"/>
          <a:stretch>
            <a:fillRect/>
          </a:stretch>
        </p:blipFill>
        <p:spPr bwMode="auto">
          <a:xfrm>
            <a:off x="214314" y="1071546"/>
            <a:ext cx="8572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Google Maps Android API v2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3177" t="11332" r="32467" b="12431"/>
          <a:stretch>
            <a:fillRect/>
          </a:stretch>
        </p:blipFill>
        <p:spPr bwMode="auto">
          <a:xfrm>
            <a:off x="1000100" y="928670"/>
            <a:ext cx="70723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>
            <a:off x="6572232" y="1500174"/>
            <a:ext cx="2571768" cy="1000132"/>
          </a:xfrm>
          <a:prstGeom prst="borderCallout1">
            <a:avLst>
              <a:gd name="adj1" fmla="val 18750"/>
              <a:gd name="adj2" fmla="val -8333"/>
              <a:gd name="adj3" fmla="val 187441"/>
              <a:gd name="adj4" fmla="val -92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14153-E7BE-4F0F-A396-537244BADC08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91512" cy="5040312"/>
          </a:xfrm>
        </p:spPr>
        <p:txBody>
          <a:bodyPr/>
          <a:lstStyle/>
          <a:p>
            <a:pPr lvl="0" algn="just"/>
            <a:r>
              <a:rPr lang="fi-FI" sz="2800" dirty="0" smtClean="0"/>
              <a:t>Mahasiswa mampu membuat aplikasi mobile yang menunjukkan lokasi dari perangkat mobile.</a:t>
            </a:r>
            <a:endParaRPr lang="en-US" sz="2800" dirty="0" smtClean="0"/>
          </a:p>
          <a:p>
            <a:pPr algn="just"/>
            <a:r>
              <a:rPr lang="fi-FI" sz="2800" dirty="0" smtClean="0"/>
              <a:t>Mahasiswa mampu memanipulasi hasil dari servis lokasi dan menampilkannya pada peta (GoogleMap).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b="1" dirty="0" smtClean="0"/>
              <a:t>Google Maps Android API v2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8" y="4143380"/>
            <a:ext cx="264320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 t="12362" r="3367" b="10371"/>
          <a:stretch>
            <a:fillRect/>
          </a:stretch>
        </p:blipFill>
        <p:spPr bwMode="auto">
          <a:xfrm>
            <a:off x="0" y="1857364"/>
            <a:ext cx="92202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>
            <a:off x="7215206" y="928670"/>
            <a:ext cx="1928794" cy="500066"/>
          </a:xfrm>
          <a:prstGeom prst="borderCallout1">
            <a:avLst>
              <a:gd name="adj1" fmla="val 18750"/>
              <a:gd name="adj2" fmla="val -8333"/>
              <a:gd name="adj3" fmla="val 343319"/>
              <a:gd name="adj4" fmla="val -51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Key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29124" y="2714620"/>
            <a:ext cx="150019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</a:t>
            </a:r>
            <a:r>
              <a:rPr lang="en-US" dirty="0" err="1" smtClean="0"/>
              <a:t>App_GoogleMap</a:t>
            </a:r>
            <a:endParaRPr lang="en-US" dirty="0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00108"/>
            <a:ext cx="41433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9" y="1000108"/>
            <a:ext cx="46434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Main.xml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949844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RelativeLayout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xmlns:android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="http://schemas.android.com/apk/res/android"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xmlns:tools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="http://schemas.android.com/tools"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android:layout_width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match_parent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android:layout_height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match_parent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tools:context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=".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MainActivity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&gt;    </a:t>
            </a:r>
          </a:p>
          <a:p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&lt;fragment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android:id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="@+id/map"    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android:layout_width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match_parent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      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android:layout_height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match_parent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       class="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com.google.android.gms.maps.MapFragment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RelativeLayout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4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AndroidManifest.xml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1285860"/>
            <a:ext cx="89297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&lt;?xml version="1.0" encoding="utf-8"?&gt;&lt;manifest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xmlns:android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="http://schemas.android.com/apk/res/android"    </a:t>
            </a:r>
          </a:p>
          <a:p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package=“a71b.android.app_googlemap"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android:versionCode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="1"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android:versionName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="1.0" &gt;    &lt;uses-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sdk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android:minSdkVersion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="11"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android:targetSdkVersion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="17" /&gt;    </a:t>
            </a:r>
          </a:p>
          <a:p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&lt;permission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 a71b.android.app_googlemap.permission.MAPS_RECEIVE“</a:t>
            </a:r>
          </a:p>
          <a:p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android:protectionLevel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="signature" /&gt;    </a:t>
            </a:r>
          </a:p>
          <a:p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&lt;uses-feature        </a:t>
            </a:r>
          </a:p>
          <a:p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android:glEsVersion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="0x00020000"        </a:t>
            </a:r>
            <a:r>
              <a:rPr lang="en-US" sz="2000" i="1" dirty="0" err="1" smtClean="0">
                <a:latin typeface="Courier New" pitchFamily="49" charset="0"/>
                <a:cs typeface="Courier New" pitchFamily="49" charset="0"/>
              </a:rPr>
              <a:t>android:required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="true" /&gt;</a:t>
            </a:r>
            <a:endParaRPr lang="en-US" sz="20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AndroidManifest.xml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1142984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net.agusharyanto.petalokasi.permission.MAPS_RECEIVE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android.permission.INTERNET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android.permission.WRITE_EXTERNAL_STORAGE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com.google.android.providers.gsf.permission.READ_GSERVICES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android.permission.ACCESS_COARSE_LOCATION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android.permission.ACCESS_FINE_LOCATION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&lt;uses-permission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android.permission.ACCESS_NETWORK_STATE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&lt;application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android:allowBackup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="true"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android:icon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="@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drawable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ic_launcher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android:label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="@string/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app_name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android:theme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="@style/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AppTheme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&gt;    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&lt;activity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net.agusharyanto.petalokasi.MainActivity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   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android:label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="@string/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app_name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&gt;        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&lt;intent-filter&gt;            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&lt;action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android.intent.action.MAIN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            &lt;category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android.intent.category.LAUNCHER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        &lt;/intent-filter&gt;        &lt;/activity&gt;        &lt;meta-data    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="com.google.android.maps.v2.API_KEY"            </a:t>
            </a:r>
          </a:p>
          <a:p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android:value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 AIzaSyBq5E-ISYfFYGRCQYs0ZaQwHiKRvVM2y20" /&gt;    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&lt;meta-data    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com.google.android.gms.version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   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android:value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="@integer/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google_play_services_version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 /&gt;    &lt;/application&gt;&lt;/manifest&gt;</a:t>
            </a:r>
            <a:endParaRPr lang="en-US" sz="14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MainActivity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14282" y="1142984"/>
            <a:ext cx="86439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MainActivity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extends  Activity {	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static final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LatLng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RAGUNAN = new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LatLng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(-6.3039, 106.8267);	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static final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LatLng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TAMANMINI = new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LatLng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(-6.29436, 106.8859);	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private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GoogleMap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map;	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@Override	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protected void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onCreate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(Bundle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savedInstanceState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 {	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super.onCreate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savedInstanceState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);	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setContentView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R.layout.activity_main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);	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map = ((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MapFragment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getFragmentManager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findFragmentById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R.id.map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))	        .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getMap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();	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Marker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ragunan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map.addMarker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MarkerOptions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().position(RAGUNAN)	        .title("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Ragunan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"));	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Marker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tamanmini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map.addMarker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MarkerOptions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()	         .position(TAMANMINI)     .title("Taman Mini")	    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.snippet("Taman Mini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itu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Indah")	.icon(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BitmapDescriptorFactory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	            .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fromResource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R.drawable.ic_launcher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)));	  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// Move the camera instantly to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hamburg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with a zoom of 15.	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map.moveCamera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CameraUpdateFactory.newLatLngZoom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(RAGUNAN, 15));	    // Zoom in, animating the camera.	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map.animateCamera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CameraUpdateFactory.zoomTo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(10), 2000, null);	  }	  @Override	  </a:t>
            </a:r>
          </a:p>
          <a:p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onCreateOptionsMenu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(Menu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menu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) {	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getMenuInflater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().inflate(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R.menu.main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, menu);	    return true;	  }	}</a:t>
            </a:r>
            <a:endParaRPr lang="en-US" sz="14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Hasil</a:t>
            </a:r>
            <a:endParaRPr lang="en-US" dirty="0" smtClean="0"/>
          </a:p>
        </p:txBody>
      </p:sp>
      <p:pic>
        <p:nvPicPr>
          <p:cNvPr id="1026" name="Picture 2" descr="http://agusharyanto.net/wordpress/wp-content/uploads/2013/04/GoogleMapApiV2_html_mad56392-253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15697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Referensi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02237"/>
          </a:xfrm>
        </p:spPr>
        <p:txBody>
          <a:bodyPr/>
          <a:lstStyle/>
          <a:p>
            <a:pPr lvl="0" algn="just"/>
            <a:r>
              <a:rPr lang="en-US" sz="2000" dirty="0" err="1" smtClean="0"/>
              <a:t>FelkerD</a:t>
            </a:r>
            <a:r>
              <a:rPr lang="en-US" sz="2000" dirty="0" smtClean="0"/>
              <a:t>.; Dobbs J, 2011</a:t>
            </a:r>
            <a:r>
              <a:rPr lang="en-US" sz="2000" b="1" dirty="0" smtClean="0"/>
              <a:t>,  Android Application Development For Dummies, </a:t>
            </a:r>
            <a:r>
              <a:rPr lang="en-US" sz="2000" dirty="0" smtClean="0"/>
              <a:t>Wiley Publishing Inc., USA</a:t>
            </a:r>
          </a:p>
          <a:p>
            <a:pPr lvl="0" algn="just"/>
            <a:r>
              <a:rPr lang="en-US" sz="2000" b="1" dirty="0" smtClean="0"/>
              <a:t>Official Android Developer Documentation</a:t>
            </a:r>
            <a:r>
              <a:rPr lang="en-US" sz="2000" dirty="0" smtClean="0"/>
              <a:t> http://developer.android.com/.</a:t>
            </a:r>
          </a:p>
          <a:p>
            <a:pPr lvl="0" algn="just"/>
            <a:r>
              <a:rPr lang="en-US" sz="2000" dirty="0" smtClean="0"/>
              <a:t>Esposito, Dino, </a:t>
            </a:r>
            <a:r>
              <a:rPr lang="en-US" sz="2000" b="1" dirty="0" smtClean="0"/>
              <a:t>Architecting Mobile Solutions for the Enterprise</a:t>
            </a:r>
            <a:r>
              <a:rPr lang="en-US" sz="2000" dirty="0" smtClean="0"/>
              <a:t>, 2012, O’Reilly Media.</a:t>
            </a:r>
          </a:p>
          <a:p>
            <a:pPr lvl="0" algn="just"/>
            <a:r>
              <a:rPr lang="en-US" sz="2000" dirty="0" err="1" smtClean="0"/>
              <a:t>Iversen</a:t>
            </a:r>
            <a:r>
              <a:rPr lang="en-US" sz="2000" dirty="0" smtClean="0"/>
              <a:t>, </a:t>
            </a:r>
            <a:r>
              <a:rPr lang="en-US" sz="2000" dirty="0" err="1" smtClean="0"/>
              <a:t>Jakob</a:t>
            </a:r>
            <a:r>
              <a:rPr lang="en-US" sz="2000" dirty="0" smtClean="0"/>
              <a:t> &amp; </a:t>
            </a:r>
            <a:r>
              <a:rPr lang="en-US" sz="2000" dirty="0" err="1" smtClean="0"/>
              <a:t>Eierman</a:t>
            </a:r>
            <a:r>
              <a:rPr lang="en-US" sz="2000" dirty="0" smtClean="0"/>
              <a:t>, Michael, </a:t>
            </a:r>
            <a:r>
              <a:rPr lang="en-US" sz="2000" b="1" dirty="0" smtClean="0"/>
              <a:t>Learning Mobile App Development A Hands-on Guide to Building Apps with </a:t>
            </a:r>
            <a:r>
              <a:rPr lang="en-US" sz="2000" b="1" dirty="0" err="1" smtClean="0"/>
              <a:t>iOS</a:t>
            </a:r>
            <a:r>
              <a:rPr lang="en-US" sz="2000" b="1" dirty="0" smtClean="0"/>
              <a:t> and Android</a:t>
            </a:r>
            <a:r>
              <a:rPr lang="en-US" sz="2000" dirty="0" smtClean="0"/>
              <a:t> , 2014, Pearson Education.</a:t>
            </a:r>
          </a:p>
          <a:p>
            <a:pPr lvl="0" algn="just"/>
            <a:r>
              <a:rPr lang="en-US" sz="2000" dirty="0" smtClean="0"/>
              <a:t>Meier, </a:t>
            </a:r>
            <a:r>
              <a:rPr lang="en-US" sz="2000" dirty="0" err="1" smtClean="0"/>
              <a:t>Reto</a:t>
            </a:r>
            <a:r>
              <a:rPr lang="en-US" sz="2000" dirty="0" smtClean="0"/>
              <a:t>, </a:t>
            </a:r>
            <a:r>
              <a:rPr lang="en-US" sz="2000" b="1" dirty="0" smtClean="0"/>
              <a:t>Professional Android 4 Application Development</a:t>
            </a:r>
            <a:r>
              <a:rPr lang="en-US" sz="2000" dirty="0" smtClean="0"/>
              <a:t>, 2012, John Wiley and Sons.</a:t>
            </a:r>
          </a:p>
          <a:p>
            <a:pPr algn="just"/>
            <a:r>
              <a:rPr lang="en-US" sz="2000" dirty="0" err="1" smtClean="0"/>
              <a:t>McWherter</a:t>
            </a:r>
            <a:r>
              <a:rPr lang="en-US" sz="2000" dirty="0" smtClean="0"/>
              <a:t>, Jeff &amp; </a:t>
            </a:r>
            <a:r>
              <a:rPr lang="en-US" sz="2000" dirty="0" err="1" smtClean="0"/>
              <a:t>Gowell</a:t>
            </a:r>
            <a:r>
              <a:rPr lang="en-US" sz="2000" dirty="0" smtClean="0"/>
              <a:t>, Scott, </a:t>
            </a:r>
            <a:r>
              <a:rPr lang="en-US" sz="2000" b="1" dirty="0" smtClean="0"/>
              <a:t>Professional Mobile Application Development</a:t>
            </a:r>
            <a:r>
              <a:rPr lang="en-US" sz="2000" dirty="0" smtClean="0"/>
              <a:t>, 2012, John Wiley &amp; Sons</a:t>
            </a:r>
          </a:p>
          <a:p>
            <a:pPr algn="just"/>
            <a:r>
              <a:rPr lang="en-US" sz="2000" b="1" dirty="0" smtClean="0"/>
              <a:t>http://agusharyanto.net/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smtClean="0"/>
              <a:t>Ada Pertanyaan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87675" y="2276475"/>
            <a:ext cx="388937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900" dirty="0">
                <a:latin typeface="Zyborg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Tugas</a:t>
            </a:r>
            <a:r>
              <a:rPr lang="en-US" dirty="0" smtClean="0"/>
              <a:t> 11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55721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baseline="0" dirty="0" err="1" smtClean="0">
                <a:latin typeface="+mn-lt"/>
              </a:rPr>
              <a:t>Buat</a:t>
            </a:r>
            <a:r>
              <a:rPr lang="en-US" sz="2400" kern="0" baseline="0" dirty="0" smtClean="0">
                <a:latin typeface="+mn-lt"/>
              </a:rPr>
              <a:t> </a:t>
            </a:r>
            <a:r>
              <a:rPr lang="en-US" sz="2400" kern="0" baseline="0" dirty="0" err="1" smtClean="0">
                <a:latin typeface="+mn-lt"/>
              </a:rPr>
              <a:t>Aplikasi</a:t>
            </a:r>
            <a:r>
              <a:rPr lang="en-US" sz="2400" kern="0" baseline="0" dirty="0" smtClean="0">
                <a:latin typeface="+mn-lt"/>
              </a:rPr>
              <a:t> </a:t>
            </a:r>
            <a:r>
              <a:rPr lang="en-US" sz="2400" kern="0" baseline="0" dirty="0" err="1" smtClean="0">
                <a:latin typeface="+mn-lt"/>
              </a:rPr>
              <a:t>untuk</a:t>
            </a:r>
            <a:r>
              <a:rPr lang="en-US" sz="2400" kern="0" baseline="0" dirty="0" smtClean="0">
                <a:latin typeface="+mn-lt"/>
              </a:rPr>
              <a:t> </a:t>
            </a:r>
            <a:r>
              <a:rPr lang="en-US" sz="2400" kern="0" baseline="0" dirty="0" err="1" smtClean="0">
                <a:latin typeface="+mn-lt"/>
              </a:rPr>
              <a:t>menampilan</a:t>
            </a:r>
            <a:r>
              <a:rPr lang="en-US" sz="2400" kern="0" baseline="0" dirty="0" smtClean="0">
                <a:latin typeface="+mn-lt"/>
              </a:rPr>
              <a:t> Maps Kota Semarang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ajib</a:t>
            </a:r>
            <a:r>
              <a:rPr lang="en-US" altLang="en-US" dirty="0"/>
              <a:t> </a:t>
            </a:r>
            <a:r>
              <a:rPr lang="en-US" altLang="en-US" dirty="0" err="1"/>
              <a:t>susanto</a:t>
            </a:r>
            <a:r>
              <a:rPr lang="en-US" altLang="en-US" dirty="0"/>
              <a:t> </a:t>
            </a:r>
            <a:r>
              <a:rPr lang="en-US" altLang="en-US" dirty="0" err="1"/>
              <a:t>fik</a:t>
            </a:r>
            <a:r>
              <a:rPr lang="en-US" altLang="en-US" dirty="0"/>
              <a:t> </a:t>
            </a:r>
            <a:r>
              <a:rPr lang="en-US" altLang="en-US" dirty="0" err="1"/>
              <a:t>Udinus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en-US" sz="4000" b="1" dirty="0" err="1" smtClean="0"/>
              <a:t>Pengenalan</a:t>
            </a:r>
            <a:r>
              <a:rPr lang="en-US" sz="4000" b="1" dirty="0" smtClean="0"/>
              <a:t> GPS Android</a:t>
            </a:r>
            <a:endParaRPr lang="en-US" sz="4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2915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smtClean="0"/>
              <a:t>GPS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Global </a:t>
            </a:r>
            <a:r>
              <a:rPr lang="en-US" sz="2800" dirty="0" err="1" smtClean="0"/>
              <a:t>Positionning</a:t>
            </a:r>
            <a:r>
              <a:rPr lang="en-US" sz="2800" dirty="0" smtClean="0"/>
              <a:t> System, 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err="1" smtClean="0"/>
              <a:t>Dengan</a:t>
            </a:r>
            <a:r>
              <a:rPr lang="en-US" sz="2800" dirty="0" smtClean="0"/>
              <a:t> GPS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data  </a:t>
            </a:r>
            <a:r>
              <a:rPr lang="en-US" sz="2800" dirty="0" err="1" smtClean="0"/>
              <a:t>koordinat</a:t>
            </a:r>
            <a:r>
              <a:rPr lang="en-US" sz="2800" dirty="0" smtClean="0"/>
              <a:t> </a:t>
            </a:r>
            <a:r>
              <a:rPr lang="en-US" sz="2800" b="1" dirty="0" smtClean="0"/>
              <a:t>Latitude </a:t>
            </a:r>
            <a:r>
              <a:rPr lang="en-US" sz="2800" dirty="0" err="1" smtClean="0"/>
              <a:t>dan</a:t>
            </a:r>
            <a:r>
              <a:rPr lang="en-US" sz="2800" dirty="0" smtClean="0"/>
              <a:t> </a:t>
            </a:r>
            <a:r>
              <a:rPr lang="en-US" sz="2800" b="1" dirty="0" err="1" smtClean="0"/>
              <a:t>Longitude</a:t>
            </a:r>
            <a:r>
              <a:rPr lang="en-US" sz="2800" dirty="0" err="1" smtClean="0"/>
              <a:t>nya</a:t>
            </a:r>
            <a:r>
              <a:rPr lang="en-US" sz="2800" dirty="0" smtClean="0"/>
              <a:t>. 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MAP (Geography </a:t>
            </a:r>
            <a:r>
              <a:rPr lang="en-US" sz="2800" u="sng" dirty="0" smtClean="0"/>
              <a:t>Information System</a:t>
            </a:r>
            <a:r>
              <a:rPr lang="en-US" sz="2800" dirty="0" smtClean="0"/>
              <a:t>) </a:t>
            </a:r>
            <a:r>
              <a:rPr lang="en-US" sz="2800" dirty="0" err="1" smtClean="0"/>
              <a:t>pasti</a:t>
            </a:r>
            <a:r>
              <a:rPr lang="en-US" sz="2800" dirty="0" smtClean="0"/>
              <a:t>  </a:t>
            </a:r>
            <a:r>
              <a:rPr lang="en-US" sz="2800" dirty="0" err="1" smtClean="0"/>
              <a:t>mengenal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GPS.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smtClean="0"/>
              <a:t>GPS </a:t>
            </a:r>
            <a:r>
              <a:rPr lang="en-US" sz="2800" dirty="0" smtClean="0">
                <a:sym typeface="Wingdings" pitchFamily="2" charset="2"/>
              </a:rPr>
              <a:t> hardware,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menampilkan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diperlukan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aplikasi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Rehat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 action="ppaction://hlinkfile"/>
              </a:rPr>
              <a:t>Evian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/>
              <a:t>ajib</a:t>
            </a:r>
            <a:r>
              <a:rPr lang="en-US" altLang="en-US" dirty="0"/>
              <a:t> </a:t>
            </a:r>
            <a:r>
              <a:rPr lang="en-US" altLang="en-US" dirty="0" err="1"/>
              <a:t>susanto</a:t>
            </a:r>
            <a:r>
              <a:rPr lang="en-US" altLang="en-US" dirty="0"/>
              <a:t> </a:t>
            </a:r>
            <a:r>
              <a:rPr lang="en-US" altLang="en-US" dirty="0" err="1"/>
              <a:t>fik</a:t>
            </a:r>
            <a:r>
              <a:rPr lang="en-US" altLang="en-US" dirty="0"/>
              <a:t> </a:t>
            </a:r>
            <a:r>
              <a:rPr lang="en-US" altLang="en-US" dirty="0" err="1"/>
              <a:t>Udinus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en-US" sz="4000" b="1" dirty="0" smtClean="0"/>
              <a:t>Project APP GPS</a:t>
            </a:r>
            <a:endParaRPr lang="en-US" sz="4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2915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err="1" smtClean="0"/>
              <a:t>Buat</a:t>
            </a:r>
            <a:r>
              <a:rPr lang="en-US" sz="2800" dirty="0" smtClean="0"/>
              <a:t> project </a:t>
            </a:r>
            <a:r>
              <a:rPr lang="en-US" sz="2800" dirty="0" err="1" smtClean="0"/>
              <a:t>baru</a:t>
            </a:r>
            <a:r>
              <a:rPr lang="en-US" sz="2800" dirty="0" smtClean="0"/>
              <a:t> : </a:t>
            </a:r>
            <a:r>
              <a:rPr lang="en-US" sz="2800" dirty="0" err="1" smtClean="0"/>
              <a:t>App_GPS</a:t>
            </a:r>
            <a:endParaRPr lang="en-US" sz="2800" dirty="0" smtClean="0"/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smtClean="0"/>
              <a:t>Project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tangkap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GPS.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sz="2800" dirty="0" err="1" smtClean="0"/>
              <a:t>App_GPSActivity</a:t>
            </a:r>
            <a:endParaRPr lang="en-US" sz="2800" dirty="0" smtClean="0"/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sz="2800" dirty="0" smtClean="0"/>
              <a:t>Main.xml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n-US" sz="2800" dirty="0" err="1" smtClean="0"/>
              <a:t>App_GPS</a:t>
            </a:r>
            <a:r>
              <a:rPr lang="en-US" sz="2800" dirty="0" smtClean="0"/>
              <a:t> Manifest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Main.xml</a:t>
            </a:r>
            <a:endParaRPr lang="en-US" sz="44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640" t="14086" r="29722" b="50943"/>
          <a:stretch>
            <a:fillRect/>
          </a:stretch>
        </p:blipFill>
        <p:spPr bwMode="auto">
          <a:xfrm>
            <a:off x="96580" y="1071546"/>
            <a:ext cx="89760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Permission </a:t>
            </a:r>
            <a:r>
              <a:rPr lang="en-US" sz="4000" b="1" dirty="0" err="1" smtClean="0"/>
              <a:t>di</a:t>
            </a:r>
            <a:r>
              <a:rPr lang="en-US" sz="4000" b="1" dirty="0" smtClean="0"/>
              <a:t> manifest</a:t>
            </a:r>
            <a:endParaRPr lang="en-US" sz="4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685" t="14272" r="23682" b="26854"/>
          <a:stretch>
            <a:fillRect/>
          </a:stretch>
        </p:blipFill>
        <p:spPr bwMode="auto">
          <a:xfrm>
            <a:off x="214282" y="1000108"/>
            <a:ext cx="86390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Callout 14"/>
          <p:cNvSpPr/>
          <p:nvPr/>
        </p:nvSpPr>
        <p:spPr>
          <a:xfrm>
            <a:off x="6929422" y="3286124"/>
            <a:ext cx="1928858" cy="1428760"/>
          </a:xfrm>
          <a:prstGeom prst="wedgeEllipseCallout">
            <a:avLst>
              <a:gd name="adj1" fmla="val -62799"/>
              <a:gd name="adj2" fmla="val 78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App_GPS</a:t>
            </a:r>
            <a:r>
              <a:rPr lang="en-US" sz="4000" b="1" dirty="0" smtClean="0"/>
              <a:t> Activity</a:t>
            </a:r>
            <a:endParaRPr lang="en-US" sz="4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14491" r="28074" b="31937"/>
          <a:stretch>
            <a:fillRect/>
          </a:stretch>
        </p:blipFill>
        <p:spPr bwMode="auto">
          <a:xfrm>
            <a:off x="31607" y="1142984"/>
            <a:ext cx="91124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App_GPS</a:t>
            </a:r>
            <a:r>
              <a:rPr lang="en-US" sz="4000" b="1" dirty="0" smtClean="0"/>
              <a:t> Activity #2</a:t>
            </a:r>
            <a:endParaRPr lang="en-US" sz="4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25756" r="29722" b="10371"/>
          <a:stretch>
            <a:fillRect/>
          </a:stretch>
        </p:blipFill>
        <p:spPr bwMode="auto">
          <a:xfrm>
            <a:off x="214282" y="1071546"/>
            <a:ext cx="7429552" cy="523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Keterangan</a:t>
            </a:r>
            <a:endParaRPr lang="en-US" sz="4400" b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algn="just"/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menangkap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GPS android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class </a:t>
            </a:r>
            <a:r>
              <a:rPr lang="en-US" sz="2600" b="1" dirty="0" smtClean="0"/>
              <a:t>Location Manager</a:t>
            </a:r>
            <a:r>
              <a:rPr lang="en-US" sz="2600" dirty="0" smtClean="0"/>
              <a:t> </a:t>
            </a:r>
            <a:r>
              <a:rPr lang="en-US" sz="2600" dirty="0" err="1" smtClean="0"/>
              <a:t>dan</a:t>
            </a:r>
            <a:r>
              <a:rPr lang="en-US" sz="2600" dirty="0" smtClean="0"/>
              <a:t> </a:t>
            </a:r>
            <a:r>
              <a:rPr lang="en-US" sz="2600" b="1" dirty="0" err="1" smtClean="0"/>
              <a:t>LocationListenner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smtClean="0"/>
              <a:t>Agar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perubahan</a:t>
            </a:r>
            <a:r>
              <a:rPr lang="en-US" sz="2600" dirty="0" smtClean="0"/>
              <a:t> </a:t>
            </a:r>
            <a:r>
              <a:rPr lang="en-US" sz="2600" dirty="0" err="1" smtClean="0"/>
              <a:t>lokasi</a:t>
            </a:r>
            <a:r>
              <a:rPr lang="en-US" sz="2600" dirty="0" smtClean="0"/>
              <a:t>, </a:t>
            </a:r>
            <a:r>
              <a:rPr lang="en-US" sz="2600" dirty="0" err="1" smtClean="0"/>
              <a:t>aplikasi</a:t>
            </a:r>
            <a:r>
              <a:rPr lang="en-US" sz="2600" dirty="0" smtClean="0"/>
              <a:t>  </a:t>
            </a:r>
            <a:r>
              <a:rPr lang="en-US" sz="2600" dirty="0" err="1" smtClean="0"/>
              <a:t>terus</a:t>
            </a:r>
            <a:r>
              <a:rPr lang="en-US" sz="2600" dirty="0" smtClean="0"/>
              <a:t> </a:t>
            </a:r>
            <a:r>
              <a:rPr lang="en-US" sz="2600" dirty="0" err="1" smtClean="0"/>
              <a:t>mendapatkan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terkini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membuat</a:t>
            </a:r>
            <a:r>
              <a:rPr lang="en-US" sz="2600" dirty="0" smtClean="0"/>
              <a:t> </a:t>
            </a:r>
            <a:r>
              <a:rPr lang="en-US" sz="2600" u="sng" dirty="0" smtClean="0"/>
              <a:t>inner class</a:t>
            </a:r>
            <a:r>
              <a:rPr lang="en-US" sz="2600" dirty="0" smtClean="0"/>
              <a:t> yang </a:t>
            </a:r>
            <a:r>
              <a:rPr lang="en-US" sz="2600" dirty="0" err="1" smtClean="0"/>
              <a:t>mengimplementasikan</a:t>
            </a:r>
            <a:r>
              <a:rPr lang="en-US" sz="2600" dirty="0" smtClean="0"/>
              <a:t> class </a:t>
            </a:r>
            <a:r>
              <a:rPr lang="en-US" sz="2600" b="1" dirty="0" err="1" smtClean="0"/>
              <a:t>LocationListenne</a:t>
            </a:r>
            <a:r>
              <a:rPr lang="en-US" sz="2600" dirty="0" err="1" smtClean="0"/>
              <a:t>r</a:t>
            </a:r>
            <a:r>
              <a:rPr lang="en-US" sz="2600" dirty="0" smtClean="0"/>
              <a:t>. </a:t>
            </a:r>
            <a:r>
              <a:rPr lang="en-US" sz="2600" dirty="0" err="1" smtClean="0"/>
              <a:t>Pada</a:t>
            </a:r>
            <a:r>
              <a:rPr lang="en-US" sz="2600" dirty="0" smtClean="0"/>
              <a:t> </a:t>
            </a:r>
            <a:r>
              <a:rPr lang="en-US" sz="2600" u="sng" dirty="0" smtClean="0"/>
              <a:t>program</a:t>
            </a:r>
            <a:r>
              <a:rPr lang="en-US" sz="2600" dirty="0" smtClean="0"/>
              <a:t> 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GPS yang </a:t>
            </a:r>
            <a:r>
              <a:rPr lang="en-US" sz="2600" dirty="0" err="1" smtClean="0"/>
              <a:t>berupa</a:t>
            </a:r>
            <a:r>
              <a:rPr lang="en-US" sz="2600" dirty="0" smtClean="0"/>
              <a:t> </a:t>
            </a:r>
            <a:r>
              <a:rPr lang="en-US" sz="2600" dirty="0" err="1" smtClean="0"/>
              <a:t>letak</a:t>
            </a:r>
            <a:r>
              <a:rPr lang="en-US" sz="2600" dirty="0" smtClean="0"/>
              <a:t> </a:t>
            </a:r>
            <a:r>
              <a:rPr lang="en-US" sz="2600" b="1" dirty="0" smtClean="0"/>
              <a:t>Latitude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b="1" dirty="0" smtClean="0"/>
              <a:t>Longitude</a:t>
            </a:r>
            <a:r>
              <a:rPr lang="en-US" sz="2600" dirty="0" smtClean="0"/>
              <a:t> </a:t>
            </a:r>
            <a:r>
              <a:rPr lang="en-US" sz="2600" dirty="0" err="1" smtClean="0"/>
              <a:t>posisi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,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tampilkan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2 </a:t>
            </a:r>
            <a:r>
              <a:rPr lang="en-US" sz="2600" dirty="0" err="1" smtClean="0"/>
              <a:t>buah</a:t>
            </a:r>
            <a:r>
              <a:rPr lang="en-US" sz="2600" dirty="0" smtClean="0"/>
              <a:t> </a:t>
            </a:r>
            <a:r>
              <a:rPr lang="en-US" sz="2600" b="1" dirty="0" err="1" smtClean="0"/>
              <a:t>textView</a:t>
            </a:r>
            <a:r>
              <a:rPr lang="en-US" sz="2600" dirty="0" smtClean="0"/>
              <a:t>. </a:t>
            </a:r>
            <a:r>
              <a:rPr lang="en-US" sz="2600" dirty="0" err="1" smtClean="0"/>
              <a:t>Selain</a:t>
            </a:r>
            <a:r>
              <a:rPr lang="en-US" sz="2600" dirty="0" smtClean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tampilkan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bentuk</a:t>
            </a:r>
            <a:r>
              <a:rPr lang="en-US" sz="2600" dirty="0" smtClean="0"/>
              <a:t> </a:t>
            </a:r>
            <a:r>
              <a:rPr lang="en-US" sz="2600" b="1" dirty="0" smtClean="0"/>
              <a:t>Toast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5450</TotalTime>
  <Words>740</Words>
  <Application>Microsoft Office PowerPoint</Application>
  <PresentationFormat>On-screen Show (4:3)</PresentationFormat>
  <Paragraphs>157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Edge</vt:lpstr>
      <vt:lpstr>Pemrograman Mobile Android # 11</vt:lpstr>
      <vt:lpstr>TIK</vt:lpstr>
      <vt:lpstr>Pengenalan GPS Android</vt:lpstr>
      <vt:lpstr>Project APP GPS</vt:lpstr>
      <vt:lpstr>Main.xml</vt:lpstr>
      <vt:lpstr>Permission di manifest</vt:lpstr>
      <vt:lpstr>App_GPS Activity</vt:lpstr>
      <vt:lpstr>App_GPS Activity #2</vt:lpstr>
      <vt:lpstr>Keterangan</vt:lpstr>
      <vt:lpstr>Hasil</vt:lpstr>
      <vt:lpstr>Update Emulator Control</vt:lpstr>
      <vt:lpstr>Hasil </vt:lpstr>
      <vt:lpstr>APP MySQL Activity#2</vt:lpstr>
      <vt:lpstr>Pengenalan Google Map</vt:lpstr>
      <vt:lpstr>Sebelum Google Map digunakan</vt:lpstr>
      <vt:lpstr>Map API Key</vt:lpstr>
      <vt:lpstr>Map API Key</vt:lpstr>
      <vt:lpstr>Map API Key - Service</vt:lpstr>
      <vt:lpstr>Google Maps Android API v2</vt:lpstr>
      <vt:lpstr>Google Maps Android API v2</vt:lpstr>
      <vt:lpstr>Project App_GoogleMap</vt:lpstr>
      <vt:lpstr>Main.xml</vt:lpstr>
      <vt:lpstr>AndroidManifest.xml</vt:lpstr>
      <vt:lpstr>AndroidManifest.xml</vt:lpstr>
      <vt:lpstr>MainActivity</vt:lpstr>
      <vt:lpstr>Hasil</vt:lpstr>
      <vt:lpstr>Referensi</vt:lpstr>
      <vt:lpstr>Ada Pertanyaan</vt:lpstr>
      <vt:lpstr>Tugas 11</vt:lpstr>
      <vt:lpstr>Rehat Sejenak</vt:lpstr>
    </vt:vector>
  </TitlesOfParts>
  <Company>mrjj.com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with Java II</dc:title>
  <dc:creator>ghiyatsi</dc:creator>
  <cp:lastModifiedBy>asus a45vd</cp:lastModifiedBy>
  <cp:revision>85</cp:revision>
  <dcterms:created xsi:type="dcterms:W3CDTF">2008-06-25T20:10:11Z</dcterms:created>
  <dcterms:modified xsi:type="dcterms:W3CDTF">2014-06-09T01:26:08Z</dcterms:modified>
</cp:coreProperties>
</file>