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9" r:id="rId18"/>
    <p:sldId id="281" r:id="rId19"/>
    <p:sldId id="282" r:id="rId20"/>
    <p:sldId id="284" r:id="rId21"/>
    <p:sldId id="280" r:id="rId22"/>
    <p:sldId id="286" r:id="rId23"/>
    <p:sldId id="285" r:id="rId24"/>
    <p:sldId id="266" r:id="rId25"/>
    <p:sldId id="283" r:id="rId26"/>
    <p:sldId id="287" r:id="rId2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3366"/>
    <a:srgbClr val="EE1A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16" autoAdjust="0"/>
    <p:restoredTop sz="94660"/>
  </p:normalViewPr>
  <p:slideViewPr>
    <p:cSldViewPr>
      <p:cViewPr varScale="1">
        <p:scale>
          <a:sx n="64" d="100"/>
          <a:sy n="64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20C4F92-B274-4CC9-9064-34D23A1F0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5CC9866-B542-4141-943A-BB7FE39B8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01CA3-96B0-40FC-A723-78042A8E653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9866-B542-4141-943A-BB7FE39B8B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9866-B542-4141-943A-BB7FE39B8B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9866-B542-4141-943A-BB7FE39B8B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CC9866-B542-4141-943A-BB7FE39B8B9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24737-BBD6-4249-B4CE-5F378D479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98260-D8E0-49C7-8E7B-746EA6F1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AB71C-BB1D-4B67-97B0-39D42F767E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B4F62-0E40-4E86-B8F1-400F68547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9B04-639F-436D-B4AC-82949A3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A3DD4-E423-4B71-85AC-95CB20548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F4057-1A54-4323-8189-E3885A81F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AA3A-E12D-4C71-A427-DEDD555E5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96AAC-19ED-4612-8385-5D1D0C480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82B1B-8F8A-4136-9784-29166CAACF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1F7-60D3-4A9B-8DE7-4150262F7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33898-4C89-4D46-A165-90F2BA431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00B9E30-F00F-4D65-855D-AF33D638C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lide_kuliah\video\Iklan%20Lucu%20-%20Microsoft%20(Terpassword)%20-%20YouTube.flv" TargetMode="External"/><Relationship Id="rId2" Type="http://schemas.openxmlformats.org/officeDocument/2006/relationships/hyperlink" Target="../video/Iklan%20Lucu%20-%20Olay%20Massage%20-%20YouTube.fl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tools/sdk/eclipse-adt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l-ssl.google.com/android/eclip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39D73-45C5-4A26-AA0E-3632030AF1DE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85860"/>
            <a:ext cx="7623175" cy="17526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Pemrograman</a:t>
            </a:r>
            <a:r>
              <a:rPr lang="en-US" b="1" dirty="0" smtClean="0"/>
              <a:t> Mobile</a:t>
            </a:r>
            <a:br>
              <a:rPr lang="en-US" b="1" dirty="0" smtClean="0"/>
            </a:br>
            <a:r>
              <a:rPr lang="en-US" b="1" dirty="0" smtClean="0"/>
              <a:t>Android # 2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14" y="4000504"/>
            <a:ext cx="7319986" cy="128588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SDK &amp; </a:t>
            </a:r>
            <a:r>
              <a:rPr lang="en-US" sz="3600" dirty="0" err="1" smtClean="0"/>
              <a:t>Dasar</a:t>
            </a:r>
            <a:r>
              <a:rPr lang="en-US" sz="3600" dirty="0" smtClean="0"/>
              <a:t> </a:t>
            </a:r>
            <a:r>
              <a:rPr lang="en-US" sz="3600" dirty="0" err="1" smtClean="0"/>
              <a:t>Pengembangan</a:t>
            </a:r>
            <a:r>
              <a:rPr lang="en-US" sz="3600" dirty="0" smtClean="0"/>
              <a:t> </a:t>
            </a:r>
            <a:r>
              <a:rPr lang="en-US" sz="3600" dirty="0" err="1" smtClean="0"/>
              <a:t>Aplikasi</a:t>
            </a:r>
            <a:r>
              <a:rPr lang="en-US" sz="3600" dirty="0" smtClean="0"/>
              <a:t> Mobile</a:t>
            </a:r>
            <a:endParaRPr lang="en-US" sz="3200" dirty="0" smtClean="0">
              <a:latin typeface="Tempus Sans ITC" pitchFamily="82" charset="0"/>
            </a:endParaRPr>
          </a:p>
        </p:txBody>
      </p:sp>
      <p:pic>
        <p:nvPicPr>
          <p:cNvPr id="8" name="Picture 7" descr="Android_Robot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5143512"/>
            <a:ext cx="952500" cy="1114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Install ADT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1600" dirty="0" err="1" smtClean="0"/>
              <a:t>Tampil</a:t>
            </a:r>
            <a:r>
              <a:rPr lang="en-US" sz="1600" dirty="0" smtClean="0"/>
              <a:t>, select all, next, review, </a:t>
            </a:r>
            <a:r>
              <a:rPr lang="en-US" sz="1600" dirty="0" err="1" smtClean="0"/>
              <a:t>klik</a:t>
            </a:r>
            <a:r>
              <a:rPr lang="en-US" sz="1600" dirty="0" smtClean="0"/>
              <a:t> next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28628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572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Install ADT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1900" dirty="0" smtClean="0"/>
              <a:t>License agreement, </a:t>
            </a:r>
            <a:r>
              <a:rPr lang="en-US" sz="1900" dirty="0" err="1" smtClean="0"/>
              <a:t>klik</a:t>
            </a:r>
            <a:r>
              <a:rPr lang="en-US" sz="1900" dirty="0" smtClean="0"/>
              <a:t> finish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1900" dirty="0" smtClean="0"/>
              <a:t>Install </a:t>
            </a:r>
            <a:r>
              <a:rPr lang="en-US" sz="1900" dirty="0" err="1" smtClean="0"/>
              <a:t>akan</a:t>
            </a:r>
            <a:r>
              <a:rPr lang="en-US" sz="1900" dirty="0" smtClean="0"/>
              <a:t> </a:t>
            </a:r>
            <a:r>
              <a:rPr lang="en-US" sz="1900" dirty="0" err="1" smtClean="0"/>
              <a:t>berjalan</a:t>
            </a:r>
            <a:r>
              <a:rPr lang="en-US" sz="1900" dirty="0" smtClean="0"/>
              <a:t>, </a:t>
            </a:r>
            <a:r>
              <a:rPr lang="en-US" sz="1900" dirty="0" err="1" smtClean="0"/>
              <a:t>plugin</a:t>
            </a:r>
            <a:r>
              <a:rPr lang="en-US" sz="1900" dirty="0" smtClean="0"/>
              <a:t> ADT </a:t>
            </a:r>
            <a:r>
              <a:rPr lang="en-US" sz="1900" dirty="0" err="1" smtClean="0"/>
              <a:t>akan</a:t>
            </a:r>
            <a:r>
              <a:rPr lang="en-US" sz="1900" dirty="0" smtClean="0"/>
              <a:t> </a:t>
            </a:r>
            <a:r>
              <a:rPr lang="en-US" sz="1900" dirty="0" err="1" smtClean="0"/>
              <a:t>terinstall</a:t>
            </a:r>
            <a:endParaRPr lang="en-US" sz="19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19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7" y="1643050"/>
            <a:ext cx="451008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572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SDK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menubar</a:t>
            </a:r>
            <a:r>
              <a:rPr lang="en-US" sz="2400" dirty="0" smtClean="0"/>
              <a:t>, </a:t>
            </a:r>
            <a:r>
              <a:rPr lang="en-US" sz="2400" dirty="0" err="1" smtClean="0"/>
              <a:t>pilih</a:t>
            </a:r>
            <a:r>
              <a:rPr lang="en-US" sz="2400" dirty="0" smtClean="0"/>
              <a:t> window preferences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Pilih</a:t>
            </a:r>
            <a:r>
              <a:rPr lang="en-US" sz="2400" dirty="0" smtClean="0"/>
              <a:t> android pd tab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1785950" cy="251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6369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ADT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6503"/>
          </a:xfrm>
        </p:spPr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OK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73648"/>
            <a:ext cx="5286412" cy="458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Emulator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 yang 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 </a:t>
            </a:r>
            <a:r>
              <a:rPr lang="en-US" sz="2400" dirty="0" err="1" smtClean="0"/>
              <a:t>pada</a:t>
            </a:r>
            <a:r>
              <a:rPr lang="en-US" sz="2400" dirty="0" smtClean="0"/>
              <a:t> 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 </a:t>
            </a:r>
            <a:r>
              <a:rPr lang="en-US" sz="2400" dirty="0" err="1" smtClean="0"/>
              <a:t>baik</a:t>
            </a:r>
            <a:r>
              <a:rPr lang="en-US" sz="2400" dirty="0" smtClean="0"/>
              <a:t>  </a:t>
            </a:r>
            <a:r>
              <a:rPr lang="en-US" sz="2400" dirty="0" err="1" smtClean="0"/>
              <a:t>atau</a:t>
            </a:r>
            <a:r>
              <a:rPr lang="en-US" sz="2400" dirty="0" smtClean="0"/>
              <a:t>  </a:t>
            </a:r>
            <a:r>
              <a:rPr lang="en-US" sz="2400" dirty="0" err="1" smtClean="0"/>
              <a:t>tidak</a:t>
            </a:r>
            <a:r>
              <a:rPr lang="en-US" sz="2400" dirty="0" smtClean="0"/>
              <a:t>, 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dicoba</a:t>
            </a:r>
            <a:r>
              <a:rPr lang="en-US" sz="2400" dirty="0" smtClean="0"/>
              <a:t> 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 emulator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smtClean="0"/>
              <a:t>Developer  </a:t>
            </a:r>
            <a:r>
              <a:rPr lang="en-US" sz="2400" dirty="0" err="1" smtClean="0"/>
              <a:t>harus</a:t>
            </a:r>
            <a:r>
              <a:rPr lang="en-US" sz="2400" dirty="0" smtClean="0"/>
              <a:t>  </a:t>
            </a:r>
            <a:r>
              <a:rPr lang="en-US" sz="2400" dirty="0" err="1" smtClean="0"/>
              <a:t>tahu</a:t>
            </a:r>
            <a:r>
              <a:rPr lang="en-US" sz="2400" dirty="0" smtClean="0"/>
              <a:t> 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 men-set  up  emulator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konfigurasi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Android Virtual Device (AVD) yang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emulator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Buka</a:t>
            </a:r>
            <a:r>
              <a:rPr lang="en-US" sz="2400" dirty="0" smtClean="0"/>
              <a:t> AVD Manager, </a:t>
            </a:r>
            <a:r>
              <a:rPr lang="en-US" sz="2400" dirty="0" err="1" smtClean="0"/>
              <a:t>pada</a:t>
            </a:r>
            <a:r>
              <a:rPr lang="en-US" sz="2400" dirty="0" smtClean="0"/>
              <a:t> toolbar </a:t>
            </a:r>
            <a:r>
              <a:rPr lang="en-US" sz="2400" dirty="0" err="1" smtClean="0"/>
              <a:t>klik</a:t>
            </a:r>
            <a:r>
              <a:rPr lang="en-US" sz="2400" dirty="0" smtClean="0"/>
              <a:t> </a:t>
            </a:r>
            <a:r>
              <a:rPr lang="en-US" sz="2400" dirty="0" err="1" smtClean="0"/>
              <a:t>ikon</a:t>
            </a:r>
            <a:r>
              <a:rPr lang="en-US" sz="2400" dirty="0" smtClean="0"/>
              <a:t>  (Opens Android Virtual Device Manager)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429132"/>
            <a:ext cx="762600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Emulator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5072098" cy="216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5720" y="1142984"/>
            <a:ext cx="8229600" cy="484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Kotak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dialog</a:t>
            </a: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US" sz="2400" kern="0" dirty="0" smtClean="0">
              <a:latin typeface="+mn-lt"/>
            </a:endParaRP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4163" lvl="0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err="1" smtClean="0">
                <a:latin typeface="+mn-lt"/>
              </a:rPr>
              <a:t>Klik</a:t>
            </a:r>
            <a:r>
              <a:rPr lang="en-US" sz="2000" kern="0" dirty="0" smtClean="0">
                <a:latin typeface="+mn-lt"/>
              </a:rPr>
              <a:t> New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err="1" smtClean="0">
                <a:latin typeface="+mn-lt"/>
              </a:rPr>
              <a:t>Kemudian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isikan</a:t>
            </a:r>
            <a:r>
              <a:rPr lang="en-US" sz="2000" kern="0" dirty="0" smtClean="0">
                <a:latin typeface="+mn-lt"/>
              </a:rPr>
              <a:t> :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smtClean="0">
                <a:latin typeface="+mn-lt"/>
              </a:rPr>
              <a:t> Name  : 2_2_Default_HVGA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smtClean="0">
                <a:latin typeface="+mn-lt"/>
              </a:rPr>
              <a:t> Target  : Android 2.2 – API Level 8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smtClean="0">
                <a:latin typeface="+mn-lt"/>
              </a:rPr>
              <a:t>SD Card  : &lt;</a:t>
            </a:r>
            <a:r>
              <a:rPr lang="en-US" sz="2000" kern="0" dirty="0" err="1" smtClean="0">
                <a:latin typeface="+mn-lt"/>
              </a:rPr>
              <a:t>sementara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kosongkan</a:t>
            </a:r>
            <a:r>
              <a:rPr lang="en-US" sz="2000" kern="0" dirty="0" smtClean="0">
                <a:latin typeface="+mn-lt"/>
              </a:rPr>
              <a:t>&gt;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smtClean="0">
                <a:latin typeface="+mn-lt"/>
              </a:rPr>
              <a:t>Skin   : HVGA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smtClean="0">
                <a:latin typeface="+mn-lt"/>
              </a:rPr>
              <a:t>Hardware  : &lt;</a:t>
            </a:r>
            <a:r>
              <a:rPr lang="en-US" sz="2000" kern="0" dirty="0" err="1" smtClean="0">
                <a:latin typeface="+mn-lt"/>
              </a:rPr>
              <a:t>sementara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abaikan</a:t>
            </a:r>
            <a:r>
              <a:rPr lang="en-US" sz="2000" kern="0" dirty="0" smtClean="0">
                <a:latin typeface="+mn-lt"/>
              </a:rPr>
              <a:t>&gt; </a:t>
            </a:r>
          </a:p>
          <a:p>
            <a:pPr marL="741363" lvl="1" indent="-284163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kern="0" dirty="0" err="1" smtClean="0">
                <a:latin typeface="+mn-lt"/>
              </a:rPr>
              <a:t>Klik</a:t>
            </a:r>
            <a:r>
              <a:rPr lang="en-US" sz="2000" kern="0" dirty="0" smtClean="0">
                <a:latin typeface="+mn-lt"/>
              </a:rPr>
              <a:t> Button Create AVG </a:t>
            </a:r>
          </a:p>
          <a:p>
            <a:pPr marL="284163" marR="0" lvl="0" indent="-284163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Emulator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676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572032" cy="199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Program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lvl="0" algn="just"/>
            <a:r>
              <a:rPr lang="en-US" sz="2200" dirty="0" err="1" smtClean="0"/>
              <a:t>Sebelum</a:t>
            </a:r>
            <a:r>
              <a:rPr lang="en-US" sz="2200" dirty="0" smtClean="0"/>
              <a:t> project </a:t>
            </a:r>
            <a:r>
              <a:rPr lang="en-US" sz="2200" dirty="0" err="1" smtClean="0"/>
              <a:t>aplikasi</a:t>
            </a:r>
            <a:r>
              <a:rPr lang="en-US" sz="2200" dirty="0" smtClean="0"/>
              <a:t> </a:t>
            </a:r>
            <a:r>
              <a:rPr lang="en-US" sz="2200" dirty="0" err="1" smtClean="0"/>
              <a:t>dijalankan</a:t>
            </a:r>
            <a:r>
              <a:rPr lang="en-US" sz="2200" dirty="0" smtClean="0"/>
              <a:t>, </a:t>
            </a:r>
            <a:r>
              <a:rPr lang="en-US" sz="2200" dirty="0" err="1" smtClean="0"/>
              <a:t>atur</a:t>
            </a:r>
            <a:r>
              <a:rPr lang="en-US" sz="2200" dirty="0" smtClean="0"/>
              <a:t> </a:t>
            </a:r>
            <a:r>
              <a:rPr lang="en-US" sz="2200" dirty="0" err="1" smtClean="0"/>
              <a:t>terlebih</a:t>
            </a:r>
            <a:r>
              <a:rPr lang="en-US" sz="2200" dirty="0" smtClean="0"/>
              <a:t> </a:t>
            </a:r>
            <a:r>
              <a:rPr lang="en-US" sz="2200" dirty="0" err="1" smtClean="0"/>
              <a:t>dahulu</a:t>
            </a:r>
            <a:r>
              <a:rPr lang="en-US" sz="2200" dirty="0" smtClean="0"/>
              <a:t> run configuration</a:t>
            </a:r>
          </a:p>
          <a:p>
            <a:pPr lvl="1" algn="just"/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MenuBar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</a:t>
            </a:r>
            <a:r>
              <a:rPr lang="en-US" sz="1800" dirty="0" smtClean="0"/>
              <a:t>Run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Run Configuration</a:t>
            </a:r>
          </a:p>
          <a:p>
            <a:pPr lvl="1" algn="just">
              <a:buNone/>
            </a:pPr>
            <a:endParaRPr lang="en-US" sz="18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5807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404" y="2214554"/>
            <a:ext cx="4929190" cy="39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72008"/>
            <a:ext cx="2143140" cy="14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ight Arrow 11"/>
          <p:cNvSpPr/>
          <p:nvPr/>
        </p:nvSpPr>
        <p:spPr>
          <a:xfrm flipH="1">
            <a:off x="2643174" y="5072074"/>
            <a:ext cx="128588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Run Configuration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lvl="0" algn="just"/>
            <a:r>
              <a:rPr lang="en-US" sz="2200" dirty="0" err="1" smtClean="0"/>
              <a:t>Masukan</a:t>
            </a:r>
            <a:r>
              <a:rPr lang="en-US" sz="2200" dirty="0" smtClean="0"/>
              <a:t> </a:t>
            </a:r>
            <a:r>
              <a:rPr lang="en-US" sz="2200" dirty="0" err="1" smtClean="0"/>
              <a:t>Nama</a:t>
            </a:r>
            <a:r>
              <a:rPr lang="en-US" sz="2200" dirty="0" smtClean="0"/>
              <a:t> </a:t>
            </a:r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Pilih</a:t>
            </a:r>
            <a:r>
              <a:rPr lang="en-US" sz="2200" dirty="0" smtClean="0"/>
              <a:t> Project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dijalankan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konfigurasi</a:t>
            </a:r>
            <a:r>
              <a:rPr lang="en-US" sz="2200" dirty="0" smtClean="0"/>
              <a:t> </a:t>
            </a:r>
            <a:r>
              <a:rPr lang="en-US" sz="2200" dirty="0" err="1" smtClean="0"/>
              <a:t>ini</a:t>
            </a:r>
            <a:r>
              <a:rPr lang="en-US" sz="2200" dirty="0" smtClean="0"/>
              <a:t> </a:t>
            </a:r>
          </a:p>
          <a:p>
            <a:pPr lvl="1" algn="just"/>
            <a:r>
              <a:rPr lang="en-US" sz="1800" dirty="0" smtClean="0"/>
              <a:t>Name 	: </a:t>
            </a:r>
            <a:r>
              <a:rPr lang="en-US" sz="1800" dirty="0" err="1" smtClean="0"/>
              <a:t>ContohKonfigurasi</a:t>
            </a:r>
            <a:endParaRPr lang="en-US" sz="1800" dirty="0" smtClean="0"/>
          </a:p>
          <a:p>
            <a:pPr lvl="1" algn="just"/>
            <a:r>
              <a:rPr lang="en-US" sz="1800" dirty="0" smtClean="0"/>
              <a:t>Project  	: </a:t>
            </a:r>
            <a:r>
              <a:rPr lang="en-US" sz="1800" dirty="0" err="1" smtClean="0"/>
              <a:t>ModeTelepon</a:t>
            </a:r>
            <a:r>
              <a:rPr lang="en-US" sz="1800" dirty="0" smtClean="0"/>
              <a:t> </a:t>
            </a:r>
          </a:p>
          <a:p>
            <a:pPr lvl="1" algn="just"/>
            <a:endParaRPr lang="en-US" sz="1800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571744"/>
            <a:ext cx="44648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7719" y="2571744"/>
            <a:ext cx="44648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pPr eaLnBrk="1" hangingPunct="1"/>
            <a:r>
              <a:rPr lang="en-US" dirty="0" smtClean="0"/>
              <a:t>Run Program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lvl="0" algn="just"/>
            <a:r>
              <a:rPr lang="en-US" sz="2200" dirty="0" err="1" smtClean="0"/>
              <a:t>Jalankan</a:t>
            </a:r>
            <a:endParaRPr lang="en-US" sz="22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6215106" cy="475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14153-E7BE-4F0F-A396-537244BADC08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TIK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291512" cy="5040312"/>
          </a:xfrm>
        </p:spPr>
        <p:txBody>
          <a:bodyPr/>
          <a:lstStyle/>
          <a:p>
            <a:pPr lvl="0" algn="just"/>
            <a:r>
              <a:rPr lang="fi-FI" sz="2800" dirty="0" smtClean="0"/>
              <a:t>Mahasiswa dapat menjelaskan beberapa macam SDK untuk pemrograman mobile.</a:t>
            </a:r>
            <a:endParaRPr lang="en-US" sz="2800" dirty="0" smtClean="0"/>
          </a:p>
          <a:p>
            <a:pPr lvl="0" algn="just"/>
            <a:r>
              <a:rPr lang="fi-FI" sz="2800" dirty="0" smtClean="0"/>
              <a:t>Mahasiswa dapat menggunakan SDK tertentu untuk mengompilasi aplikasi pemrograman mobile.</a:t>
            </a:r>
            <a:endParaRPr lang="en-US" sz="2800" dirty="0" smtClean="0"/>
          </a:p>
          <a:p>
            <a:pPr algn="just"/>
            <a:r>
              <a:rPr lang="fi-FI" sz="2800" dirty="0" smtClean="0"/>
              <a:t>Mahasiswa mampu men-</a:t>
            </a:r>
            <a:r>
              <a:rPr lang="fi-FI" sz="2800" i="1" dirty="0" smtClean="0"/>
              <a:t>deploy</a:t>
            </a:r>
            <a:r>
              <a:rPr lang="fi-FI" sz="2800" dirty="0" smtClean="0"/>
              <a:t> aplikasi </a:t>
            </a:r>
            <a:r>
              <a:rPr lang="fi-FI" sz="2800" i="1" dirty="0" smtClean="0"/>
              <a:t>mobile</a:t>
            </a:r>
            <a:r>
              <a:rPr lang="fi-FI" sz="2800" dirty="0" smtClean="0"/>
              <a:t> ke dalam emulator dan perangkat </a:t>
            </a:r>
            <a:r>
              <a:rPr lang="fi-FI" sz="2800" i="1" dirty="0" smtClean="0"/>
              <a:t>mobile</a:t>
            </a:r>
            <a:r>
              <a:rPr lang="fi-FI" sz="2800" dirty="0" smtClean="0"/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Tampilan</a:t>
            </a:r>
            <a:r>
              <a:rPr lang="en-US" dirty="0" smtClean="0"/>
              <a:t> AVD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b="5388"/>
          <a:stretch>
            <a:fillRect/>
          </a:stretch>
        </p:blipFill>
        <p:spPr bwMode="auto">
          <a:xfrm>
            <a:off x="1142976" y="928670"/>
            <a:ext cx="6072230" cy="52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Struktur</a:t>
            </a:r>
            <a:r>
              <a:rPr lang="en-US" dirty="0" smtClean="0"/>
              <a:t> Program Android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02237"/>
          </a:xfrm>
        </p:spPr>
        <p:txBody>
          <a:bodyPr/>
          <a:lstStyle/>
          <a:p>
            <a:pPr lvl="0" algn="just"/>
            <a:r>
              <a:rPr lang="en-US" sz="1800" dirty="0" err="1" smtClean="0"/>
              <a:t>Pada</a:t>
            </a:r>
            <a:r>
              <a:rPr lang="en-US" sz="1800" dirty="0" smtClean="0"/>
              <a:t> Project Explorer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 detail </a:t>
            </a:r>
            <a:r>
              <a:rPr lang="en-US" sz="1800" dirty="0" err="1" smtClean="0"/>
              <a:t>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darisuatu</a:t>
            </a:r>
            <a:r>
              <a:rPr lang="en-US" sz="1800" dirty="0" smtClean="0"/>
              <a:t> Project Android</a:t>
            </a:r>
          </a:p>
          <a:p>
            <a:pPr lvl="1" algn="just"/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dibawah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Project, </a:t>
            </a:r>
            <a:r>
              <a:rPr lang="en-US" sz="1800" dirty="0" err="1" smtClean="0"/>
              <a:t>yaitu</a:t>
            </a:r>
            <a:r>
              <a:rPr lang="en-US" sz="1800" dirty="0" smtClean="0"/>
              <a:t>: </a:t>
            </a:r>
          </a:p>
          <a:p>
            <a:pPr lvl="2" algn="just"/>
            <a:r>
              <a:rPr lang="en-US" sz="1800" dirty="0" err="1" smtClean="0"/>
              <a:t>src</a:t>
            </a:r>
            <a:r>
              <a:rPr lang="en-US" sz="1800" dirty="0" smtClean="0"/>
              <a:t> </a:t>
            </a:r>
          </a:p>
          <a:p>
            <a:pPr lvl="3" algn="just"/>
            <a:r>
              <a:rPr lang="en-US" sz="1800" dirty="0" err="1" smtClean="0"/>
              <a:t>merupakan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untuk</a:t>
            </a:r>
            <a:r>
              <a:rPr lang="en-US" sz="1800" dirty="0" smtClean="0"/>
              <a:t> source </a:t>
            </a:r>
          </a:p>
          <a:p>
            <a:pPr lvl="2" algn="just"/>
            <a:r>
              <a:rPr lang="en-US" sz="1800" dirty="0" smtClean="0"/>
              <a:t>gen </a:t>
            </a:r>
          </a:p>
          <a:p>
            <a:pPr lvl="3" algn="just"/>
            <a:r>
              <a:rPr lang="en-US" sz="1800" dirty="0" err="1" smtClean="0"/>
              <a:t>merupakan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misterius</a:t>
            </a:r>
            <a:r>
              <a:rPr lang="en-US" sz="1800" dirty="0" smtClean="0"/>
              <a:t>. </a:t>
            </a:r>
          </a:p>
          <a:p>
            <a:pPr lvl="3" algn="just"/>
            <a:r>
              <a:rPr lang="en-US" sz="1800" dirty="0" err="1" smtClean="0"/>
              <a:t>berisikan</a:t>
            </a:r>
            <a:r>
              <a:rPr lang="en-US" sz="1800" dirty="0" smtClean="0"/>
              <a:t> file yang </a:t>
            </a:r>
            <a:r>
              <a:rPr lang="en-US" sz="1800" dirty="0" err="1" smtClean="0"/>
              <a:t>di</a:t>
            </a:r>
            <a:r>
              <a:rPr lang="en-US" sz="1800" dirty="0" smtClean="0"/>
              <a:t> generate </a:t>
            </a:r>
            <a:r>
              <a:rPr lang="en-US" sz="1800" dirty="0" err="1" smtClean="0"/>
              <a:t>oleh</a:t>
            </a:r>
            <a:r>
              <a:rPr lang="en-US" sz="1800" dirty="0" smtClean="0"/>
              <a:t> ADT </a:t>
            </a:r>
          </a:p>
          <a:p>
            <a:pPr lvl="2" algn="just"/>
            <a:r>
              <a:rPr lang="en-US" sz="1800" dirty="0" smtClean="0"/>
              <a:t> Android Version (</a:t>
            </a:r>
            <a:r>
              <a:rPr lang="en-US" sz="1800" dirty="0" err="1" smtClean="0"/>
              <a:t>misal</a:t>
            </a:r>
            <a:r>
              <a:rPr lang="en-US" sz="1800" dirty="0" smtClean="0"/>
              <a:t>: Android 2.2) </a:t>
            </a:r>
          </a:p>
          <a:p>
            <a:pPr lvl="2" algn="just"/>
            <a:r>
              <a:rPr lang="en-US" sz="1800" dirty="0" smtClean="0"/>
              <a:t>assets </a:t>
            </a:r>
          </a:p>
          <a:p>
            <a:pPr lvl="3" algn="just"/>
            <a:r>
              <a:rPr lang="en-US" sz="1800" dirty="0" err="1" smtClean="0"/>
              <a:t>merupakan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menempatkan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file asset (data) yang </a:t>
            </a:r>
            <a:r>
              <a:rPr lang="en-US" sz="1800" dirty="0" err="1" smtClean="0"/>
              <a:t>dimiliki</a:t>
            </a:r>
            <a:r>
              <a:rPr lang="en-US" sz="1800" dirty="0" smtClean="0"/>
              <a:t> project (</a:t>
            </a:r>
            <a:r>
              <a:rPr lang="en-US" sz="1800" dirty="0" err="1" smtClean="0"/>
              <a:t>contoh</a:t>
            </a:r>
            <a:r>
              <a:rPr lang="en-US" sz="1800" dirty="0" smtClean="0"/>
              <a:t>: file data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SQLite</a:t>
            </a:r>
            <a:r>
              <a:rPr lang="en-US" sz="1800" dirty="0" smtClean="0"/>
              <a:t>). Data </a:t>
            </a:r>
            <a:r>
              <a:rPr lang="en-US" sz="1800" dirty="0" err="1" smtClean="0"/>
              <a:t>di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inidapat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diakses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AssetManager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metode</a:t>
            </a:r>
            <a:r>
              <a:rPr lang="en-US" sz="1800" dirty="0" smtClean="0"/>
              <a:t> </a:t>
            </a:r>
            <a:r>
              <a:rPr lang="en-US" sz="1800" dirty="0" err="1" smtClean="0"/>
              <a:t>getAssets</a:t>
            </a:r>
            <a:r>
              <a:rPr lang="en-US" sz="1800" dirty="0" smtClean="0"/>
              <a:t>().</a:t>
            </a:r>
          </a:p>
          <a:p>
            <a:pPr lvl="2" algn="just"/>
            <a:r>
              <a:rPr lang="en-US" sz="1800" dirty="0" smtClean="0"/>
              <a:t>res </a:t>
            </a:r>
          </a:p>
          <a:p>
            <a:pPr lvl="3" algn="just"/>
            <a:r>
              <a:rPr lang="en-US" sz="1800" dirty="0" err="1" smtClean="0"/>
              <a:t>merupakan</a:t>
            </a:r>
            <a:r>
              <a:rPr lang="en-US" sz="1800" dirty="0" smtClean="0"/>
              <a:t> folder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menempatkan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resource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project, </a:t>
            </a:r>
            <a:r>
              <a:rPr lang="en-US" sz="1800" dirty="0" err="1" smtClean="0"/>
              <a:t>misal</a:t>
            </a:r>
            <a:r>
              <a:rPr lang="en-US" sz="1800" dirty="0" smtClean="0"/>
              <a:t>: file xml, icon </a:t>
            </a:r>
            <a:r>
              <a:rPr lang="en-US" sz="1800" dirty="0" err="1" smtClean="0"/>
              <a:t>atau</a:t>
            </a:r>
            <a:r>
              <a:rPr lang="en-US" sz="1800" dirty="0" smtClean="0"/>
              <a:t> picture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247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Struktur</a:t>
            </a:r>
            <a:r>
              <a:rPr lang="en-US" dirty="0" smtClean="0"/>
              <a:t> Program Android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4987941"/>
          </a:xfrm>
        </p:spPr>
        <p:txBody>
          <a:bodyPr/>
          <a:lstStyle/>
          <a:p>
            <a:pPr lvl="0" algn="just"/>
            <a:r>
              <a:rPr lang="en-US" sz="2400" dirty="0" err="1" smtClean="0"/>
              <a:t>Selain</a:t>
            </a:r>
            <a:r>
              <a:rPr lang="en-US" sz="2400" dirty="0" smtClean="0"/>
              <a:t> folder-folder </a:t>
            </a:r>
            <a:r>
              <a:rPr lang="en-US" sz="2400" dirty="0" err="1" smtClean="0"/>
              <a:t>diatas</a:t>
            </a:r>
            <a:r>
              <a:rPr lang="en-US" sz="2400" dirty="0" smtClean="0"/>
              <a:t>,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folder lain </a:t>
            </a:r>
            <a:r>
              <a:rPr lang="en-US" sz="2400" dirty="0" err="1" smtClean="0"/>
              <a:t>misal</a:t>
            </a:r>
            <a:r>
              <a:rPr lang="en-US" sz="2400" dirty="0" smtClean="0"/>
              <a:t> folder:  bin,  </a:t>
            </a:r>
            <a:r>
              <a:rPr lang="en-US" sz="2400" dirty="0" err="1" smtClean="0"/>
              <a:t>libs</a:t>
            </a:r>
            <a:r>
              <a:rPr lang="en-US" sz="2400" dirty="0" smtClean="0"/>
              <a:t>, </a:t>
            </a:r>
            <a:r>
              <a:rPr lang="en-US" sz="2400" dirty="0" err="1" smtClean="0"/>
              <a:t>danreferenced</a:t>
            </a:r>
            <a:r>
              <a:rPr lang="en-US" sz="2400" dirty="0" smtClean="0"/>
              <a:t> libraries. </a:t>
            </a:r>
          </a:p>
          <a:p>
            <a:pPr lvl="0" algn="just"/>
            <a:r>
              <a:rPr lang="en-US" sz="2400" dirty="0" smtClean="0"/>
              <a:t>Folder  bin </a:t>
            </a:r>
            <a:r>
              <a:rPr lang="en-US" sz="2400" dirty="0" err="1" smtClean="0"/>
              <a:t>tidak</a:t>
            </a:r>
            <a:r>
              <a:rPr lang="en-US" sz="2400" dirty="0" smtClean="0"/>
              <a:t>  </a:t>
            </a:r>
            <a:r>
              <a:rPr lang="en-US" sz="2400" dirty="0" err="1" smtClean="0"/>
              <a:t>tampak</a:t>
            </a:r>
            <a:r>
              <a:rPr lang="en-US" sz="2400" dirty="0" smtClean="0"/>
              <a:t>  </a:t>
            </a:r>
            <a:r>
              <a:rPr lang="en-US" sz="2400" dirty="0" err="1" smtClean="0"/>
              <a:t>dikarenakan</a:t>
            </a:r>
            <a:r>
              <a:rPr lang="en-US" sz="2400" dirty="0" smtClean="0"/>
              <a:t>  </a:t>
            </a:r>
            <a:r>
              <a:rPr lang="en-US" sz="2400" dirty="0" err="1" smtClean="0"/>
              <a:t>di</a:t>
            </a:r>
            <a:r>
              <a:rPr lang="en-US" sz="2400" dirty="0" smtClean="0"/>
              <a:t>  hidden.  </a:t>
            </a:r>
          </a:p>
          <a:p>
            <a:pPr lvl="0" algn="just"/>
            <a:r>
              <a:rPr lang="en-US" sz="2400" dirty="0" err="1" smtClean="0"/>
              <a:t>Sementara</a:t>
            </a:r>
            <a:r>
              <a:rPr lang="en-US" sz="2400" dirty="0" smtClean="0"/>
              <a:t>  folder  </a:t>
            </a:r>
            <a:r>
              <a:rPr lang="en-US" sz="2400" dirty="0" err="1" smtClean="0"/>
              <a:t>libs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 referenced libraries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developer </a:t>
            </a:r>
            <a:r>
              <a:rPr lang="en-US" sz="2400" dirty="0" err="1" smtClean="0"/>
              <a:t>menambahkan</a:t>
            </a:r>
            <a:r>
              <a:rPr lang="en-US" sz="2400" dirty="0" smtClean="0"/>
              <a:t>  third-party library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direferensi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project. </a:t>
            </a:r>
          </a:p>
          <a:p>
            <a:pPr lvl="0" algn="just"/>
            <a:r>
              <a:rPr lang="en-US" sz="2400" dirty="0" smtClean="0"/>
              <a:t>File  AndroidManifest.xml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 developer 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 yang  </a:t>
            </a:r>
            <a:r>
              <a:rPr lang="en-US" sz="2400" dirty="0" err="1" smtClean="0"/>
              <a:t>di</a:t>
            </a:r>
            <a:r>
              <a:rPr lang="en-US" sz="2400" dirty="0" smtClean="0"/>
              <a:t>  build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. </a:t>
            </a:r>
          </a:p>
          <a:p>
            <a:pPr lvl="0" algn="just"/>
            <a:r>
              <a:rPr lang="en-US" sz="2400" dirty="0" err="1" smtClean="0"/>
              <a:t>Project.properties</a:t>
            </a:r>
            <a:r>
              <a:rPr lang="en-US" sz="2400" dirty="0" smtClean="0"/>
              <a:t> 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 developer  </a:t>
            </a:r>
            <a:r>
              <a:rPr lang="en-US" sz="2400" dirty="0" err="1" smtClean="0"/>
              <a:t>mengidentifikasi</a:t>
            </a:r>
            <a:r>
              <a:rPr lang="en-US" sz="2400" dirty="0" smtClean="0"/>
              <a:t>  default  properties </a:t>
            </a:r>
            <a:r>
              <a:rPr lang="en-US" sz="2400" dirty="0" err="1" smtClean="0"/>
              <a:t>dari</a:t>
            </a:r>
            <a:r>
              <a:rPr lang="en-US" sz="2400" dirty="0" smtClean="0"/>
              <a:t>  project android.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432EB-938B-488E-8F79-8BEEC1250910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Referensi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88"/>
            <a:ext cx="8229600" cy="5202237"/>
          </a:xfrm>
        </p:spPr>
        <p:txBody>
          <a:bodyPr/>
          <a:lstStyle/>
          <a:p>
            <a:pPr lvl="0" algn="just"/>
            <a:r>
              <a:rPr lang="en-US" sz="2200" dirty="0" err="1" smtClean="0"/>
              <a:t>FelkerD</a:t>
            </a:r>
            <a:r>
              <a:rPr lang="en-US" sz="2200" dirty="0" smtClean="0"/>
              <a:t>.; Dobbs J, 2011</a:t>
            </a:r>
            <a:r>
              <a:rPr lang="en-US" sz="2200" b="1" dirty="0" smtClean="0"/>
              <a:t>,  Android Application Development For Dummies, </a:t>
            </a:r>
            <a:r>
              <a:rPr lang="en-US" sz="2200" dirty="0" smtClean="0"/>
              <a:t>Wiley Publishing Inc., USA</a:t>
            </a:r>
          </a:p>
          <a:p>
            <a:pPr lvl="0" algn="just"/>
            <a:r>
              <a:rPr lang="en-US" sz="2200" b="1" dirty="0" smtClean="0"/>
              <a:t>Official Android Developer Documentation</a:t>
            </a:r>
            <a:r>
              <a:rPr lang="en-US" sz="2200" dirty="0" smtClean="0"/>
              <a:t> http://developer.android.com/.</a:t>
            </a:r>
          </a:p>
          <a:p>
            <a:pPr lvl="0" algn="just"/>
            <a:r>
              <a:rPr lang="en-US" sz="2200" dirty="0" smtClean="0"/>
              <a:t>Esposito, Dino, </a:t>
            </a:r>
            <a:r>
              <a:rPr lang="en-US" sz="2200" b="1" dirty="0" smtClean="0"/>
              <a:t>Architecting Mobile Solutions for the Enterprise</a:t>
            </a:r>
            <a:r>
              <a:rPr lang="en-US" sz="2200" dirty="0" smtClean="0"/>
              <a:t>, 2012, O’Reilly Media.</a:t>
            </a:r>
          </a:p>
          <a:p>
            <a:pPr lvl="0" algn="just"/>
            <a:r>
              <a:rPr lang="en-US" sz="2200" dirty="0" err="1" smtClean="0"/>
              <a:t>Iversen</a:t>
            </a:r>
            <a:r>
              <a:rPr lang="en-US" sz="2200" dirty="0" smtClean="0"/>
              <a:t>, </a:t>
            </a:r>
            <a:r>
              <a:rPr lang="en-US" sz="2200" dirty="0" err="1" smtClean="0"/>
              <a:t>Jakob</a:t>
            </a:r>
            <a:r>
              <a:rPr lang="en-US" sz="2200" dirty="0" smtClean="0"/>
              <a:t> &amp; </a:t>
            </a:r>
            <a:r>
              <a:rPr lang="en-US" sz="2200" dirty="0" err="1" smtClean="0"/>
              <a:t>Eierman</a:t>
            </a:r>
            <a:r>
              <a:rPr lang="en-US" sz="2200" dirty="0" smtClean="0"/>
              <a:t>, Michael, </a:t>
            </a:r>
            <a:r>
              <a:rPr lang="en-US" sz="2200" b="1" dirty="0" smtClean="0"/>
              <a:t>Learning Mobile App Development A Hands-on Guide to Building Apps with </a:t>
            </a:r>
            <a:r>
              <a:rPr lang="en-US" sz="2200" b="1" dirty="0" err="1" smtClean="0"/>
              <a:t>iOS</a:t>
            </a:r>
            <a:r>
              <a:rPr lang="en-US" sz="2200" b="1" dirty="0" smtClean="0"/>
              <a:t> and Android</a:t>
            </a:r>
            <a:r>
              <a:rPr lang="en-US" sz="2200" dirty="0" smtClean="0"/>
              <a:t> , 2014, Pearson Education.</a:t>
            </a:r>
          </a:p>
          <a:p>
            <a:pPr lvl="0" algn="just"/>
            <a:r>
              <a:rPr lang="en-US" sz="2200" dirty="0" smtClean="0"/>
              <a:t>Meier, </a:t>
            </a:r>
            <a:r>
              <a:rPr lang="en-US" sz="2200" dirty="0" err="1" smtClean="0"/>
              <a:t>Reto</a:t>
            </a:r>
            <a:r>
              <a:rPr lang="en-US" sz="2200" dirty="0" smtClean="0"/>
              <a:t>, </a:t>
            </a:r>
            <a:r>
              <a:rPr lang="en-US" sz="2200" b="1" dirty="0" smtClean="0"/>
              <a:t>Professional Android 4 Application Development</a:t>
            </a:r>
            <a:r>
              <a:rPr lang="en-US" sz="2200" dirty="0" smtClean="0"/>
              <a:t>, 2012, John Wiley and Sons.</a:t>
            </a:r>
          </a:p>
          <a:p>
            <a:pPr algn="just"/>
            <a:r>
              <a:rPr lang="en-US" sz="2200" dirty="0" err="1" smtClean="0"/>
              <a:t>McWherter</a:t>
            </a:r>
            <a:r>
              <a:rPr lang="en-US" sz="2200" dirty="0" smtClean="0"/>
              <a:t>, Jeff &amp; </a:t>
            </a:r>
            <a:r>
              <a:rPr lang="en-US" sz="2200" dirty="0" err="1" smtClean="0"/>
              <a:t>Gowell</a:t>
            </a:r>
            <a:r>
              <a:rPr lang="en-US" sz="2200" dirty="0" smtClean="0"/>
              <a:t>, Scott, </a:t>
            </a:r>
            <a:r>
              <a:rPr lang="en-US" sz="2200" b="1" dirty="0" smtClean="0"/>
              <a:t>Professional Mobile Application Development</a:t>
            </a:r>
            <a:r>
              <a:rPr lang="en-US" sz="2200" dirty="0" smtClean="0"/>
              <a:t>, 2012, John Wiley &amp; Sons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smtClean="0"/>
              <a:t>Ada Pertanyaan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987675" y="2276475"/>
            <a:ext cx="388937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3900" dirty="0">
                <a:latin typeface="Zyborgs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1B61-08FE-4334-8F02-5736CC68178C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80400" cy="1139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Tugas</a:t>
            </a:r>
            <a:r>
              <a:rPr lang="en-US" dirty="0" smtClean="0"/>
              <a:t> 2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155721"/>
            <a:ext cx="82296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400" kern="0" baseline="0" dirty="0" err="1" smtClean="0">
                <a:latin typeface="+mn-lt"/>
              </a:rPr>
              <a:t>Buat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aplikasi</a:t>
            </a:r>
            <a:r>
              <a:rPr lang="en-US" sz="2400" kern="0" dirty="0" smtClean="0">
                <a:latin typeface="+mn-lt"/>
              </a:rPr>
              <a:t> </a:t>
            </a:r>
            <a:r>
              <a:rPr lang="en-US" sz="2400" kern="0" dirty="0" err="1" smtClean="0">
                <a:latin typeface="+mn-lt"/>
              </a:rPr>
              <a:t>pengalih</a:t>
            </a:r>
            <a:r>
              <a:rPr lang="en-US" sz="2400" kern="0" dirty="0" smtClean="0">
                <a:latin typeface="+mn-lt"/>
              </a:rPr>
              <a:t> mode, on/off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3932" r="43652" b="49596"/>
          <a:stretch>
            <a:fillRect/>
          </a:stretch>
        </p:blipFill>
        <p:spPr bwMode="auto">
          <a:xfrm>
            <a:off x="642910" y="1928802"/>
            <a:ext cx="394316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t="2818" r="43652" b="41153"/>
          <a:stretch>
            <a:fillRect/>
          </a:stretch>
        </p:blipFill>
        <p:spPr bwMode="auto">
          <a:xfrm>
            <a:off x="4643438" y="1928802"/>
            <a:ext cx="3714776" cy="34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Rehat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hlinkClick r:id="rId2" action="ppaction://hlinkfile"/>
              </a:rPr>
              <a:t>Kepleset</a:t>
            </a: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 action="ppaction://hlinkfile"/>
              </a:rPr>
              <a:t>Password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ajib susanto fik Udinus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89B04-639F-436D-B4AC-82949A378FF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Android SDK (Software Development Kit)</a:t>
            </a:r>
            <a:endParaRPr lang="en-US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3200" dirty="0" smtClean="0"/>
              <a:t>tools API (Application Programming Interface) yang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memulai</a:t>
            </a:r>
            <a:r>
              <a:rPr lang="en-US" sz="3200" dirty="0" smtClean="0"/>
              <a:t>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aplikasi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platform android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bahasa</a:t>
            </a:r>
            <a:r>
              <a:rPr lang="en-US" sz="3200" dirty="0" smtClean="0"/>
              <a:t> </a:t>
            </a:r>
            <a:r>
              <a:rPr lang="en-US" sz="3200" dirty="0" err="1" smtClean="0"/>
              <a:t>pemrograman</a:t>
            </a:r>
            <a:r>
              <a:rPr lang="en-US" sz="3200" dirty="0" smtClean="0"/>
              <a:t> Java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AVD (Android Virtual Device)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072098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sv-SE" sz="2400" dirty="0" smtClean="0"/>
              <a:t> Emulator untuk menjalankan virtual Android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sv-SE" sz="2400" dirty="0" smtClean="0"/>
              <a:t>Terdiri :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profil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keras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fitur</a:t>
            </a:r>
            <a:r>
              <a:rPr lang="en-US" sz="2400" dirty="0" smtClean="0"/>
              <a:t> hardware emulator.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,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kamera</a:t>
            </a:r>
            <a:r>
              <a:rPr lang="en-US" sz="2400" dirty="0" smtClean="0"/>
              <a:t>, </a:t>
            </a:r>
            <a:r>
              <a:rPr lang="en-US" sz="2400" dirty="0" err="1" smtClean="0"/>
              <a:t>apakah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keyboard QWERTY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, </a:t>
            </a:r>
            <a:r>
              <a:rPr lang="en-US" sz="2400" dirty="0" err="1" smtClean="0"/>
              <a:t>berapa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memori</a:t>
            </a:r>
            <a:r>
              <a:rPr lang="en-US" sz="2400" dirty="0" smtClean="0"/>
              <a:t> internal,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lain-lain. 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pemetaan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Android, </a:t>
            </a:r>
            <a:r>
              <a:rPr lang="en-US" sz="2400" dirty="0" err="1" smtClean="0"/>
              <a:t>maksudnya</a:t>
            </a:r>
            <a:r>
              <a:rPr lang="en-US" sz="2400" dirty="0" smtClean="0"/>
              <a:t> 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versi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platform Android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berjalan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emulator. </a:t>
            </a:r>
          </a:p>
          <a:p>
            <a:pPr marL="611188" lvl="1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Pilihan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skin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emulator, yang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dimensi</a:t>
            </a:r>
            <a:r>
              <a:rPr lang="en-US" sz="2400" dirty="0" smtClean="0"/>
              <a:t> </a:t>
            </a:r>
            <a:r>
              <a:rPr lang="en-US" sz="2400" dirty="0" err="1" smtClean="0"/>
              <a:t>layar</a:t>
            </a:r>
            <a:r>
              <a:rPr lang="en-US" sz="2400" dirty="0" smtClean="0"/>
              <a:t>, </a:t>
            </a:r>
            <a:r>
              <a:rPr lang="en-US" sz="2400" dirty="0" err="1" smtClean="0"/>
              <a:t>tampilan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.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SD Card virtual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emulator.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AVD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4671"/>
          <a:stretch>
            <a:fillRect/>
          </a:stretch>
        </p:blipFill>
        <p:spPr bwMode="auto">
          <a:xfrm>
            <a:off x="1285852" y="1000108"/>
            <a:ext cx="6072230" cy="534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AVD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b="5635"/>
          <a:stretch>
            <a:fillRect/>
          </a:stretch>
        </p:blipFill>
        <p:spPr bwMode="auto">
          <a:xfrm>
            <a:off x="1357290" y="928670"/>
            <a:ext cx="6072230" cy="528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ADT (Android Development Tools)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9379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Plugin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didesain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IDE Eclipse yang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kemudahan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android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IDE Eclipse.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400" dirty="0" err="1" smtClean="0"/>
              <a:t>Versi</a:t>
            </a:r>
            <a:r>
              <a:rPr lang="en-US" sz="2400" dirty="0" smtClean="0"/>
              <a:t> :</a:t>
            </a:r>
          </a:p>
          <a:p>
            <a:pPr lvl="1"/>
            <a:r>
              <a:rPr lang="en-US" sz="2000" dirty="0" smtClean="0">
                <a:hlinkClick r:id="rId2"/>
              </a:rPr>
              <a:t>ADT 22.6.0</a:t>
            </a:r>
            <a:r>
              <a:rPr lang="en-US" sz="2000" dirty="0" smtClean="0"/>
              <a:t> </a:t>
            </a:r>
            <a:r>
              <a:rPr lang="en-US" sz="2000" i="1" dirty="0" smtClean="0"/>
              <a:t>(March 2014)</a:t>
            </a:r>
            <a:endParaRPr lang="en-US" sz="2000" dirty="0" smtClean="0">
              <a:hlinkClick r:id="rId2"/>
            </a:endParaRPr>
          </a:p>
          <a:p>
            <a:pPr lvl="1"/>
            <a:r>
              <a:rPr lang="en-US" sz="2000" dirty="0" smtClean="0">
                <a:hlinkClick r:id="rId2"/>
              </a:rPr>
              <a:t>ADT 22.3.0</a:t>
            </a:r>
            <a:r>
              <a:rPr lang="en-US" sz="2000" dirty="0" smtClean="0"/>
              <a:t> </a:t>
            </a:r>
            <a:r>
              <a:rPr lang="en-US" sz="2000" i="1" dirty="0" smtClean="0"/>
              <a:t>(October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22.2.1</a:t>
            </a:r>
            <a:r>
              <a:rPr lang="en-US" sz="2000" dirty="0" smtClean="0"/>
              <a:t> </a:t>
            </a:r>
            <a:r>
              <a:rPr lang="en-US" sz="2000" i="1" dirty="0" smtClean="0"/>
              <a:t>(September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22.2</a:t>
            </a:r>
            <a:r>
              <a:rPr lang="en-US" sz="2000" dirty="0" smtClean="0"/>
              <a:t> </a:t>
            </a:r>
            <a:r>
              <a:rPr lang="en-US" sz="2000" i="1" dirty="0" smtClean="0"/>
              <a:t>(September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22.0.5</a:t>
            </a:r>
            <a:r>
              <a:rPr lang="en-US" sz="2000" dirty="0" smtClean="0"/>
              <a:t> </a:t>
            </a:r>
            <a:r>
              <a:rPr lang="en-US" sz="2000" i="1" dirty="0" smtClean="0"/>
              <a:t>(July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22.0.4</a:t>
            </a:r>
            <a:r>
              <a:rPr lang="en-US" sz="2000" dirty="0" smtClean="0"/>
              <a:t> </a:t>
            </a:r>
            <a:r>
              <a:rPr lang="en-US" sz="2000" i="1" dirty="0" smtClean="0"/>
              <a:t>(July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22.0.1</a:t>
            </a:r>
            <a:r>
              <a:rPr lang="en-US" sz="2000" dirty="0" smtClean="0"/>
              <a:t> </a:t>
            </a:r>
            <a:r>
              <a:rPr lang="en-US" sz="2000" i="1" dirty="0" smtClean="0"/>
              <a:t>(May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22.0.0</a:t>
            </a:r>
            <a:r>
              <a:rPr lang="en-US" sz="2000" dirty="0" smtClean="0"/>
              <a:t> </a:t>
            </a:r>
            <a:r>
              <a:rPr lang="en-US" sz="2000" i="1" dirty="0" smtClean="0"/>
              <a:t>(May 2013)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2"/>
              </a:rPr>
              <a:t>ADT 21.1.0</a:t>
            </a:r>
            <a:r>
              <a:rPr lang="en-US" sz="2000" dirty="0" smtClean="0"/>
              <a:t> </a:t>
            </a:r>
            <a:r>
              <a:rPr lang="en-US" sz="2000" i="1" dirty="0" smtClean="0"/>
              <a:t>(February 2013)</a:t>
            </a:r>
            <a:endParaRPr lang="en-US" sz="20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err="1" smtClean="0"/>
              <a:t>Konfigurasi</a:t>
            </a:r>
            <a:r>
              <a:rPr lang="en-US" dirty="0" smtClean="0"/>
              <a:t> Eclipse + ADT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300" dirty="0" err="1" smtClean="0"/>
              <a:t>Jalankan</a:t>
            </a:r>
            <a:r>
              <a:rPr lang="en-US" sz="2300" dirty="0" smtClean="0"/>
              <a:t> Eclipse</a:t>
            </a:r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300" dirty="0" err="1" smtClean="0"/>
              <a:t>Pilih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menubar</a:t>
            </a:r>
            <a:r>
              <a:rPr lang="en-US" sz="2300" dirty="0" smtClean="0"/>
              <a:t> </a:t>
            </a:r>
            <a:r>
              <a:rPr lang="en-US" sz="2300" dirty="0" err="1" smtClean="0"/>
              <a:t>HelpInstall</a:t>
            </a:r>
            <a:r>
              <a:rPr lang="en-US" sz="2300" dirty="0" smtClean="0"/>
              <a:t> New Software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78609"/>
            <a:ext cx="4357718" cy="29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3116"/>
            <a:ext cx="429577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ajib susanto fik Udinus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150F9-55A9-4EEB-BB67-EAE96F08800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3733"/>
          </a:xfrm>
        </p:spPr>
        <p:txBody>
          <a:bodyPr/>
          <a:lstStyle/>
          <a:p>
            <a:pPr eaLnBrk="1" hangingPunct="1"/>
            <a:r>
              <a:rPr lang="en-US" dirty="0" smtClean="0"/>
              <a:t>Eclipse + ADT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229600" cy="4845065"/>
          </a:xfrm>
        </p:spPr>
        <p:txBody>
          <a:bodyPr/>
          <a:lstStyle/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Klid</a:t>
            </a:r>
            <a:r>
              <a:rPr lang="en-US" sz="2800" dirty="0" smtClean="0"/>
              <a:t> add </a:t>
            </a:r>
            <a:r>
              <a:rPr lang="en-US" sz="2800" dirty="0" err="1" smtClean="0"/>
              <a:t>utk</a:t>
            </a:r>
            <a:r>
              <a:rPr lang="en-US" sz="2800" dirty="0" smtClean="0"/>
              <a:t> </a:t>
            </a:r>
            <a:r>
              <a:rPr lang="en-US" sz="2800" dirty="0" err="1" smtClean="0"/>
              <a:t>menambahkan</a:t>
            </a: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Tulis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field, </a:t>
            </a:r>
            <a:r>
              <a:rPr lang="en-US" sz="2800" dirty="0" err="1" smtClean="0"/>
              <a:t>misal</a:t>
            </a:r>
            <a:r>
              <a:rPr lang="en-US" sz="2800" dirty="0" smtClean="0"/>
              <a:t> : </a:t>
            </a:r>
            <a:r>
              <a:rPr lang="en-US" sz="2800" b="1" dirty="0" err="1" smtClean="0"/>
              <a:t>androit</a:t>
            </a:r>
            <a:r>
              <a:rPr lang="en-US" sz="2800" b="1" dirty="0" smtClean="0"/>
              <a:t> ADT</a:t>
            </a:r>
            <a:endParaRPr lang="en-US" sz="2800" dirty="0" smtClean="0"/>
          </a:p>
          <a:p>
            <a:pPr marL="284163" indent="-284163" algn="just" eaLnBrk="1" hangingPunct="1">
              <a:lnSpc>
                <a:spcPct val="80000"/>
              </a:lnSpc>
            </a:pPr>
            <a:r>
              <a:rPr lang="en-US" sz="2800" dirty="0" err="1" smtClean="0"/>
              <a:t>Pada</a:t>
            </a:r>
            <a:r>
              <a:rPr lang="en-US" sz="2800" dirty="0" smtClean="0"/>
              <a:t> Location Field, </a:t>
            </a:r>
            <a:r>
              <a:rPr lang="en-US" sz="2800" dirty="0" err="1" smtClean="0"/>
              <a:t>tuliskan</a:t>
            </a:r>
            <a:r>
              <a:rPr lang="en-US" sz="2800" dirty="0" smtClean="0"/>
              <a:t>: </a:t>
            </a:r>
            <a:r>
              <a:rPr lang="en-US" sz="2800" dirty="0" smtClean="0">
                <a:hlinkClick r:id="rId2"/>
              </a:rPr>
              <a:t>https://dl-ssl.google.com/android/eclipse/</a:t>
            </a:r>
            <a:r>
              <a:rPr lang="en-US" sz="2800" dirty="0" smtClean="0"/>
              <a:t> </a:t>
            </a:r>
          </a:p>
          <a:p>
            <a:pPr marL="284163" indent="-284163" algn="just"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40111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643446"/>
            <a:ext cx="446962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1870</TotalTime>
  <Words>764</Words>
  <Application>Microsoft Office PowerPoint</Application>
  <PresentationFormat>On-screen Show (4:3)</PresentationFormat>
  <Paragraphs>199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Edge</vt:lpstr>
      <vt:lpstr>Pemrograman Mobile Android # 2</vt:lpstr>
      <vt:lpstr>TIK</vt:lpstr>
      <vt:lpstr>Android SDK (Software Development Kit)</vt:lpstr>
      <vt:lpstr>AVD (Android Virtual Device)</vt:lpstr>
      <vt:lpstr>AVD</vt:lpstr>
      <vt:lpstr>AVD</vt:lpstr>
      <vt:lpstr>ADT (Android Development Tools)</vt:lpstr>
      <vt:lpstr>Konfigurasi Eclipse + ADT</vt:lpstr>
      <vt:lpstr>Eclipse + ADT</vt:lpstr>
      <vt:lpstr>Install ADT</vt:lpstr>
      <vt:lpstr>Install ADT</vt:lpstr>
      <vt:lpstr>Konfigurasi Lokasi SDK</vt:lpstr>
      <vt:lpstr>Konfigurasi Lokasi ADT</vt:lpstr>
      <vt:lpstr>Konfigurasi Emulator</vt:lpstr>
      <vt:lpstr>Konfigurasi Emulator</vt:lpstr>
      <vt:lpstr>Konfigurasi Emulator</vt:lpstr>
      <vt:lpstr>Run Program</vt:lpstr>
      <vt:lpstr>Run Configuration</vt:lpstr>
      <vt:lpstr>Run Program</vt:lpstr>
      <vt:lpstr>Tampilan AVD</vt:lpstr>
      <vt:lpstr>Struktur Program Android</vt:lpstr>
      <vt:lpstr>Struktur Program Android</vt:lpstr>
      <vt:lpstr>Referensi</vt:lpstr>
      <vt:lpstr>Ada Pertanyaan</vt:lpstr>
      <vt:lpstr>Tugas 2</vt:lpstr>
      <vt:lpstr>Rehat Sejenak</vt:lpstr>
    </vt:vector>
  </TitlesOfParts>
  <Company>mrjj.com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Object-Oriented Programming with Java II</dc:title>
  <dc:creator>ghiyatsi</dc:creator>
  <cp:lastModifiedBy>asus a45vd</cp:lastModifiedBy>
  <cp:revision>38</cp:revision>
  <dcterms:created xsi:type="dcterms:W3CDTF">2008-06-25T20:10:11Z</dcterms:created>
  <dcterms:modified xsi:type="dcterms:W3CDTF">2014-03-11T02:47:28Z</dcterms:modified>
</cp:coreProperties>
</file>