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7" r:id="rId5"/>
    <p:sldId id="268" r:id="rId6"/>
    <p:sldId id="270" r:id="rId7"/>
    <p:sldId id="288" r:id="rId8"/>
    <p:sldId id="271" r:id="rId9"/>
    <p:sldId id="272" r:id="rId10"/>
    <p:sldId id="273" r:id="rId11"/>
    <p:sldId id="274" r:id="rId12"/>
    <p:sldId id="306" r:id="rId13"/>
    <p:sldId id="307" r:id="rId14"/>
    <p:sldId id="308" r:id="rId15"/>
    <p:sldId id="275" r:id="rId16"/>
    <p:sldId id="289" r:id="rId17"/>
    <p:sldId id="285" r:id="rId18"/>
    <p:sldId id="266" r:id="rId19"/>
    <p:sldId id="283" r:id="rId20"/>
    <p:sldId id="305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3366"/>
    <a:srgbClr val="EE1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6" autoAdjust="0"/>
    <p:restoredTop sz="94660"/>
  </p:normalViewPr>
  <p:slideViewPr>
    <p:cSldViewPr>
      <p:cViewPr varScale="1">
        <p:scale>
          <a:sx n="64" d="100"/>
          <a:sy n="64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0C4F92-B274-4CC9-9064-34D23A1F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5CC9866-B542-4141-943A-BB7FE39B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01CA3-96B0-40FC-A723-78042A8E65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4737-BBD6-4249-B4CE-5F378D479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8260-D8E0-49C7-8E7B-746EA6F1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B71C-BB1D-4B67-97B0-39D42F767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4F62-0E40-4E86-B8F1-400F68547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B04-639F-436D-B4AC-82949A3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3DD4-E423-4B71-85AC-95CB20548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057-1A54-4323-8189-E3885A81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AA3A-E12D-4C71-A427-DEDD555E5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6AAC-19ED-4612-8385-5D1D0C480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2B1B-8F8A-4136-9784-29166CAAC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1F7-60D3-4A9B-8DE7-4150262F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3898-4C89-4D46-A165-90F2BA431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00B9E30-F00F-4D65-855D-AF33D638C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video/Sexy%20ZOO%20Girl%20Casey%20Batchelor%20Tests%20Saw%20Ride%20at%20Thorpe%20Park!%20-%20YouTube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39D73-45C5-4A26-AA0E-3632030AF1DE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60"/>
            <a:ext cx="7623175" cy="17526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Pemrograman</a:t>
            </a:r>
            <a:r>
              <a:rPr lang="en-US" b="1" dirty="0" smtClean="0"/>
              <a:t> Mobile</a:t>
            </a:r>
            <a:br>
              <a:rPr lang="en-US" b="1" dirty="0" smtClean="0"/>
            </a:br>
            <a:r>
              <a:rPr lang="en-US" b="1" dirty="0" smtClean="0"/>
              <a:t>Android # </a:t>
            </a:r>
            <a:r>
              <a:rPr lang="en-US" b="1" dirty="0" smtClean="0"/>
              <a:t>8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000504"/>
            <a:ext cx="7319986" cy="12858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Dasar</a:t>
            </a:r>
            <a:r>
              <a:rPr lang="en-US" sz="3600" dirty="0" smtClean="0"/>
              <a:t> query basis data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SQLite</a:t>
            </a:r>
            <a:endParaRPr lang="en-US" sz="3200" dirty="0" smtClean="0">
              <a:latin typeface="Tempus Sans ITC" pitchFamily="82" charset="0"/>
            </a:endParaRPr>
          </a:p>
        </p:txBody>
      </p:sp>
      <p:pic>
        <p:nvPicPr>
          <p:cNvPr id="8" name="Picture 7" descr="Android_Robot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143512"/>
            <a:ext cx="952500" cy="1114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MainActivity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413" t="46360" r="39055" b="5219"/>
          <a:stretch>
            <a:fillRect/>
          </a:stretch>
        </p:blipFill>
        <p:spPr bwMode="auto">
          <a:xfrm>
            <a:off x="714347" y="1071546"/>
            <a:ext cx="755114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MainActivity#2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609" t="14351" r="32467" b="15522"/>
          <a:stretch>
            <a:fillRect/>
          </a:stretch>
        </p:blipFill>
        <p:spPr bwMode="auto">
          <a:xfrm>
            <a:off x="571472" y="908650"/>
            <a:ext cx="6572296" cy="55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MainActivity#3</a:t>
            </a:r>
            <a:endParaRPr lang="en-US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09" t="55632" r="27525" b="7280"/>
          <a:stretch>
            <a:fillRect/>
          </a:stretch>
        </p:blipFill>
        <p:spPr bwMode="auto">
          <a:xfrm>
            <a:off x="136859" y="1285860"/>
            <a:ext cx="90071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Tambah</a:t>
            </a:r>
            <a:r>
              <a:rPr lang="en-US" b="1" dirty="0" err="1" smtClean="0"/>
              <a:t>Activity</a:t>
            </a: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13" t="13393" r="33565" b="23763"/>
          <a:stretch>
            <a:fillRect/>
          </a:stretch>
        </p:blipFill>
        <p:spPr bwMode="auto">
          <a:xfrm>
            <a:off x="428596" y="928670"/>
            <a:ext cx="7286676" cy="54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Tambah</a:t>
            </a:r>
            <a:r>
              <a:rPr lang="en-US" b="1" dirty="0" smtClean="0"/>
              <a:t>Activity#2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413" t="55632" r="25329" b="9340"/>
          <a:stretch>
            <a:fillRect/>
          </a:stretch>
        </p:blipFill>
        <p:spPr bwMode="auto">
          <a:xfrm>
            <a:off x="380238" y="1571612"/>
            <a:ext cx="87637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ajib</a:t>
            </a:r>
            <a:r>
              <a:rPr lang="en-US" altLang="en-US" dirty="0"/>
              <a:t> </a:t>
            </a:r>
            <a:r>
              <a:rPr lang="en-US" altLang="en-US" dirty="0" err="1"/>
              <a:t>susanto</a:t>
            </a:r>
            <a:r>
              <a:rPr lang="en-US" altLang="en-US" dirty="0"/>
              <a:t> </a:t>
            </a:r>
            <a:r>
              <a:rPr lang="en-US" altLang="en-US" dirty="0" err="1"/>
              <a:t>fik</a:t>
            </a:r>
            <a:r>
              <a:rPr lang="en-US" altLang="en-US" dirty="0"/>
              <a:t> </a:t>
            </a:r>
            <a:r>
              <a:rPr lang="en-US" altLang="en-US" dirty="0" err="1"/>
              <a:t>Udinus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0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1795" r="47279" b="23329"/>
          <a:stretch>
            <a:fillRect/>
          </a:stretch>
        </p:blipFill>
        <p:spPr bwMode="auto">
          <a:xfrm>
            <a:off x="428596" y="1142984"/>
            <a:ext cx="434166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18545" r="46372" b="24443"/>
          <a:stretch>
            <a:fillRect/>
          </a:stretch>
        </p:blipFill>
        <p:spPr bwMode="auto">
          <a:xfrm>
            <a:off x="4857752" y="1500174"/>
            <a:ext cx="42243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1795" r="47279" b="41022"/>
          <a:stretch>
            <a:fillRect/>
          </a:stretch>
        </p:blipFill>
        <p:spPr bwMode="auto">
          <a:xfrm>
            <a:off x="571472" y="1142984"/>
            <a:ext cx="41529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t="11795" r="45466" b="15465"/>
          <a:stretch>
            <a:fillRect/>
          </a:stretch>
        </p:blipFill>
        <p:spPr bwMode="auto">
          <a:xfrm>
            <a:off x="4786314" y="1000108"/>
            <a:ext cx="429577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000232" y="3286124"/>
            <a:ext cx="3071834" cy="257176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Referensi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02237"/>
          </a:xfrm>
        </p:spPr>
        <p:txBody>
          <a:bodyPr/>
          <a:lstStyle/>
          <a:p>
            <a:pPr lvl="0" algn="just"/>
            <a:r>
              <a:rPr lang="en-US" sz="2000" dirty="0" err="1" smtClean="0"/>
              <a:t>FelkerD</a:t>
            </a:r>
            <a:r>
              <a:rPr lang="en-US" sz="2000" dirty="0" smtClean="0"/>
              <a:t>.; Dobbs J, 2011</a:t>
            </a:r>
            <a:r>
              <a:rPr lang="en-US" sz="2000" b="1" dirty="0" smtClean="0"/>
              <a:t>,  Android Application Development For Dummies, </a:t>
            </a:r>
            <a:r>
              <a:rPr lang="en-US" sz="2000" dirty="0" smtClean="0"/>
              <a:t>Wiley Publishing Inc., USA</a:t>
            </a:r>
          </a:p>
          <a:p>
            <a:pPr lvl="0" algn="just"/>
            <a:r>
              <a:rPr lang="en-US" sz="2000" b="1" dirty="0" smtClean="0"/>
              <a:t>Official Android Developer Documentation</a:t>
            </a:r>
            <a:r>
              <a:rPr lang="en-US" sz="2000" dirty="0" smtClean="0"/>
              <a:t> http://developer.android.com/.</a:t>
            </a:r>
          </a:p>
          <a:p>
            <a:pPr lvl="0" algn="just"/>
            <a:r>
              <a:rPr lang="en-US" sz="2000" dirty="0" smtClean="0"/>
              <a:t>Esposito, Dino, </a:t>
            </a:r>
            <a:r>
              <a:rPr lang="en-US" sz="2000" b="1" dirty="0" smtClean="0"/>
              <a:t>Architecting Mobile Solutions for the Enterprise</a:t>
            </a:r>
            <a:r>
              <a:rPr lang="en-US" sz="2000" dirty="0" smtClean="0"/>
              <a:t>, 2012, O’Reilly Media.</a:t>
            </a:r>
          </a:p>
          <a:p>
            <a:pPr lvl="0" algn="just"/>
            <a:r>
              <a:rPr lang="en-US" sz="2000" dirty="0" err="1" smtClean="0"/>
              <a:t>Iversen</a:t>
            </a:r>
            <a:r>
              <a:rPr lang="en-US" sz="2000" dirty="0" smtClean="0"/>
              <a:t>, </a:t>
            </a:r>
            <a:r>
              <a:rPr lang="en-US" sz="2000" dirty="0" err="1" smtClean="0"/>
              <a:t>Jakob</a:t>
            </a:r>
            <a:r>
              <a:rPr lang="en-US" sz="2000" dirty="0" smtClean="0"/>
              <a:t> &amp; </a:t>
            </a:r>
            <a:r>
              <a:rPr lang="en-US" sz="2000" dirty="0" err="1" smtClean="0"/>
              <a:t>Eierman</a:t>
            </a:r>
            <a:r>
              <a:rPr lang="en-US" sz="2000" dirty="0" smtClean="0"/>
              <a:t>, Michael, </a:t>
            </a:r>
            <a:r>
              <a:rPr lang="en-US" sz="2000" b="1" dirty="0" smtClean="0"/>
              <a:t>Learning Mobile App Development A Hands-on Guide to Building Apps with </a:t>
            </a:r>
            <a:r>
              <a:rPr lang="en-US" sz="2000" b="1" dirty="0" err="1" smtClean="0"/>
              <a:t>iOS</a:t>
            </a:r>
            <a:r>
              <a:rPr lang="en-US" sz="2000" b="1" dirty="0" smtClean="0"/>
              <a:t> and Android</a:t>
            </a:r>
            <a:r>
              <a:rPr lang="en-US" sz="2000" dirty="0" smtClean="0"/>
              <a:t> , 2014, Pearson Education.</a:t>
            </a:r>
          </a:p>
          <a:p>
            <a:pPr lvl="0" algn="just"/>
            <a:r>
              <a:rPr lang="en-US" sz="2000" dirty="0" smtClean="0"/>
              <a:t>Meier, </a:t>
            </a:r>
            <a:r>
              <a:rPr lang="en-US" sz="2000" dirty="0" err="1" smtClean="0"/>
              <a:t>Reto</a:t>
            </a:r>
            <a:r>
              <a:rPr lang="en-US" sz="2000" dirty="0" smtClean="0"/>
              <a:t>, </a:t>
            </a:r>
            <a:r>
              <a:rPr lang="en-US" sz="2000" b="1" dirty="0" smtClean="0"/>
              <a:t>Professional Android 4 Application Development</a:t>
            </a:r>
            <a:r>
              <a:rPr lang="en-US" sz="2000" dirty="0" smtClean="0"/>
              <a:t>, 2012, John Wiley and Sons.</a:t>
            </a:r>
          </a:p>
          <a:p>
            <a:pPr algn="just"/>
            <a:r>
              <a:rPr lang="en-US" sz="2000" dirty="0" err="1" smtClean="0"/>
              <a:t>McWherter</a:t>
            </a:r>
            <a:r>
              <a:rPr lang="en-US" sz="2000" dirty="0" smtClean="0"/>
              <a:t>, Jeff &amp; </a:t>
            </a:r>
            <a:r>
              <a:rPr lang="en-US" sz="2000" dirty="0" err="1" smtClean="0"/>
              <a:t>Gowell</a:t>
            </a:r>
            <a:r>
              <a:rPr lang="en-US" sz="2000" dirty="0" smtClean="0"/>
              <a:t>, Scott, </a:t>
            </a:r>
            <a:r>
              <a:rPr lang="en-US" sz="2000" b="1" dirty="0" smtClean="0"/>
              <a:t>Professional Mobile Application Development</a:t>
            </a:r>
            <a:r>
              <a:rPr lang="en-US" sz="2000" dirty="0" smtClean="0"/>
              <a:t>, 2012, John Wiley &amp; Sons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smtClean="0"/>
              <a:t>Ada Pertanyaan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87675" y="2276475"/>
            <a:ext cx="388937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900" dirty="0">
                <a:latin typeface="Zyborg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smtClean="0"/>
              <a:t>8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55721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baseline="0" dirty="0" err="1" smtClean="0">
                <a:latin typeface="+mn-lt"/>
              </a:rPr>
              <a:t>Buat</a:t>
            </a:r>
            <a:r>
              <a:rPr lang="en-US" sz="2400" kern="0" baseline="0" dirty="0" smtClean="0">
                <a:latin typeface="+mn-lt"/>
              </a:rPr>
              <a:t> program input data </a:t>
            </a:r>
            <a:r>
              <a:rPr lang="en-US" sz="2400" kern="0" baseline="0" dirty="0" err="1" smtClean="0">
                <a:latin typeface="+mn-lt"/>
              </a:rPr>
              <a:t>barang</a:t>
            </a:r>
            <a:endParaRPr lang="en-US" sz="2400" kern="0" baseline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4348" y="1857364"/>
          <a:ext cx="6357980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96"/>
                <a:gridCol w="1271596"/>
                <a:gridCol w="1271596"/>
                <a:gridCol w="1271596"/>
                <a:gridCol w="1271596"/>
              </a:tblGrid>
              <a:tr h="5715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KdBrg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NmBrg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HrgBeli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HrgJual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Stok</a:t>
                      </a:r>
                      <a:endParaRPr 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B0001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B0002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Spidol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14153-E7BE-4F0F-A396-537244BADC08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91512" cy="5040312"/>
          </a:xfrm>
        </p:spPr>
        <p:txBody>
          <a:bodyPr/>
          <a:lstStyle/>
          <a:p>
            <a:pPr lvl="0" algn="just"/>
            <a:r>
              <a:rPr lang="fi-FI" sz="2800" dirty="0" smtClean="0"/>
              <a:t>Mahasiswa dapat menuliskan perintah untuk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fi-FI" sz="2800" dirty="0" smtClean="0"/>
              <a:t>menghubungkan aplikasi mobile dengan basis data SQLITE</a:t>
            </a:r>
            <a:endParaRPr lang="en-US" sz="2800" dirty="0" smtClean="0"/>
          </a:p>
          <a:p>
            <a:pPr algn="just"/>
            <a:r>
              <a:rPr lang="fi-FI" sz="2800" dirty="0" smtClean="0"/>
              <a:t>Mahasiswa dapat melakukan operasi CRUD sederhana pada basis data SQLITE pada aplikasi mobile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Rehat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 action="ppaction://hlinkfile"/>
              </a:rPr>
              <a:t>ZOO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SQLite</a:t>
            </a:r>
            <a:endParaRPr lang="en-US" sz="4400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SQLite</a:t>
            </a:r>
            <a:r>
              <a:rPr lang="en-US" sz="3200" dirty="0" smtClean="0"/>
              <a:t> 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 embedded  database  yang 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 popular. 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 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adobe, apple, </a:t>
            </a:r>
            <a:r>
              <a:rPr lang="en-US" sz="3200" dirty="0" err="1" smtClean="0"/>
              <a:t>google</a:t>
            </a:r>
            <a:r>
              <a:rPr lang="en-US" sz="3200" dirty="0" smtClean="0"/>
              <a:t>, sun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Symbian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Mozilla, </a:t>
            </a:r>
            <a:r>
              <a:rPr lang="en-US" sz="3200" dirty="0" err="1" smtClean="0"/>
              <a:t>php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python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SQLite</a:t>
            </a:r>
            <a:r>
              <a:rPr lang="en-US" sz="3200" dirty="0" smtClean="0"/>
              <a:t>. 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smtClean="0"/>
              <a:t>Android  </a:t>
            </a:r>
            <a:r>
              <a:rPr lang="en-US" sz="3200" dirty="0" err="1" smtClean="0"/>
              <a:t>memasukkann</a:t>
            </a:r>
            <a:r>
              <a:rPr lang="en-US" sz="3200" dirty="0" smtClean="0"/>
              <a:t>  </a:t>
            </a:r>
            <a:r>
              <a:rPr lang="en-US" sz="3200" dirty="0" err="1" smtClean="0"/>
              <a:t>SQLite</a:t>
            </a:r>
            <a:r>
              <a:rPr lang="en-US" sz="3200" dirty="0" smtClean="0"/>
              <a:t>  </a:t>
            </a:r>
            <a:r>
              <a:rPr lang="en-US" sz="3200" dirty="0" err="1" smtClean="0"/>
              <a:t>ke</a:t>
            </a:r>
            <a:r>
              <a:rPr lang="en-US" sz="3200" dirty="0" smtClean="0"/>
              <a:t>  </a:t>
            </a:r>
            <a:r>
              <a:rPr lang="en-US" sz="3200" dirty="0" err="1" smtClean="0"/>
              <a:t>dalam</a:t>
            </a:r>
            <a:r>
              <a:rPr lang="en-US" sz="3200" dirty="0" smtClean="0"/>
              <a:t>  runtime  Android, 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 Android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memanfaatkan</a:t>
            </a:r>
            <a:r>
              <a:rPr lang="en-US" sz="3200" dirty="0" smtClean="0"/>
              <a:t> database </a:t>
            </a:r>
            <a:r>
              <a:rPr lang="en-US" sz="3200" dirty="0" err="1" smtClean="0"/>
              <a:t>SQLite</a:t>
            </a:r>
            <a:r>
              <a:rPr lang="en-US" sz="3200" dirty="0" smtClean="0"/>
              <a:t>. 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err="1" smtClean="0"/>
              <a:t>SQLite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dialek</a:t>
            </a:r>
            <a:r>
              <a:rPr lang="en-US" sz="3200" dirty="0" smtClean="0"/>
              <a:t> SQL </a:t>
            </a:r>
            <a:r>
              <a:rPr lang="en-US" sz="3200" dirty="0" err="1" smtClean="0"/>
              <a:t>untuk</a:t>
            </a:r>
            <a:r>
              <a:rPr lang="en-US" sz="3200" dirty="0" smtClean="0"/>
              <a:t> query (SELECT),</a:t>
            </a:r>
            <a:r>
              <a:rPr lang="en-US" sz="3200" dirty="0" err="1" smtClean="0"/>
              <a:t>manipulasi</a:t>
            </a:r>
            <a:r>
              <a:rPr lang="en-US" sz="3200" dirty="0" smtClean="0"/>
              <a:t> data (INSERT, </a:t>
            </a:r>
            <a:r>
              <a:rPr lang="en-US" sz="3200" dirty="0" err="1" smtClean="0"/>
              <a:t>dll</a:t>
            </a:r>
            <a:r>
              <a:rPr lang="en-US" sz="3200" dirty="0" smtClean="0"/>
              <a:t>),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definisi</a:t>
            </a:r>
            <a:r>
              <a:rPr lang="en-US" sz="3200" dirty="0" smtClean="0"/>
              <a:t> data (CREATE TABLE, </a:t>
            </a:r>
            <a:r>
              <a:rPr lang="en-US" sz="3200" dirty="0" err="1" smtClean="0"/>
              <a:t>dll</a:t>
            </a:r>
            <a:r>
              <a:rPr lang="en-US" sz="32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</a:pPr>
            <a:r>
              <a:rPr lang="en-US" sz="4400" b="1" dirty="0" err="1" smtClean="0"/>
              <a:t>SQLite</a:t>
            </a:r>
            <a:r>
              <a:rPr lang="en-US" sz="4400" b="1" dirty="0" smtClean="0"/>
              <a:t> #2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database SQL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data.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 table,  </a:t>
            </a:r>
            <a:r>
              <a:rPr lang="en-US" sz="2800" dirty="0" err="1" smtClean="0"/>
              <a:t>dapat</a:t>
            </a:r>
            <a:r>
              <a:rPr lang="en-US" sz="2800" dirty="0" smtClean="0"/>
              <a:t>  </a:t>
            </a:r>
            <a:r>
              <a:rPr lang="en-US" sz="2800" dirty="0" err="1" smtClean="0"/>
              <a:t>di</a:t>
            </a:r>
            <a:r>
              <a:rPr lang="en-US" sz="2800" dirty="0" smtClean="0"/>
              <a:t>  </a:t>
            </a:r>
            <a:r>
              <a:rPr lang="en-US" sz="2800" dirty="0" err="1" smtClean="0"/>
              <a:t>tentukan</a:t>
            </a:r>
            <a:r>
              <a:rPr lang="en-US" sz="2800" dirty="0" smtClean="0"/>
              <a:t>  </a:t>
            </a:r>
            <a:r>
              <a:rPr lang="en-US" sz="2800" dirty="0" err="1" smtClean="0"/>
              <a:t>tipe</a:t>
            </a:r>
            <a:r>
              <a:rPr lang="en-US" sz="2800" dirty="0" smtClean="0"/>
              <a:t>  data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satu</a:t>
            </a:r>
            <a:r>
              <a:rPr lang="en-US" sz="2800" dirty="0" smtClean="0"/>
              <a:t>  </a:t>
            </a:r>
            <a:r>
              <a:rPr lang="en-US" sz="2800" dirty="0" err="1" smtClean="0"/>
              <a:t>kolom</a:t>
            </a:r>
            <a:r>
              <a:rPr lang="en-US" sz="2800" dirty="0" smtClean="0"/>
              <a:t>.  </a:t>
            </a:r>
            <a:r>
              <a:rPr lang="en-US" sz="2800" dirty="0" err="1" smtClean="0"/>
              <a:t>Akan</a:t>
            </a:r>
            <a:r>
              <a:rPr lang="en-US" sz="2800" dirty="0" smtClean="0"/>
              <a:t> 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 </a:t>
            </a:r>
            <a:r>
              <a:rPr lang="en-US" sz="2800" dirty="0" err="1" smtClean="0"/>
              <a:t>itu</a:t>
            </a:r>
            <a:r>
              <a:rPr lang="en-US" sz="2800" dirty="0" smtClean="0"/>
              <a:t> 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 </a:t>
            </a:r>
            <a:r>
              <a:rPr lang="en-US" sz="2800" dirty="0" err="1" smtClean="0"/>
              <a:t>petunjuk</a:t>
            </a:r>
            <a:r>
              <a:rPr lang="en-US" sz="2800" dirty="0" smtClean="0"/>
              <a:t>,  admin  </a:t>
            </a:r>
            <a:r>
              <a:rPr lang="en-US" sz="2800" dirty="0" err="1" smtClean="0"/>
              <a:t>dapat</a:t>
            </a:r>
            <a:r>
              <a:rPr lang="en-US" sz="2800" dirty="0" smtClean="0"/>
              <a:t> 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apapun</a:t>
            </a:r>
            <a:r>
              <a:rPr lang="en-US" sz="2800" dirty="0" smtClean="0"/>
              <a:t> 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 </a:t>
            </a:r>
            <a:r>
              <a:rPr lang="en-US" sz="2800" dirty="0" err="1" smtClean="0"/>
              <a:t>suatu</a:t>
            </a:r>
            <a:r>
              <a:rPr lang="en-US" sz="2800" dirty="0" smtClean="0"/>
              <a:t>  </a:t>
            </a:r>
            <a:r>
              <a:rPr lang="en-US" sz="2800" dirty="0" err="1" smtClean="0"/>
              <a:t>kolom</a:t>
            </a:r>
            <a:r>
              <a:rPr lang="en-US" sz="2800" dirty="0" smtClean="0"/>
              <a:t>,  </a:t>
            </a:r>
            <a:r>
              <a:rPr lang="en-US" sz="2800" dirty="0" err="1" smtClean="0"/>
              <a:t>misal</a:t>
            </a:r>
            <a:r>
              <a:rPr lang="en-US" sz="2800" dirty="0" smtClean="0"/>
              <a:t>: data  string  </a:t>
            </a:r>
            <a:r>
              <a:rPr lang="en-US" sz="2800" dirty="0" err="1" smtClean="0"/>
              <a:t>di</a:t>
            </a:r>
            <a:r>
              <a:rPr lang="en-US" sz="2800" dirty="0" smtClean="0"/>
              <a:t>  </a:t>
            </a:r>
            <a:r>
              <a:rPr lang="en-US" sz="2800" dirty="0" err="1" smtClean="0"/>
              <a:t>kolom</a:t>
            </a:r>
            <a:r>
              <a:rPr lang="en-US" sz="2800" dirty="0" smtClean="0"/>
              <a:t>  integer  </a:t>
            </a:r>
            <a:r>
              <a:rPr lang="en-US" sz="2800" dirty="0" err="1" smtClean="0"/>
              <a:t>dan</a:t>
            </a:r>
            <a:r>
              <a:rPr lang="en-US" sz="2800" dirty="0" smtClean="0"/>
              <a:t>  </a:t>
            </a:r>
            <a:r>
              <a:rPr lang="en-US" sz="2800" dirty="0" err="1" smtClean="0"/>
              <a:t>sebaliknya</a:t>
            </a:r>
            <a:r>
              <a:rPr lang="en-US" sz="2800" dirty="0" smtClean="0"/>
              <a:t>.  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 </a:t>
            </a:r>
            <a:r>
              <a:rPr lang="en-US" sz="2800" dirty="0" err="1" smtClean="0"/>
              <a:t>juga</a:t>
            </a:r>
            <a:r>
              <a:rPr lang="en-US" sz="2800" dirty="0" smtClean="0"/>
              <a:t> 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 </a:t>
            </a:r>
            <a:r>
              <a:rPr lang="en-US" sz="2800" dirty="0" err="1" smtClean="0"/>
              <a:t>fitur</a:t>
            </a:r>
            <a:r>
              <a:rPr lang="en-US" sz="2800" dirty="0" smtClean="0"/>
              <a:t> 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SQL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support,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lain: Foreign Key, Nested Transactions, Right Outer Join, Full Outer Join </a:t>
            </a:r>
            <a:r>
              <a:rPr lang="en-US" sz="2800" dirty="0" err="1" smtClean="0"/>
              <a:t>dan</a:t>
            </a:r>
            <a:r>
              <a:rPr lang="en-US" sz="2800" dirty="0" smtClean="0"/>
              <a:t> Alter Table. </a:t>
            </a:r>
            <a:r>
              <a:rPr lang="en-US" sz="2800" dirty="0" err="1" smtClean="0"/>
              <a:t>Selebihnya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SQL </a:t>
            </a:r>
            <a:r>
              <a:rPr lang="en-US" sz="2800" dirty="0" err="1" smtClean="0"/>
              <a:t>didukung</a:t>
            </a:r>
            <a:r>
              <a:rPr lang="en-US" sz="28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72518" cy="936609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Membuat</a:t>
            </a:r>
            <a:r>
              <a:rPr lang="en-US" sz="4000" b="1" dirty="0" smtClean="0"/>
              <a:t> Database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1125538"/>
            <a:ext cx="82915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 </a:t>
            </a:r>
            <a:r>
              <a:rPr lang="en-US" sz="2800" dirty="0" err="1" smtClean="0"/>
              <a:t>membuka</a:t>
            </a:r>
            <a:r>
              <a:rPr lang="en-US" sz="2800" dirty="0" smtClean="0"/>
              <a:t>  database,  </a:t>
            </a:r>
            <a:r>
              <a:rPr lang="en-US" sz="2800" dirty="0" err="1" smtClean="0"/>
              <a:t>salah</a:t>
            </a:r>
            <a:r>
              <a:rPr lang="en-US" sz="2800" dirty="0" smtClean="0"/>
              <a:t>  </a:t>
            </a:r>
            <a:r>
              <a:rPr lang="en-US" sz="2800" dirty="0" err="1" smtClean="0"/>
              <a:t>satu</a:t>
            </a:r>
            <a:r>
              <a:rPr lang="en-US" sz="2800" dirty="0" smtClean="0"/>
              <a:t> 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SQLiteOpenHelper</a:t>
            </a:r>
            <a:r>
              <a:rPr lang="en-US" sz="2800" dirty="0" smtClean="0"/>
              <a:t>.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err="1" smtClean="0"/>
              <a:t>SQLiteOpenHelper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3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: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err="1" smtClean="0"/>
              <a:t>Contructor</a:t>
            </a:r>
            <a:r>
              <a:rPr lang="en-US" sz="2800" dirty="0" smtClean="0"/>
              <a:t>,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/>
              <a:t>Method </a:t>
            </a:r>
            <a:r>
              <a:rPr lang="en-US" sz="2800" dirty="0" err="1" smtClean="0"/>
              <a:t>onCreate</a:t>
            </a:r>
            <a:r>
              <a:rPr lang="en-US" sz="2800" dirty="0" smtClean="0"/>
              <a:t>(),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/>
              <a:t>Method </a:t>
            </a:r>
            <a:r>
              <a:rPr lang="en-US" sz="2800" dirty="0" err="1" smtClean="0"/>
              <a:t>onUpgrade</a:t>
            </a:r>
            <a:r>
              <a:rPr lang="en-US" sz="2800" dirty="0" smtClean="0"/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Class </a:t>
            </a:r>
            <a:r>
              <a:rPr lang="en-US" b="1" dirty="0" err="1" smtClean="0"/>
              <a:t>Siswa</a:t>
            </a:r>
            <a:endParaRPr lang="en-US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18544" r="58821" b="28915"/>
          <a:stretch>
            <a:fillRect/>
          </a:stretch>
        </p:blipFill>
        <p:spPr bwMode="auto">
          <a:xfrm>
            <a:off x="500034" y="1071545"/>
            <a:ext cx="4786346" cy="51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DatabaseHandler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715172" cy="550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DatabaseHandler</a:t>
            </a:r>
            <a:r>
              <a:rPr lang="en-US" b="1" dirty="0" smtClean="0"/>
              <a:t> #2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072362" cy="52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DatabaseHandler#3</a:t>
            </a:r>
            <a:endParaRPr lang="en-US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7"/>
            <a:ext cx="7858180" cy="513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4680</TotalTime>
  <Words>484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Pemrograman Mobile Android # 8</vt:lpstr>
      <vt:lpstr>TIK</vt:lpstr>
      <vt:lpstr>SQLite</vt:lpstr>
      <vt:lpstr>SQLite #2</vt:lpstr>
      <vt:lpstr>Membuat Database </vt:lpstr>
      <vt:lpstr>Class Siswa</vt:lpstr>
      <vt:lpstr>DatabaseHandler</vt:lpstr>
      <vt:lpstr>DatabaseHandler #2</vt:lpstr>
      <vt:lpstr>DatabaseHandler#3</vt:lpstr>
      <vt:lpstr>MainActivity</vt:lpstr>
      <vt:lpstr>MainActivity#2</vt:lpstr>
      <vt:lpstr>MainActivity#3</vt:lpstr>
      <vt:lpstr>TambahActivity</vt:lpstr>
      <vt:lpstr>TambahActivity#2</vt:lpstr>
      <vt:lpstr>Hasil SQLite</vt:lpstr>
      <vt:lpstr>Hasil SQLite</vt:lpstr>
      <vt:lpstr>Referensi</vt:lpstr>
      <vt:lpstr>Ada Pertanyaan</vt:lpstr>
      <vt:lpstr>Tugas 8</vt:lpstr>
      <vt:lpstr>Rehat Sejenak</vt:lpstr>
    </vt:vector>
  </TitlesOfParts>
  <Company>mrjj.com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with Java II</dc:title>
  <dc:creator>ghiyatsi</dc:creator>
  <cp:lastModifiedBy>asus a45vd</cp:lastModifiedBy>
  <cp:revision>75</cp:revision>
  <dcterms:created xsi:type="dcterms:W3CDTF">2008-06-25T20:10:11Z</dcterms:created>
  <dcterms:modified xsi:type="dcterms:W3CDTF">2014-05-11T18:45:41Z</dcterms:modified>
</cp:coreProperties>
</file>