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9" autoAdjust="0"/>
    <p:restoredTop sz="94660"/>
  </p:normalViewPr>
  <p:slideViewPr>
    <p:cSldViewPr snapToGrid="0">
      <p:cViewPr varScale="1">
        <p:scale>
          <a:sx n="55" d="100"/>
          <a:sy n="55" d="100"/>
        </p:scale>
        <p:origin x="-523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Pengalamatan Memori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Dr. Solichul Huda, M.Kom</a:t>
            </a:r>
            <a:endParaRPr lang="id-ID" sz="3200" dirty="0"/>
          </a:p>
        </p:txBody>
      </p:sp>
    </p:spTree>
    <p:extLst>
      <p:ext uri="{BB962C8B-B14F-4D97-AF65-F5344CB8AC3E}">
        <p14:creationId xmlns="" xmlns:p14="http://schemas.microsoft.com/office/powerpoint/2010/main" val="38372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Pengalamatan 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id-ID" sz="3600" dirty="0" smtClean="0"/>
              <a:t>Setiap memori terdiri dari sel / register</a:t>
            </a:r>
          </a:p>
          <a:p>
            <a:r>
              <a:rPr lang="id-ID" sz="3600" dirty="0"/>
              <a:t> </a:t>
            </a:r>
            <a:r>
              <a:rPr lang="id-ID" sz="3600" dirty="0" smtClean="0"/>
              <a:t>Setiap sel terdiri dari 1 byte 8 bit</a:t>
            </a:r>
          </a:p>
          <a:p>
            <a:r>
              <a:rPr lang="id-ID" sz="3600" dirty="0"/>
              <a:t> </a:t>
            </a:r>
            <a:r>
              <a:rPr lang="id-ID" sz="3600" dirty="0" smtClean="0"/>
              <a:t>Masing sel mempunyai alamat (address) 0 sampai jumlah memori - 1</a:t>
            </a:r>
            <a:endParaRPr lang="id-ID" sz="3600" dirty="0"/>
          </a:p>
        </p:txBody>
      </p:sp>
    </p:spTree>
    <p:extLst>
      <p:ext uri="{BB962C8B-B14F-4D97-AF65-F5344CB8AC3E}">
        <p14:creationId xmlns="" xmlns:p14="http://schemas.microsoft.com/office/powerpoint/2010/main" val="25167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Processor 8086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id-ID" sz="3600" dirty="0" smtClean="0"/>
              <a:t>Memori 1 MB = 1024 KB = 1048576 byte</a:t>
            </a:r>
          </a:p>
          <a:p>
            <a:r>
              <a:rPr lang="id-ID" sz="3600" dirty="0"/>
              <a:t> </a:t>
            </a:r>
            <a:r>
              <a:rPr lang="id-ID" sz="3600" dirty="0" smtClean="0"/>
              <a:t>Alamat terendah 00000H dan tertinggi FFFFFH</a:t>
            </a:r>
          </a:p>
          <a:p>
            <a:r>
              <a:rPr lang="id-ID" sz="3600" dirty="0"/>
              <a:t> </a:t>
            </a:r>
            <a:r>
              <a:rPr lang="id-ID" sz="3600" dirty="0" smtClean="0"/>
              <a:t>00000 = 0, sedangkan FFFFF = 10248576</a:t>
            </a:r>
            <a:endParaRPr lang="id-ID" sz="3600" dirty="0"/>
          </a:p>
        </p:txBody>
      </p:sp>
    </p:spTree>
    <p:extLst>
      <p:ext uri="{BB962C8B-B14F-4D97-AF65-F5344CB8AC3E}">
        <p14:creationId xmlns="" xmlns:p14="http://schemas.microsoft.com/office/powerpoint/2010/main" val="20801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Pengalamatan 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dirty="0" smtClean="0"/>
              <a:t>Alamat 00000 – FFFFF</a:t>
            </a:r>
          </a:p>
          <a:p>
            <a:r>
              <a:rPr lang="id-ID" sz="3600" dirty="0" smtClean="0"/>
              <a:t>intel 8086 menggunakan 16 bit</a:t>
            </a:r>
          </a:p>
          <a:p>
            <a:r>
              <a:rPr lang="id-ID" sz="3600" dirty="0" smtClean="0"/>
              <a:t>Untuk mengalamati FFFFF perlu 20 bit, sehingga kekurangan 4 bit</a:t>
            </a:r>
          </a:p>
          <a:p>
            <a:r>
              <a:rPr lang="id-ID" sz="3600" dirty="0" smtClean="0"/>
              <a:t>Dibuat pengalamatan dua alamat, yaitu segmen dan offset  </a:t>
            </a:r>
            <a:endParaRPr lang="id-ID" sz="3600" dirty="0"/>
          </a:p>
        </p:txBody>
      </p:sp>
    </p:spTree>
    <p:extLst>
      <p:ext uri="{BB962C8B-B14F-4D97-AF65-F5344CB8AC3E}">
        <p14:creationId xmlns="" xmlns:p14="http://schemas.microsoft.com/office/powerpoint/2010/main" val="5310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Pengalamatan 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id-ID" sz="4000" dirty="0" smtClean="0"/>
              <a:t>00000 menjadi 0000:0000</a:t>
            </a:r>
          </a:p>
          <a:p>
            <a:r>
              <a:rPr lang="id-ID" sz="4000" dirty="0"/>
              <a:t> </a:t>
            </a:r>
            <a:r>
              <a:rPr lang="id-ID" sz="4000" dirty="0" smtClean="0"/>
              <a:t>00001 menjadi 0000:0000</a:t>
            </a:r>
          </a:p>
          <a:p>
            <a:r>
              <a:rPr lang="id-ID" sz="4000" dirty="0"/>
              <a:t> </a:t>
            </a:r>
            <a:r>
              <a:rPr lang="id-ID" sz="4000" dirty="0" smtClean="0"/>
              <a:t>7FFFF menjadi 7000:FFFF</a:t>
            </a:r>
          </a:p>
          <a:p>
            <a:r>
              <a:rPr lang="id-ID" sz="4000" dirty="0"/>
              <a:t> </a:t>
            </a:r>
            <a:r>
              <a:rPr lang="id-ID" sz="4000" dirty="0" smtClean="0"/>
              <a:t>F0001 menjadi F000:0001</a:t>
            </a:r>
            <a:endParaRPr lang="id-ID" sz="4000" dirty="0"/>
          </a:p>
        </p:txBody>
      </p:sp>
    </p:spTree>
    <p:extLst>
      <p:ext uri="{BB962C8B-B14F-4D97-AF65-F5344CB8AC3E}">
        <p14:creationId xmlns="" xmlns:p14="http://schemas.microsoft.com/office/powerpoint/2010/main" val="9579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Segmen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id-ID" sz="3600" dirty="0" smtClean="0"/>
              <a:t>0 mulai dari 0000 : 0000  sampai 0000 : FFFF</a:t>
            </a:r>
          </a:p>
          <a:p>
            <a:r>
              <a:rPr lang="id-ID" sz="3600" dirty="0"/>
              <a:t> </a:t>
            </a:r>
            <a:r>
              <a:rPr lang="id-ID" sz="3600" dirty="0" smtClean="0"/>
              <a:t>1 mulai dari 1000 : 0000 sampai 1000 : FFFF</a:t>
            </a:r>
          </a:p>
          <a:p>
            <a:r>
              <a:rPr lang="id-ID" sz="3600" dirty="0"/>
              <a:t> </a:t>
            </a:r>
            <a:r>
              <a:rPr lang="id-ID" sz="3600" dirty="0" smtClean="0"/>
              <a:t>....</a:t>
            </a:r>
          </a:p>
          <a:p>
            <a:r>
              <a:rPr lang="id-ID" sz="3600" dirty="0"/>
              <a:t> </a:t>
            </a:r>
            <a:r>
              <a:rPr lang="id-ID" sz="3600" dirty="0" smtClean="0"/>
              <a:t>F mulai dari F000 : 0000 sampai F000 : FFFF</a:t>
            </a:r>
            <a:endParaRPr lang="id-ID" sz="3600" dirty="0"/>
          </a:p>
        </p:txBody>
      </p:sp>
    </p:spTree>
    <p:extLst>
      <p:ext uri="{BB962C8B-B14F-4D97-AF65-F5344CB8AC3E}">
        <p14:creationId xmlns="" xmlns:p14="http://schemas.microsoft.com/office/powerpoint/2010/main" val="222844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Pengalamatan 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dirty="0" smtClean="0"/>
              <a:t>   5000 : 7888</a:t>
            </a:r>
          </a:p>
          <a:p>
            <a:pPr marL="0" indent="0">
              <a:buNone/>
            </a:pPr>
            <a:endParaRPr lang="id-ID" sz="3200" dirty="0"/>
          </a:p>
          <a:p>
            <a:pPr marL="0" indent="0">
              <a:buNone/>
            </a:pPr>
            <a:r>
              <a:rPr lang="id-ID" sz="3200" dirty="0" smtClean="0"/>
              <a:t> = 50000 + 7888 = 57888</a:t>
            </a:r>
          </a:p>
          <a:p>
            <a:pPr marL="0" indent="0">
              <a:buNone/>
            </a:pPr>
            <a:endParaRPr lang="id-ID" sz="3200" dirty="0"/>
          </a:p>
          <a:p>
            <a:pPr marL="0" indent="0">
              <a:buNone/>
            </a:pPr>
            <a:r>
              <a:rPr lang="id-ID" sz="3200" dirty="0" smtClean="0"/>
              <a:t>   6000 : 5ABA   </a:t>
            </a:r>
          </a:p>
          <a:p>
            <a:pPr marL="0" indent="0">
              <a:buNone/>
            </a:pPr>
            <a:r>
              <a:rPr lang="id-ID" sz="3200" dirty="0"/>
              <a:t> </a:t>
            </a:r>
            <a:r>
              <a:rPr lang="id-ID" sz="3200" dirty="0" smtClean="0"/>
              <a:t>  60000 + 5ABA = 65ABA</a:t>
            </a:r>
            <a:endParaRPr lang="id-ID" sz="3200" dirty="0"/>
          </a:p>
        </p:txBody>
      </p:sp>
    </p:spTree>
    <p:extLst>
      <p:ext uri="{BB962C8B-B14F-4D97-AF65-F5344CB8AC3E}">
        <p14:creationId xmlns="" xmlns:p14="http://schemas.microsoft.com/office/powerpoint/2010/main" val="4834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Pengalamatan Memori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r>
              <a:rPr lang="id-ID" sz="4400" dirty="0" smtClean="0"/>
              <a:t>7000:FFFF = 7FFFF = 524287</a:t>
            </a:r>
          </a:p>
          <a:p>
            <a:r>
              <a:rPr lang="id-ID" sz="4400" dirty="0"/>
              <a:t> </a:t>
            </a:r>
            <a:r>
              <a:rPr lang="id-ID" sz="4400" dirty="0" smtClean="0"/>
              <a:t>0000:0001 = 00001 = 0</a:t>
            </a:r>
          </a:p>
          <a:p>
            <a:r>
              <a:rPr lang="id-ID" sz="4400" dirty="0"/>
              <a:t> </a:t>
            </a:r>
            <a:r>
              <a:rPr lang="id-ID" sz="4400" dirty="0" smtClean="0"/>
              <a:t>F000:FFFF = FFFFF = 1048575</a:t>
            </a:r>
            <a:endParaRPr lang="id-ID" sz="4400" dirty="0"/>
          </a:p>
        </p:txBody>
      </p:sp>
    </p:spTree>
    <p:extLst>
      <p:ext uri="{BB962C8B-B14F-4D97-AF65-F5344CB8AC3E}">
        <p14:creationId xmlns="" xmlns:p14="http://schemas.microsoft.com/office/powerpoint/2010/main" val="2147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Peta Memori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372" y="2062162"/>
            <a:ext cx="5953375" cy="4562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99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331</TotalTime>
  <Words>199</Words>
  <Application>Microsoft Office PowerPoint</Application>
  <PresentationFormat>Custom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Berlin</vt:lpstr>
      <vt:lpstr>Pengalamatan Memori</vt:lpstr>
      <vt:lpstr>Pengalamatan Memori</vt:lpstr>
      <vt:lpstr>Processor 8086</vt:lpstr>
      <vt:lpstr>Pengalamatan Memori</vt:lpstr>
      <vt:lpstr>Pengalamatan Memori</vt:lpstr>
      <vt:lpstr>Segmen</vt:lpstr>
      <vt:lpstr>Pengalamatan Memori</vt:lpstr>
      <vt:lpstr>Pengalamatan Memori</vt:lpstr>
      <vt:lpstr>Peta Memori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Pengalamatan Memori</dc:title>
  <dc:creator>Windows User</dc:creator>
  <cp:lastModifiedBy>lenovo</cp:lastModifiedBy>
  <cp:revision>5</cp:revision>
  <dcterms:created xsi:type="dcterms:W3CDTF">2017-05-29T05:11:14Z</dcterms:created>
  <dcterms:modified xsi:type="dcterms:W3CDTF">2017-10-03T06:13:26Z</dcterms:modified>
</cp:coreProperties>
</file>