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3" r:id="rId16"/>
    <p:sldId id="285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BC0E7D-70A1-4737-AD44-F20080CD77AC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5C60AD-48A2-4308-B45D-4D6E65F0F37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KMK-No.-496-ttg-Pedoman-Audit-Medis-Di-R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teri%20mata%20kuliah%20Audit%20Rekam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829761"/>
          </a:xfrm>
        </p:spPr>
        <p:txBody>
          <a:bodyPr/>
          <a:lstStyle/>
          <a:p>
            <a:pPr algn="ctr"/>
            <a:r>
              <a:rPr lang="id-ID" b="1" dirty="0" smtClean="0"/>
              <a:t>AUDIT DATA MEDIS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8960"/>
            <a:ext cx="7772400" cy="1742351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Maryani Setyowati, S.KM,M.Kes</a:t>
            </a:r>
          </a:p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Mata Kuliah 1</a:t>
            </a:r>
          </a:p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Peminatan MIK – S1 Kesmas</a:t>
            </a:r>
            <a:endParaRPr lang="id-ID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43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Tantangan masa depan :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tugas dan kewajiban tenaga kesehatan tidak semakin ringan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tuntutan akan pelayanan yang lebih baik dan bermutu akan meningkat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standar profesi perlu dijalankan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 smtClean="0">
                <a:sym typeface="Wingdings" pitchFamily="2" charset="2"/>
              </a:rPr>
              <a:t> Perlu Audit medis sebagai upaya peningkatan pelayanan medis</a:t>
            </a:r>
            <a:endParaRPr lang="id-ID" sz="3200" dirty="0" smtClean="0"/>
          </a:p>
          <a:p>
            <a:pPr marL="722313" indent="-368300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endParaRPr lang="id-ID" sz="3200" dirty="0" smtClean="0"/>
          </a:p>
          <a:p>
            <a:pPr marL="633413" indent="-279400">
              <a:buNone/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Medis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15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 fontScale="92500"/>
          </a:bodyPr>
          <a:lstStyle/>
          <a:p>
            <a:r>
              <a:rPr lang="id-ID" sz="3200" u="sng" dirty="0" smtClean="0"/>
              <a:t>Pengertian</a:t>
            </a:r>
            <a:r>
              <a:rPr lang="id-ID" sz="3200" dirty="0" smtClean="0"/>
              <a:t> :</a:t>
            </a:r>
          </a:p>
          <a:p>
            <a:pPr marL="354013" indent="-2444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Upaya evaluasi secara profesional terhadap mutu pelayanan yang diberikan kepada penderita.</a:t>
            </a:r>
          </a:p>
          <a:p>
            <a:pPr marL="354013" indent="-244475">
              <a:buNone/>
              <a:tabLst>
                <a:tab pos="354013" algn="l"/>
                <a:tab pos="722313" algn="l"/>
              </a:tabLst>
            </a:pPr>
            <a:r>
              <a:rPr lang="id-ID" sz="3200" dirty="0" smtClean="0"/>
              <a:t>- Pelaksanaan perlu perhatikan :</a:t>
            </a:r>
          </a:p>
          <a:p>
            <a:pPr marL="354013" indent="-244475">
              <a:buNone/>
              <a:tabLst>
                <a:tab pos="354013" algn="l"/>
                <a:tab pos="722313" algn="l"/>
              </a:tabLst>
            </a:pPr>
            <a:r>
              <a:rPr lang="id-ID" sz="3200" dirty="0" smtClean="0"/>
              <a:t>	a. Dilaksanakan oleh dokter</a:t>
            </a:r>
          </a:p>
          <a:p>
            <a:pPr marL="354013" indent="-2444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b. Melakukan analisis pelayanan medis yang telah diberikan kepada pasien</a:t>
            </a:r>
          </a:p>
          <a:p>
            <a:pPr marL="354013" indent="-2444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c. Penelitian terhadap : sarana, pelayanan yang dilaksanakan, pengeluaran aktivitas menyangkut pasien</a:t>
            </a:r>
          </a:p>
          <a:p>
            <a:pPr marL="633413" indent="-279400">
              <a:buNone/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Medis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8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96855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Manfaat Audit medis : 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kekurangan pelayanan dapat cepat diketahui dan dicari jalan keluarnya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dengan adanya standar, indikator, dan kriteria maka tenaga medis akan terpacu untuk memenuhinya</a:t>
            </a:r>
          </a:p>
          <a:p>
            <a:pPr marL="633413" indent="-279400">
              <a:buNone/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Medis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4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968552"/>
          </a:xfrm>
        </p:spPr>
        <p:txBody>
          <a:bodyPr>
            <a:normAutofit lnSpcReduction="10000"/>
          </a:bodyPr>
          <a:lstStyle/>
          <a:p>
            <a:r>
              <a:rPr lang="id-ID" sz="3200" dirty="0" smtClean="0"/>
              <a:t>Hambatan dalam Audit medis : 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perlu waktu dan biaya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karena dilakukan retrospektif maka rekam medis yang tidak lengkap menimbulkan kesulitan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dapat menimbulkan pertentangan antara yang diaudit dan mengaudit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masih tergantung pada minat kelompok dalam menentukan hal-hal yang diaudit</a:t>
            </a:r>
          </a:p>
          <a:p>
            <a:pPr marL="633413" indent="-279400">
              <a:buNone/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Medis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97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96855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Solusi untuk mengurangi hambatan :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kerjasama pihak rumah sakit, dokter dan konsultan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kejelasan peran masing-masing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meningkatkan mutu pelayanan, bukan menghakimi</a:t>
            </a:r>
          </a:p>
          <a:p>
            <a:pPr marL="633413" indent="-279400">
              <a:buNone/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Medis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536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96855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Komponen Audit medis :</a:t>
            </a:r>
          </a:p>
          <a:p>
            <a:pPr marL="109728" indent="0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sarana </a:t>
            </a:r>
          </a:p>
          <a:p>
            <a:pPr marL="109728" indent="0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ketenagaan</a:t>
            </a:r>
          </a:p>
          <a:p>
            <a:pPr marL="109728" indent="0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program dan pelayanan penderita</a:t>
            </a:r>
          </a:p>
          <a:p>
            <a:pPr marL="109728" indent="0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sarana fisik</a:t>
            </a:r>
          </a:p>
          <a:p>
            <a:pPr marL="109728" indent="0">
              <a:buNone/>
              <a:tabLst>
                <a:tab pos="354013" algn="l"/>
                <a:tab pos="722313" algn="l"/>
              </a:tabLst>
            </a:pPr>
            <a:r>
              <a:rPr lang="id-ID" sz="3200"/>
              <a:t>	</a:t>
            </a:r>
            <a:r>
              <a:rPr lang="id-ID" sz="3200" smtClean="0"/>
              <a:t>- prosedur</a:t>
            </a:r>
            <a:endParaRPr lang="id-ID" sz="3200" dirty="0" smtClean="0"/>
          </a:p>
          <a:p>
            <a:pPr marL="633413" indent="-279400">
              <a:buNone/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Medis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786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256584"/>
          </a:xfrm>
        </p:spPr>
        <p:txBody>
          <a:bodyPr>
            <a:normAutofit/>
          </a:bodyPr>
          <a:lstStyle/>
          <a:p>
            <a:r>
              <a:rPr lang="id-ID" sz="3200" dirty="0" smtClean="0"/>
              <a:t>Pedoman Audit Medis di Rumah Sakit</a:t>
            </a:r>
          </a:p>
          <a:p>
            <a:pPr marL="109728" indent="0">
              <a:buNone/>
            </a:pPr>
            <a:r>
              <a:rPr lang="id-ID" sz="3200" dirty="0"/>
              <a:t> </a:t>
            </a: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Medis</a:t>
            </a:r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3419872" y="2276872"/>
            <a:ext cx="2664296" cy="3024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id-ID" sz="2000" b="1" dirty="0" smtClean="0">
                <a:hlinkClick r:id="rId2" action="ppaction://hlinkfile"/>
              </a:rPr>
              <a:t>KMK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28587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3200" dirty="0" smtClean="0"/>
              <a:t>Kontrak Perkuliahan :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 smtClean="0"/>
              <a:t>	- Pertemuan 1 semester = 14 TM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Presensi minimal = 75%, bila ijin (sakit, dsb)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	perlu surat keterangan maksimal 1 minggu setelah ijin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mata kuliah teori : ceramah, diskusi, simulasi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Penugasan : individu </a:t>
            </a:r>
          </a:p>
          <a:p>
            <a:pPr marL="0" indent="0">
              <a:buNone/>
              <a:tabLst>
                <a:tab pos="354013" algn="l"/>
                <a:tab pos="722313" algn="l"/>
              </a:tabLst>
            </a:pP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PENGANTAR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87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Kontrak Perkuliahan :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 smtClean="0"/>
              <a:t>	- Tugas individu : 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	a. Resume kasus audit medis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	b. Analisis data medis (presentasi tm ke-14)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Evaluasi :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	a. UTS = 40%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	b. UAS = 40%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	c. Tugas = 20%</a:t>
            </a:r>
          </a:p>
          <a:p>
            <a:pPr marL="722313" indent="-722313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endParaRPr lang="id-ID" sz="3200" dirty="0" smtClean="0"/>
          </a:p>
          <a:p>
            <a:pPr marL="0" indent="0">
              <a:buNone/>
              <a:tabLst>
                <a:tab pos="354013" algn="l"/>
                <a:tab pos="722313" algn="l"/>
              </a:tabLst>
            </a:pP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PENGANTAR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910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 lnSpcReduction="10000"/>
          </a:bodyPr>
          <a:lstStyle/>
          <a:p>
            <a:r>
              <a:rPr lang="id-ID" sz="3200" dirty="0" smtClean="0"/>
              <a:t>Overview mata kuliah :</a:t>
            </a:r>
          </a:p>
          <a:p>
            <a:pPr marL="1076325" indent="-966788">
              <a:buNone/>
              <a:tabLst>
                <a:tab pos="3540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Audit data medis = mata kuliah yang mempelajari tentang bentuk dokumentasi yang diselenggarakan oleh pelayanan kesehatan bertujuan untuk meningkatkan mutu pelayanan kesehatan</a:t>
            </a:r>
          </a:p>
          <a:p>
            <a:pPr marL="1076325" indent="-966788">
              <a:buNone/>
              <a:tabLst>
                <a:tab pos="3540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Tujuan : mampu memahami dan menganalisis dokumentasi medis yang tepat dan benar di pelayanan kesehatan</a:t>
            </a:r>
          </a:p>
          <a:p>
            <a:pPr marL="0" indent="0">
              <a:buNone/>
              <a:tabLst>
                <a:tab pos="354013" algn="l"/>
                <a:tab pos="722313" algn="l"/>
              </a:tabLst>
            </a:pP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PENGANTAR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18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Materi 1 semester : </a:t>
            </a:r>
          </a:p>
          <a:p>
            <a:endParaRPr lang="id-ID" sz="3200" dirty="0" smtClean="0"/>
          </a:p>
          <a:p>
            <a:pPr marL="0" indent="0">
              <a:buNone/>
              <a:tabLst>
                <a:tab pos="354013" algn="l"/>
                <a:tab pos="722313" algn="l"/>
              </a:tabLst>
            </a:pP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PENGANTAR</a:t>
            </a: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2915816" y="2276872"/>
            <a:ext cx="4248472" cy="2016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  <a:hlinkClick r:id="rId2" action="ppaction://hlinkfile"/>
              </a:rPr>
              <a:t>LIHAT</a:t>
            </a:r>
            <a:endParaRPr lang="id-ID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8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REFERENSI :</a:t>
            </a:r>
          </a:p>
          <a:p>
            <a:pPr marL="722313" indent="-368300">
              <a:buNone/>
              <a:tabLst>
                <a:tab pos="354013" algn="l"/>
                <a:tab pos="722313" algn="l"/>
              </a:tabLst>
            </a:pPr>
            <a:r>
              <a:rPr lang="id-ID" sz="3200" dirty="0" smtClean="0"/>
              <a:t>1. Barbara Odom-Wesley, Dian Brown, Chris L.Meyers. Documentation for Medical Records. AHIMA. 2009</a:t>
            </a:r>
          </a:p>
          <a:p>
            <a:pPr marL="722313" indent="-368300">
              <a:buNone/>
              <a:tabLst>
                <a:tab pos="354013" algn="l"/>
                <a:tab pos="722313" algn="l"/>
              </a:tabLst>
            </a:pPr>
            <a:r>
              <a:rPr lang="id-ID" sz="3200" dirty="0" smtClean="0"/>
              <a:t>2. Boy S. Sabarguna. Quality Assurance Pelayanan Rumah Sakit. Sagung seto. Jakarta. 2008</a:t>
            </a:r>
          </a:p>
          <a:p>
            <a:pPr marL="633413" indent="-279400">
              <a:buNone/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PENGANTAR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28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/>
          </a:bodyPr>
          <a:lstStyle/>
          <a:p>
            <a:pPr marL="633413" indent="-279400">
              <a:buNone/>
              <a:tabLst>
                <a:tab pos="442913" algn="l"/>
                <a:tab pos="722313" algn="l"/>
              </a:tabLst>
            </a:pPr>
            <a:endParaRPr lang="id-ID" dirty="0" smtClean="0"/>
          </a:p>
          <a:p>
            <a:pPr marL="722313" indent="-633413">
              <a:buNone/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 smtClean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 smtClean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 smtClean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  <a:p>
            <a:pPr marL="354013" indent="0">
              <a:buNone/>
              <a:tabLst>
                <a:tab pos="442913" algn="l"/>
                <a:tab pos="722313" algn="l"/>
              </a:tabLst>
            </a:pPr>
            <a:endParaRPr lang="id-ID" dirty="0" smtClean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Medis</a:t>
            </a:r>
            <a:endParaRPr lang="id-ID" dirty="0"/>
          </a:p>
        </p:txBody>
      </p:sp>
      <p:sp>
        <p:nvSpPr>
          <p:cNvPr id="4" name="Oval Callout 3"/>
          <p:cNvSpPr/>
          <p:nvPr/>
        </p:nvSpPr>
        <p:spPr>
          <a:xfrm>
            <a:off x="2771800" y="1628800"/>
            <a:ext cx="3888432" cy="2808312"/>
          </a:xfrm>
          <a:prstGeom prst="wedgeEllipseCallou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solidFill>
                  <a:schemeClr val="bg1"/>
                </a:solidFill>
              </a:rPr>
              <a:t>Arti </a:t>
            </a:r>
            <a:endParaRPr lang="id-ID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Staf medis : tugas di pelayanan kesehatan = UU Praktek Kedokteran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evaluasi dokumen tertulis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yang dapat menunjang pencegahan dan diagnosa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 smtClean="0"/>
              <a:t>	- yang dapat bantu pengobatan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penggunaan alat yang dapat dipertanggungjawabkan</a:t>
            </a:r>
          </a:p>
          <a:p>
            <a:pPr marL="722313" indent="-368300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endParaRPr lang="id-ID" sz="3200" dirty="0" smtClean="0"/>
          </a:p>
          <a:p>
            <a:pPr marL="633413" indent="-279400">
              <a:buNone/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Medis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876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Kebijakan : 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Standar Pelayanan Medis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Revisi SK Menteri Kesehatan No. 134/78, yang menunjuk adanya fungsional sebagai bahan pertimbangan dan pengawasan mutu pelayanan medis</a:t>
            </a:r>
          </a:p>
          <a:p>
            <a:pPr marL="722313" indent="-612775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r>
              <a:rPr lang="id-ID" sz="3200" dirty="0" smtClean="0"/>
              <a:t>- UU No. 23/1992 : fungsi dan kewajiban Tenaga Kesehatan</a:t>
            </a:r>
          </a:p>
          <a:p>
            <a:pPr marL="722313" indent="-368300">
              <a:buNone/>
              <a:tabLst>
                <a:tab pos="354013" algn="l"/>
                <a:tab pos="722313" algn="l"/>
              </a:tabLst>
            </a:pPr>
            <a:r>
              <a:rPr lang="id-ID" sz="3200" dirty="0"/>
              <a:t>	</a:t>
            </a:r>
            <a:endParaRPr lang="id-ID" sz="3200" dirty="0" smtClean="0"/>
          </a:p>
          <a:p>
            <a:pPr marL="633413" indent="-279400">
              <a:buNone/>
              <a:tabLst>
                <a:tab pos="442913" algn="l"/>
                <a:tab pos="722313" algn="l"/>
              </a:tabLst>
            </a:pPr>
            <a:endParaRPr lang="id-ID" dirty="0"/>
          </a:p>
          <a:p>
            <a:pPr marL="633413" indent="-279400">
              <a:tabLst>
                <a:tab pos="442913" algn="l"/>
                <a:tab pos="722313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Medis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20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1061</TotalTime>
  <Words>141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AUDIT DATA MEDIS</vt:lpstr>
      <vt:lpstr>PENGANTAR</vt:lpstr>
      <vt:lpstr>PENGANTAR</vt:lpstr>
      <vt:lpstr>PENGANTAR</vt:lpstr>
      <vt:lpstr>PENGANTAR</vt:lpstr>
      <vt:lpstr>PENGANTAR</vt:lpstr>
      <vt:lpstr>Audit Medis</vt:lpstr>
      <vt:lpstr>Audit Medis</vt:lpstr>
      <vt:lpstr>Audit Medis</vt:lpstr>
      <vt:lpstr>Audit Medis</vt:lpstr>
      <vt:lpstr>Audit Medis</vt:lpstr>
      <vt:lpstr>Audit Medis</vt:lpstr>
      <vt:lpstr>Audit Medis</vt:lpstr>
      <vt:lpstr>Audit Medis</vt:lpstr>
      <vt:lpstr>Audit Medis</vt:lpstr>
      <vt:lpstr>Audit Medis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13</cp:revision>
  <dcterms:created xsi:type="dcterms:W3CDTF">2016-09-18T21:46:29Z</dcterms:created>
  <dcterms:modified xsi:type="dcterms:W3CDTF">2016-11-21T01:49:41Z</dcterms:modified>
</cp:coreProperties>
</file>