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7" r:id="rId5"/>
    <p:sldId id="259" r:id="rId6"/>
    <p:sldId id="269" r:id="rId7"/>
    <p:sldId id="270" r:id="rId8"/>
    <p:sldId id="273" r:id="rId9"/>
    <p:sldId id="271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4" r:id="rId21"/>
    <p:sldId id="295" r:id="rId22"/>
    <p:sldId id="296" r:id="rId23"/>
    <p:sldId id="298" r:id="rId2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39207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646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542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1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4388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946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45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890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976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661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057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29EC002-676C-453B-B0DA-286F57CF2C0E}" type="datetimeFigureOut">
              <a:rPr lang="id-ID" smtClean="0"/>
              <a:t>05/10/2018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6E254B7-A2E9-4F75-A398-768C5036A75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353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210230"/>
            <a:ext cx="8361229" cy="2098226"/>
          </a:xfrm>
        </p:spPr>
        <p:txBody>
          <a:bodyPr/>
          <a:lstStyle/>
          <a:p>
            <a:r>
              <a:rPr lang="en-US" sz="5400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Komponen</a:t>
            </a:r>
            <a:r>
              <a:rPr lang="en-US" sz="5400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input </a:t>
            </a:r>
            <a:r>
              <a:rPr lang="en-US" sz="5400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dan</a:t>
            </a:r>
            <a:r>
              <a:rPr lang="en-US" sz="5400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output </a:t>
            </a:r>
            <a:r>
              <a:rPr lang="en-US" sz="5400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komputer</a:t>
            </a:r>
            <a:endParaRPr lang="id-ID" sz="540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590365"/>
            <a:ext cx="6831673" cy="145215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Materi</a:t>
            </a:r>
            <a:r>
              <a:rPr lang="en-US" sz="3600" dirty="0" smtClean="0"/>
              <a:t> PTI – TM 3</a:t>
            </a:r>
          </a:p>
        </p:txBody>
      </p:sp>
    </p:spTree>
    <p:extLst>
      <p:ext uri="{BB962C8B-B14F-4D97-AF65-F5344CB8AC3E}">
        <p14:creationId xmlns:p14="http://schemas.microsoft.com/office/powerpoint/2010/main" val="2995457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841" y="242047"/>
            <a:ext cx="6362700" cy="652182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Touchpad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penunjuk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kecil,datar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sensitif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Touchscreen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sentuh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tampilan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sensitif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sentuhan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sentuh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mengenali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sentuh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bersamaan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325" y="8132920"/>
            <a:ext cx="3529118" cy="2526378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098" name="Picture 2" descr="Hasil gambar untuk gambar touchpad dan fungsi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7" y="242046"/>
            <a:ext cx="4954307" cy="2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2.bp.blogspot.com/-P1PiPLE0cok/V6xRDLgdwKI/AAAAAAAAAAw/OunpMcbJkekGVLG-h0KqCXA4voKh19hbQCLcB/s1600/touch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7438"/>
            <a:ext cx="5230906" cy="34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/>
          <a:lstStyle/>
          <a:p>
            <a:pPr algn="ctr"/>
            <a:r>
              <a:rPr lang="en-US" b="1" dirty="0" smtClean="0"/>
              <a:t>Input </a:t>
            </a:r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1" y="1586752"/>
            <a:ext cx="10529047" cy="48678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Kamera</a:t>
            </a:r>
            <a:r>
              <a:rPr lang="en-US" sz="3200" dirty="0" smtClean="0"/>
              <a:t> Digital =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mobile yang </a:t>
            </a:r>
            <a:r>
              <a:rPr lang="en-US" sz="3200" dirty="0" err="1" smtClean="0"/>
              <a:t>memungkinkan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penggunannya</a:t>
            </a:r>
            <a:r>
              <a:rPr lang="en-US" sz="3200" dirty="0" smtClean="0"/>
              <a:t> </a:t>
            </a:r>
            <a:r>
              <a:rPr lang="en-US" sz="3200" dirty="0" err="1" smtClean="0"/>
              <a:t>mengambil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menyimpan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difoto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digital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film </a:t>
            </a:r>
            <a:r>
              <a:rPr lang="en-US" sz="3200" dirty="0" err="1" smtClean="0"/>
              <a:t>biasa</a:t>
            </a:r>
            <a:r>
              <a:rPr lang="en-US" sz="3200" dirty="0" smtClean="0"/>
              <a:t>. </a:t>
            </a:r>
          </a:p>
          <a:p>
            <a:pPr marL="514350" indent="-514350">
              <a:buFont typeface="+mj-lt"/>
              <a:buAutoNum type="alphaLcParenR"/>
            </a:pPr>
            <a:endParaRPr lang="id-ID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76" y="3769098"/>
            <a:ext cx="4052888" cy="24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/>
          <a:lstStyle/>
          <a:p>
            <a:pPr algn="ctr"/>
            <a:r>
              <a:rPr lang="en-US" b="1" dirty="0" smtClean="0"/>
              <a:t>Input </a:t>
            </a:r>
            <a:r>
              <a:rPr lang="en-US" b="1" dirty="0" err="1" smtClean="0"/>
              <a:t>Suara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1" y="1586752"/>
            <a:ext cx="10529047" cy="48678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Merupakan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memasukkan</a:t>
            </a:r>
            <a:r>
              <a:rPr lang="en-US" sz="3200" dirty="0" smtClean="0"/>
              <a:t> data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berbicara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mikrofon</a:t>
            </a:r>
            <a:r>
              <a:rPr lang="en-US" sz="3200" dirty="0" smtClean="0"/>
              <a:t>. </a:t>
            </a:r>
            <a:r>
              <a:rPr lang="en-US" sz="3200" dirty="0" err="1" smtClean="0"/>
              <a:t>Mikrofon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berupa</a:t>
            </a:r>
            <a:r>
              <a:rPr lang="en-US" sz="3200" dirty="0" smtClean="0"/>
              <a:t> </a:t>
            </a:r>
            <a:r>
              <a:rPr lang="en-US" sz="3200" dirty="0" err="1" smtClean="0"/>
              <a:t>periferal</a:t>
            </a:r>
            <a:r>
              <a:rPr lang="en-US" sz="3200" dirty="0" smtClean="0"/>
              <a:t> </a:t>
            </a:r>
            <a:r>
              <a:rPr lang="en-US" sz="3200" dirty="0" err="1" smtClean="0"/>
              <a:t>berdiri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terletak</a:t>
            </a:r>
            <a:r>
              <a:rPr lang="en-US" sz="3200" dirty="0" smtClean="0"/>
              <a:t> di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meja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dipasang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headset.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Input </a:t>
            </a:r>
            <a:r>
              <a:rPr lang="en-US" sz="3200" dirty="0" err="1" smtClean="0"/>
              <a:t>suara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penulisan</a:t>
            </a:r>
            <a:r>
              <a:rPr lang="en-US" sz="3200" dirty="0" smtClean="0"/>
              <a:t> </a:t>
            </a:r>
            <a:r>
              <a:rPr lang="en-US" sz="3200" dirty="0" err="1" smtClean="0"/>
              <a:t>pesan</a:t>
            </a:r>
            <a:r>
              <a:rPr lang="en-US" sz="3200" dirty="0" smtClean="0"/>
              <a:t> </a:t>
            </a:r>
            <a:r>
              <a:rPr lang="en-US" sz="3200" dirty="0" err="1" smtClean="0"/>
              <a:t>instan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mendukung</a:t>
            </a:r>
            <a:r>
              <a:rPr lang="en-US" sz="3200" dirty="0" smtClean="0"/>
              <a:t> </a:t>
            </a:r>
            <a:r>
              <a:rPr lang="en-US" sz="3200" dirty="0" err="1" smtClean="0"/>
              <a:t>percakapan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suara</a:t>
            </a:r>
            <a:r>
              <a:rPr lang="en-US" sz="3200" dirty="0" smtClean="0"/>
              <a:t>, chat room yang </a:t>
            </a:r>
            <a:r>
              <a:rPr lang="en-US" sz="3200" dirty="0" err="1" smtClean="0"/>
              <a:t>mendukung</a:t>
            </a:r>
            <a:r>
              <a:rPr lang="en-US" sz="3200" dirty="0" smtClean="0"/>
              <a:t> chat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suara</a:t>
            </a:r>
            <a:endParaRPr lang="en-US" sz="3200" dirty="0" smtClean="0"/>
          </a:p>
          <a:p>
            <a:pPr marL="0" indent="0">
              <a:buNone/>
            </a:pPr>
            <a:endParaRPr lang="id-ID" sz="3200" dirty="0"/>
          </a:p>
        </p:txBody>
      </p:sp>
      <p:pic>
        <p:nvPicPr>
          <p:cNvPr id="7176" name="Picture 8" descr="Hasil gambar untuk gambar mikrofon dan fungsi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80" y="4598894"/>
            <a:ext cx="4591237" cy="19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98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/>
          <a:lstStyle/>
          <a:p>
            <a:pPr algn="ctr"/>
            <a:r>
              <a:rPr lang="en-US" b="1" dirty="0" smtClean="0"/>
              <a:t>Input Video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1" y="1586752"/>
            <a:ext cx="10529047" cy="48678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Merupakan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pengambilan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 </a:t>
            </a:r>
            <a:r>
              <a:rPr lang="en-US" sz="3200" dirty="0" err="1" smtClean="0"/>
              <a:t>bergerak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penyimpanannya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media </a:t>
            </a:r>
            <a:r>
              <a:rPr lang="en-US" sz="3200" dirty="0" err="1" smtClean="0"/>
              <a:t>penyimpanan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hard disk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cakram</a:t>
            </a:r>
            <a:r>
              <a:rPr lang="en-US" sz="3200" dirty="0" smtClean="0"/>
              <a:t> optic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video </a:t>
            </a:r>
            <a:r>
              <a:rPr lang="en-US" sz="3200" dirty="0" err="1" smtClean="0"/>
              <a:t>merekam</a:t>
            </a:r>
            <a:r>
              <a:rPr lang="en-US" sz="3200" dirty="0" smtClean="0"/>
              <a:t> video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sinyal</a:t>
            </a:r>
            <a:r>
              <a:rPr lang="en-US" sz="3200" dirty="0" smtClean="0"/>
              <a:t> analog, </a:t>
            </a:r>
            <a:r>
              <a:rPr lang="en-US" sz="3200" dirty="0" err="1" smtClean="0"/>
              <a:t>dan</a:t>
            </a:r>
            <a:r>
              <a:rPr lang="en-US" sz="3200" dirty="0" smtClean="0"/>
              <a:t> digital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Kamera</a:t>
            </a:r>
            <a:r>
              <a:rPr lang="en-US" sz="3200" dirty="0" smtClean="0"/>
              <a:t> video digital (DV) </a:t>
            </a:r>
            <a:r>
              <a:rPr lang="en-US" sz="3200" dirty="0" err="1" smtClean="0"/>
              <a:t>merekam</a:t>
            </a:r>
            <a:r>
              <a:rPr lang="en-US" sz="3200" dirty="0" smtClean="0"/>
              <a:t> video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sinyal</a:t>
            </a:r>
            <a:r>
              <a:rPr lang="en-US" sz="3200" dirty="0" smtClean="0"/>
              <a:t> digital</a:t>
            </a:r>
          </a:p>
          <a:p>
            <a:pPr marL="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3629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/>
          <a:lstStyle/>
          <a:p>
            <a:pPr algn="ctr"/>
            <a:r>
              <a:rPr lang="en-US" b="1" dirty="0" smtClean="0"/>
              <a:t>Scanner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1" y="1586752"/>
            <a:ext cx="10529047" cy="48678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Alat</a:t>
            </a:r>
            <a:r>
              <a:rPr lang="en-US" sz="3200" dirty="0" smtClean="0"/>
              <a:t> input </a:t>
            </a:r>
            <a:r>
              <a:rPr lang="en-US" sz="3200" dirty="0" err="1" smtClean="0"/>
              <a:t>sensitif</a:t>
            </a:r>
            <a:r>
              <a:rPr lang="en-US" sz="3200" dirty="0" smtClean="0"/>
              <a:t> </a:t>
            </a:r>
            <a:r>
              <a:rPr lang="en-US" sz="3200" dirty="0" err="1" smtClean="0"/>
              <a:t>cahaya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membaca</a:t>
            </a:r>
            <a:r>
              <a:rPr lang="en-US" sz="3200" dirty="0" smtClean="0"/>
              <a:t> </a:t>
            </a:r>
            <a:r>
              <a:rPr lang="en-US" sz="3200" dirty="0" err="1" smtClean="0"/>
              <a:t>cetakan</a:t>
            </a:r>
            <a:r>
              <a:rPr lang="en-US" sz="3200" dirty="0" smtClean="0"/>
              <a:t> </a:t>
            </a:r>
            <a:r>
              <a:rPr lang="en-US" sz="3200" dirty="0" err="1" smtClean="0"/>
              <a:t>teks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grafis</a:t>
            </a:r>
            <a:r>
              <a:rPr lang="en-US" sz="3200" dirty="0" smtClean="0"/>
              <a:t> </a:t>
            </a:r>
            <a:r>
              <a:rPr lang="en-US" sz="3200" dirty="0" err="1" smtClean="0"/>
              <a:t>kemudian</a:t>
            </a:r>
            <a:r>
              <a:rPr lang="en-US" sz="3200" dirty="0" smtClean="0"/>
              <a:t> </a:t>
            </a:r>
            <a:r>
              <a:rPr lang="en-US" sz="3200" dirty="0" err="1" smtClean="0"/>
              <a:t>menerjemahkan</a:t>
            </a:r>
            <a:r>
              <a:rPr lang="en-US" sz="3200" dirty="0" smtClean="0"/>
              <a:t> </a:t>
            </a:r>
            <a:r>
              <a:rPr lang="en-US" sz="3200" dirty="0" err="1" smtClean="0"/>
              <a:t>hasilnya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diproses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/>
              <a:t>.</a:t>
            </a:r>
            <a:endParaRPr lang="en-US" sz="3200" dirty="0" smtClean="0"/>
          </a:p>
          <a:p>
            <a:pPr marL="0" indent="0">
              <a:buNone/>
            </a:pPr>
            <a:endParaRPr lang="id-ID" sz="3200" dirty="0"/>
          </a:p>
        </p:txBody>
      </p:sp>
      <p:pic>
        <p:nvPicPr>
          <p:cNvPr id="8194" name="Picture 2" descr="Hasil gambar untuk gambar scanner dan fungsi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22" y="3128683"/>
            <a:ext cx="4671919" cy="33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57" y="242047"/>
            <a:ext cx="9601200" cy="6589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Input </a:t>
            </a:r>
            <a:r>
              <a:rPr lang="en-US" b="1" dirty="0" err="1" smtClean="0"/>
              <a:t>Biometrik</a:t>
            </a:r>
            <a:r>
              <a:rPr lang="en-US" b="1" dirty="0" smtClean="0"/>
              <a:t>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995082"/>
            <a:ext cx="10434917" cy="4975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u="sng" dirty="0" err="1" smtClean="0"/>
              <a:t>Biometrik</a:t>
            </a:r>
            <a:r>
              <a:rPr lang="en-US" sz="2800" dirty="0" smtClean="0"/>
              <a:t> =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</a:t>
            </a:r>
            <a:r>
              <a:rPr lang="en-US" sz="2800" dirty="0" err="1" smtClean="0"/>
              <a:t>pembuktian</a:t>
            </a:r>
            <a:r>
              <a:rPr lang="en-US" sz="2800" dirty="0" smtClean="0"/>
              <a:t> </a:t>
            </a:r>
            <a:r>
              <a:rPr lang="en-US" sz="2800" dirty="0" err="1" smtClean="0"/>
              <a:t>keaslian</a:t>
            </a:r>
            <a:r>
              <a:rPr lang="en-US" sz="2800" dirty="0" smtClean="0"/>
              <a:t> </a:t>
            </a:r>
            <a:r>
              <a:rPr lang="en-US" sz="2800" dirty="0" err="1" smtClean="0"/>
              <a:t>identitas</a:t>
            </a:r>
            <a:r>
              <a:rPr lang="en-US" sz="2800" dirty="0" smtClean="0"/>
              <a:t> </a:t>
            </a:r>
            <a:r>
              <a:rPr lang="en-US" sz="2800" dirty="0" err="1" smtClean="0"/>
              <a:t>seseorang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membuktikan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pribadi</a:t>
            </a:r>
            <a:r>
              <a:rPr lang="en-US" sz="2800" dirty="0" smtClean="0"/>
              <a:t>.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biometrik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akses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para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program, </a:t>
            </a:r>
            <a:r>
              <a:rPr lang="en-US" sz="2800" dirty="0" err="1" smtClean="0"/>
              <a:t>sistem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ruangan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biometric.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biometric </a:t>
            </a:r>
            <a:r>
              <a:rPr lang="en-US" sz="2800" dirty="0" err="1" smtClean="0"/>
              <a:t>menerjemahkan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karakteristi</a:t>
            </a:r>
            <a:r>
              <a:rPr lang="en-US" sz="2800" dirty="0" smtClean="0"/>
              <a:t> </a:t>
            </a:r>
            <a:r>
              <a:rPr lang="en-US" sz="2800" dirty="0" err="1" smtClean="0"/>
              <a:t>pribadi</a:t>
            </a:r>
            <a:r>
              <a:rPr lang="en-US" sz="2800" dirty="0" smtClean="0"/>
              <a:t> (input)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kode</a:t>
            </a:r>
            <a:r>
              <a:rPr lang="en-US" sz="2800" dirty="0"/>
              <a:t> </a:t>
            </a:r>
            <a:r>
              <a:rPr lang="en-US" sz="2800" dirty="0" smtClean="0"/>
              <a:t>digital yang </a:t>
            </a:r>
            <a:r>
              <a:rPr lang="en-US" sz="2800" dirty="0" err="1" smtClean="0"/>
              <a:t>dibandingkan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kode</a:t>
            </a:r>
            <a:r>
              <a:rPr lang="en-US" sz="2800" dirty="0" smtClean="0"/>
              <a:t> digital yang </a:t>
            </a:r>
            <a:r>
              <a:rPr lang="en-US" sz="2800" dirty="0" err="1" smtClean="0"/>
              <a:t>disimpan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id-ID" sz="3200" dirty="0"/>
          </a:p>
        </p:txBody>
      </p:sp>
      <p:pic>
        <p:nvPicPr>
          <p:cNvPr id="10242" name="Picture 2" descr="Hasil gambar untuk gambar biometrik dan fungsi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08" y="4572000"/>
            <a:ext cx="3811308" cy="19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57" y="242047"/>
            <a:ext cx="9601200" cy="6589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Perangkat</a:t>
            </a:r>
            <a:r>
              <a:rPr lang="en-US" b="1" dirty="0" smtClean="0"/>
              <a:t> Output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995082"/>
            <a:ext cx="10434917" cy="4975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Output</a:t>
            </a:r>
            <a:r>
              <a:rPr lang="en-US" sz="3200" dirty="0" smtClean="0"/>
              <a:t> = data yang </a:t>
            </a: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diproses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, </a:t>
            </a:r>
            <a:r>
              <a:rPr lang="en-US" sz="3200" dirty="0" err="1" smtClean="0"/>
              <a:t>artinya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</a:t>
            </a:r>
            <a:r>
              <a:rPr lang="en-US" sz="3200" dirty="0" err="1" smtClean="0"/>
              <a:t>memproses</a:t>
            </a:r>
            <a:r>
              <a:rPr lang="en-US" sz="3200" dirty="0" smtClean="0"/>
              <a:t> data (</a:t>
            </a:r>
            <a:r>
              <a:rPr lang="en-US" sz="3200" i="1" dirty="0" smtClean="0"/>
              <a:t>input</a:t>
            </a:r>
            <a:r>
              <a:rPr lang="en-US" sz="3200" dirty="0" smtClean="0"/>
              <a:t>)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(</a:t>
            </a:r>
            <a:r>
              <a:rPr lang="en-US" sz="3200" i="1" dirty="0" smtClean="0"/>
              <a:t>output</a:t>
            </a:r>
            <a:r>
              <a:rPr lang="en-US" sz="32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Bentuk</a:t>
            </a:r>
            <a:r>
              <a:rPr lang="en-US" sz="3200" dirty="0" smtClean="0"/>
              <a:t> output = monitor,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netbook, </a:t>
            </a:r>
            <a:r>
              <a:rPr lang="en-US" sz="3200" dirty="0" err="1" smtClean="0"/>
              <a:t>pemutar</a:t>
            </a:r>
            <a:r>
              <a:rPr lang="en-US" sz="3200" dirty="0" smtClean="0"/>
              <a:t> media portable, smart phone, </a:t>
            </a:r>
            <a:r>
              <a:rPr lang="en-US" sz="3200" dirty="0" err="1" smtClean="0"/>
              <a:t>kamera</a:t>
            </a:r>
            <a:r>
              <a:rPr lang="en-US" sz="3200" dirty="0" smtClean="0"/>
              <a:t> digital,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mobile </a:t>
            </a:r>
            <a:r>
              <a:rPr lang="en-US" sz="3200" dirty="0" err="1" smtClean="0"/>
              <a:t>lainnya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</a:t>
            </a:r>
            <a:r>
              <a:rPr lang="en-US" sz="3200" dirty="0" err="1" smtClean="0"/>
              <a:t>tampilan</a:t>
            </a:r>
            <a:r>
              <a:rPr lang="en-US" sz="3200" dirty="0" smtClean="0"/>
              <a:t> output = </a:t>
            </a:r>
            <a:r>
              <a:rPr lang="en-US" sz="3200" dirty="0" err="1" smtClean="0"/>
              <a:t>teks</a:t>
            </a:r>
            <a:r>
              <a:rPr lang="en-US" sz="3200" dirty="0" smtClean="0"/>
              <a:t>, </a:t>
            </a:r>
            <a:r>
              <a:rPr lang="en-US" sz="3200" dirty="0" err="1" smtClean="0"/>
              <a:t>grafis</a:t>
            </a:r>
            <a:r>
              <a:rPr lang="en-US" sz="3200" dirty="0" smtClean="0"/>
              <a:t>, audio, video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6240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57" y="242047"/>
            <a:ext cx="9601200" cy="6589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Perangkat</a:t>
            </a:r>
            <a:r>
              <a:rPr lang="en-US" b="1" dirty="0" smtClean="0"/>
              <a:t> Output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995082"/>
            <a:ext cx="10434917" cy="540571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en-US" sz="3200" dirty="0" err="1" smtClean="0"/>
              <a:t>Teks</a:t>
            </a:r>
            <a:r>
              <a:rPr lang="en-US" sz="3200" dirty="0" smtClean="0"/>
              <a:t> = </a:t>
            </a:r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outputnya</a:t>
            </a:r>
            <a:r>
              <a:rPr lang="en-US" sz="3200" dirty="0" smtClean="0"/>
              <a:t> </a:t>
            </a:r>
            <a:r>
              <a:rPr lang="en-US" sz="3200" dirty="0" err="1" smtClean="0"/>
              <a:t>berupa</a:t>
            </a:r>
            <a:r>
              <a:rPr lang="en-US" sz="3200" dirty="0" smtClean="0"/>
              <a:t> memo, </a:t>
            </a:r>
            <a:r>
              <a:rPr lang="en-US" sz="3200" dirty="0" err="1" smtClean="0"/>
              <a:t>surat</a:t>
            </a:r>
            <a:r>
              <a:rPr lang="en-US" sz="3200" dirty="0" smtClean="0"/>
              <a:t>, </a:t>
            </a:r>
            <a:r>
              <a:rPr lang="en-US" sz="3200" dirty="0" err="1" smtClean="0"/>
              <a:t>laporan</a:t>
            </a:r>
            <a:r>
              <a:rPr lang="en-US" sz="3200" dirty="0" smtClean="0"/>
              <a:t>, </a:t>
            </a:r>
            <a:r>
              <a:rPr lang="en-US" sz="3200" dirty="0" err="1" smtClean="0"/>
              <a:t>surat</a:t>
            </a:r>
            <a:r>
              <a:rPr lang="en-US" sz="3200" dirty="0" smtClean="0"/>
              <a:t> </a:t>
            </a:r>
            <a:r>
              <a:rPr lang="en-US" sz="3200" dirty="0" err="1" smtClean="0"/>
              <a:t>kabar</a:t>
            </a:r>
            <a:r>
              <a:rPr lang="en-US" sz="3200" dirty="0" smtClean="0"/>
              <a:t>, </a:t>
            </a:r>
            <a:r>
              <a:rPr lang="en-US" sz="3200" dirty="0" err="1" smtClean="0"/>
              <a:t>iklan</a:t>
            </a:r>
            <a:r>
              <a:rPr lang="en-US" sz="3200" dirty="0" smtClean="0"/>
              <a:t> </a:t>
            </a:r>
            <a:r>
              <a:rPr lang="en-US" sz="3200" dirty="0" err="1" smtClean="0"/>
              <a:t>kolom</a:t>
            </a:r>
            <a:r>
              <a:rPr lang="en-US" sz="3200" dirty="0" smtClean="0"/>
              <a:t>, </a:t>
            </a:r>
            <a:r>
              <a:rPr lang="en-US" sz="3200" dirty="0" err="1" smtClean="0"/>
              <a:t>amplop</a:t>
            </a:r>
            <a:r>
              <a:rPr lang="en-US" sz="3200" dirty="0" smtClean="0"/>
              <a:t>, label. Output </a:t>
            </a:r>
            <a:r>
              <a:rPr lang="en-US" sz="3200" dirty="0" err="1" smtClean="0"/>
              <a:t>berbasis</a:t>
            </a:r>
            <a:r>
              <a:rPr lang="en-US" sz="3200" dirty="0" smtClean="0"/>
              <a:t> web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blog, </a:t>
            </a:r>
            <a:r>
              <a:rPr lang="en-US" sz="3200" dirty="0" err="1" smtClean="0"/>
              <a:t>artikel</a:t>
            </a:r>
            <a:r>
              <a:rPr lang="en-US" sz="3200" dirty="0" smtClean="0"/>
              <a:t> </a:t>
            </a:r>
            <a:r>
              <a:rPr lang="en-US" sz="3200" dirty="0" err="1" smtClean="0"/>
              <a:t>ilmiah</a:t>
            </a:r>
            <a:r>
              <a:rPr lang="en-US" sz="3200" dirty="0" smtClean="0"/>
              <a:t>, </a:t>
            </a:r>
            <a:r>
              <a:rPr lang="en-US" sz="3200" dirty="0" err="1" smtClean="0"/>
              <a:t>buku</a:t>
            </a:r>
            <a:r>
              <a:rPr lang="en-US" sz="3200" dirty="0" smtClean="0"/>
              <a:t>, </a:t>
            </a:r>
            <a:r>
              <a:rPr lang="en-US" sz="3200" dirty="0" err="1" smtClean="0"/>
              <a:t>transkrip</a:t>
            </a:r>
            <a:r>
              <a:rPr lang="en-US" sz="3200" dirty="0" smtClean="0"/>
              <a:t> acara </a:t>
            </a:r>
            <a:r>
              <a:rPr lang="en-US" sz="3200" dirty="0" err="1" smtClean="0"/>
              <a:t>televisi</a:t>
            </a:r>
            <a:r>
              <a:rPr lang="en-US" sz="3200" dirty="0" smtClean="0"/>
              <a:t>, </a:t>
            </a:r>
            <a:r>
              <a:rPr lang="en-US" sz="3200" dirty="0" err="1" smtClean="0"/>
              <a:t>dst</a:t>
            </a:r>
            <a:endParaRPr lang="en-US" sz="3200" dirty="0" smtClean="0"/>
          </a:p>
          <a:p>
            <a:pPr marL="514350" indent="-514350">
              <a:buAutoNum type="alphaLcParenR"/>
            </a:pPr>
            <a:r>
              <a:rPr lang="en-US" sz="3200" dirty="0" err="1" smtClean="0"/>
              <a:t>Grafis</a:t>
            </a:r>
            <a:r>
              <a:rPr lang="en-US" sz="3200" dirty="0" smtClean="0"/>
              <a:t> =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tarik</a:t>
            </a:r>
            <a:r>
              <a:rPr lang="en-US" sz="3200" dirty="0" smtClean="0"/>
              <a:t> visual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menyampaikan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menarik</a:t>
            </a:r>
            <a:r>
              <a:rPr lang="en-US" sz="3200" dirty="0" smtClean="0"/>
              <a:t>, </a:t>
            </a:r>
            <a:r>
              <a:rPr lang="en-US" sz="3200" dirty="0" err="1" smtClean="0"/>
              <a:t>contoh</a:t>
            </a:r>
            <a:r>
              <a:rPr lang="en-US" sz="3200" dirty="0" smtClean="0"/>
              <a:t> logo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perusahaan</a:t>
            </a:r>
            <a:r>
              <a:rPr lang="en-US" sz="3200" dirty="0" smtClean="0"/>
              <a:t>, </a:t>
            </a:r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diagram, clip art, </a:t>
            </a:r>
            <a:r>
              <a:rPr lang="en-US" sz="3200" dirty="0" err="1" smtClean="0"/>
              <a:t>foto</a:t>
            </a:r>
            <a:r>
              <a:rPr lang="en-US" sz="3200" dirty="0" smtClean="0"/>
              <a:t>, ikon </a:t>
            </a:r>
            <a:r>
              <a:rPr lang="en-US" sz="3200" dirty="0" err="1" smtClean="0"/>
              <a:t>berkedip</a:t>
            </a:r>
            <a:endParaRPr lang="en-US" sz="3200" dirty="0" smtClean="0"/>
          </a:p>
          <a:p>
            <a:pPr marL="514350" indent="-514350">
              <a:buAutoNum type="alphaLcParenR"/>
            </a:pPr>
            <a:r>
              <a:rPr lang="en-US" sz="3200" dirty="0" smtClean="0"/>
              <a:t>Audio = music, </a:t>
            </a:r>
            <a:r>
              <a:rPr lang="en-US" sz="3200" dirty="0" err="1" smtClean="0"/>
              <a:t>narasi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pidato</a:t>
            </a:r>
            <a:r>
              <a:rPr lang="en-US" sz="3200" dirty="0" smtClean="0"/>
              <a:t>, </a:t>
            </a:r>
            <a:r>
              <a:rPr lang="en-US" sz="3200" dirty="0" err="1" smtClean="0"/>
              <a:t>penggunaan</a:t>
            </a:r>
            <a:r>
              <a:rPr lang="en-US" sz="3200" dirty="0" smtClean="0"/>
              <a:t> internet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percakapan</a:t>
            </a:r>
            <a:r>
              <a:rPr lang="en-US" sz="3200" dirty="0" smtClean="0"/>
              <a:t> </a:t>
            </a:r>
            <a:r>
              <a:rPr lang="en-US" sz="3200" dirty="0" err="1" smtClean="0"/>
              <a:t>langsung</a:t>
            </a:r>
            <a:endParaRPr lang="en-US" sz="3200" dirty="0" smtClean="0"/>
          </a:p>
          <a:p>
            <a:pPr marL="514350" indent="-514350">
              <a:buAutoNum type="alphaLcParenR"/>
            </a:pPr>
            <a:r>
              <a:rPr lang="en-US" sz="3200" dirty="0" smtClean="0"/>
              <a:t>Video = </a:t>
            </a:r>
            <a:r>
              <a:rPr lang="en-US" sz="3200" dirty="0" err="1" smtClean="0"/>
              <a:t>klip</a:t>
            </a:r>
            <a:r>
              <a:rPr lang="en-US" sz="3200" dirty="0" smtClean="0"/>
              <a:t> </a:t>
            </a:r>
            <a:r>
              <a:rPr lang="en-US" sz="3200" dirty="0" err="1" smtClean="0"/>
              <a:t>video,vlog</a:t>
            </a:r>
            <a:r>
              <a:rPr lang="en-US" sz="3200" dirty="0" smtClean="0"/>
              <a:t>, </a:t>
            </a:r>
          </a:p>
          <a:p>
            <a:pPr marL="514350" indent="-514350">
              <a:buAutoNum type="alphaLcParenR"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6598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57" y="242047"/>
            <a:ext cx="9601200" cy="6589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Perangkat</a:t>
            </a:r>
            <a:r>
              <a:rPr lang="en-US" b="1" dirty="0" smtClean="0"/>
              <a:t> Output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32964"/>
            <a:ext cx="10434917" cy="48678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</a:t>
            </a:r>
            <a:r>
              <a:rPr lang="en-US" sz="3200" dirty="0" err="1" smtClean="0"/>
              <a:t>peranti</a:t>
            </a:r>
            <a:r>
              <a:rPr lang="en-US" sz="3200" dirty="0" smtClean="0"/>
              <a:t> </a:t>
            </a:r>
            <a:r>
              <a:rPr lang="en-US" sz="3200" dirty="0" err="1" smtClean="0"/>
              <a:t>keras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menyampaikan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1 orang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Perangkat</a:t>
            </a:r>
            <a:r>
              <a:rPr lang="en-US" sz="3200" dirty="0" smtClean="0"/>
              <a:t> output yang </a:t>
            </a:r>
            <a:r>
              <a:rPr lang="en-US" sz="3200" dirty="0" err="1" smtClean="0"/>
              <a:t>sering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=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tampilan</a:t>
            </a:r>
            <a:r>
              <a:rPr lang="en-US" sz="3200" dirty="0" smtClean="0"/>
              <a:t>, printer, </a:t>
            </a:r>
            <a:r>
              <a:rPr lang="en-US" sz="3200" dirty="0" err="1" smtClean="0"/>
              <a:t>pengeras</a:t>
            </a:r>
            <a:r>
              <a:rPr lang="en-US" sz="3200" dirty="0" smtClean="0"/>
              <a:t> </a:t>
            </a:r>
            <a:r>
              <a:rPr lang="en-US" sz="3200" dirty="0" err="1" smtClean="0"/>
              <a:t>suara</a:t>
            </a:r>
            <a:r>
              <a:rPr lang="en-US" sz="3200" dirty="0" smtClean="0"/>
              <a:t>, headphone </a:t>
            </a:r>
            <a:r>
              <a:rPr lang="en-US" sz="3200" dirty="0" err="1" smtClean="0"/>
              <a:t>dan</a:t>
            </a:r>
            <a:r>
              <a:rPr lang="en-US" sz="3200" dirty="0" smtClean="0"/>
              <a:t> earbud, </a:t>
            </a:r>
            <a:r>
              <a:rPr lang="en-US" sz="3200" dirty="0" err="1" smtClean="0"/>
              <a:t>proyektor</a:t>
            </a:r>
            <a:r>
              <a:rPr lang="en-US" sz="3200" dirty="0" smtClean="0"/>
              <a:t>, </a:t>
            </a:r>
            <a:r>
              <a:rPr lang="en-US" sz="3200" dirty="0" err="1" smtClean="0"/>
              <a:t>papan</a:t>
            </a:r>
            <a:r>
              <a:rPr lang="en-US" sz="3200" dirty="0" smtClean="0"/>
              <a:t> </a:t>
            </a:r>
            <a:r>
              <a:rPr lang="en-US" sz="3200" dirty="0" err="1" smtClean="0"/>
              <a:t>putih</a:t>
            </a:r>
            <a:r>
              <a:rPr lang="en-US" sz="3200" dirty="0" smtClean="0"/>
              <a:t> </a:t>
            </a:r>
            <a:r>
              <a:rPr lang="en-US" sz="3200" dirty="0" err="1" smtClean="0"/>
              <a:t>interaktif</a:t>
            </a:r>
            <a:r>
              <a:rPr lang="en-US" sz="3200" dirty="0" smtClean="0"/>
              <a:t>, </a:t>
            </a:r>
            <a:r>
              <a:rPr lang="en-US" sz="3200" dirty="0" err="1" smtClean="0"/>
              <a:t>pengedali</a:t>
            </a:r>
            <a:r>
              <a:rPr lang="en-US" sz="3200" dirty="0" smtClean="0"/>
              <a:t> game, </a:t>
            </a:r>
            <a:r>
              <a:rPr lang="en-US" sz="3200" dirty="0" err="1" smtClean="0"/>
              <a:t>umpan</a:t>
            </a:r>
            <a:r>
              <a:rPr lang="en-US" sz="3200" dirty="0" smtClean="0"/>
              <a:t> </a:t>
            </a:r>
            <a:r>
              <a:rPr lang="en-US" sz="3200" dirty="0" err="1" smtClean="0"/>
              <a:t>balik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output </a:t>
            </a:r>
            <a:r>
              <a:rPr lang="en-US" sz="3200" dirty="0" err="1" smtClean="0"/>
              <a:t>peraba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50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57" y="242047"/>
            <a:ext cx="9601200" cy="6589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Perangkat</a:t>
            </a:r>
            <a:r>
              <a:rPr lang="en-US" b="1" dirty="0" smtClean="0"/>
              <a:t> Output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995082"/>
            <a:ext cx="10434917" cy="3899647"/>
          </a:xfrm>
        </p:spPr>
        <p:txBody>
          <a:bodyPr>
            <a:normAutofit fontScale="92500"/>
          </a:bodyPr>
          <a:lstStyle/>
          <a:p>
            <a:pPr marL="457200" indent="-457200">
              <a:buAutoNum type="alphaLcParenR"/>
            </a:pP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tampilan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tampilan</a:t>
            </a:r>
            <a:r>
              <a:rPr lang="en-US" sz="3200" dirty="0" smtClean="0"/>
              <a:t> =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output yang </a:t>
            </a:r>
            <a:r>
              <a:rPr lang="en-US" sz="3200" dirty="0" err="1" smtClean="0"/>
              <a:t>menyampaikan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teks</a:t>
            </a:r>
            <a:r>
              <a:rPr lang="en-US" sz="3200" dirty="0" smtClean="0"/>
              <a:t>, </a:t>
            </a:r>
            <a:r>
              <a:rPr lang="en-US" sz="3200" dirty="0" err="1" smtClean="0"/>
              <a:t>grafis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video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visual. </a:t>
            </a:r>
          </a:p>
          <a:p>
            <a:pPr marL="457200" indent="-457200">
              <a:buNone/>
              <a:tabLst>
                <a:tab pos="457200" algn="l"/>
              </a:tabLst>
            </a:pPr>
            <a:r>
              <a:rPr lang="en-US" sz="3200" dirty="0"/>
              <a:t>	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tampilan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disebut</a:t>
            </a:r>
            <a:r>
              <a:rPr lang="en-US" sz="3200" dirty="0" smtClean="0"/>
              <a:t> </a:t>
            </a:r>
            <a:r>
              <a:rPr lang="en-US" sz="3200" i="1" dirty="0" smtClean="0"/>
              <a:t>soft copy</a:t>
            </a:r>
            <a:r>
              <a:rPr lang="en-US" sz="3200" dirty="0" smtClean="0"/>
              <a:t> </a:t>
            </a:r>
            <a:r>
              <a:rPr lang="en-US" sz="3200" dirty="0" err="1" smtClean="0"/>
              <a:t>tersedia</a:t>
            </a:r>
            <a:r>
              <a:rPr lang="en-US" sz="3200" dirty="0" smtClean="0"/>
              <a:t> </a:t>
            </a:r>
            <a:r>
              <a:rPr lang="en-US" sz="3200" dirty="0" err="1" smtClean="0"/>
              <a:t>sementara</a:t>
            </a:r>
            <a:r>
              <a:rPr lang="en-US" sz="3200" dirty="0" smtClean="0"/>
              <a:t> </a:t>
            </a:r>
            <a:r>
              <a:rPr lang="en-US" sz="3200" dirty="0" err="1" smtClean="0"/>
              <a:t>elektronik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terlihat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sementara</a:t>
            </a:r>
            <a:endParaRPr lang="en-US" sz="3200" dirty="0" smtClean="0"/>
          </a:p>
          <a:p>
            <a:pPr marL="457200" indent="-457200">
              <a:buNone/>
              <a:tabLst>
                <a:tab pos="45720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err="1" smtClean="0"/>
              <a:t>tampilan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di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desktop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b="1" dirty="0" smtClean="0"/>
              <a:t>Monitor</a:t>
            </a:r>
            <a:r>
              <a:rPr lang="en-US" sz="3200" dirty="0" smtClean="0"/>
              <a:t> =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tampilan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dikemas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periferal</a:t>
            </a:r>
            <a:r>
              <a:rPr lang="en-US" sz="3200" dirty="0" smtClean="0"/>
              <a:t> </a:t>
            </a:r>
            <a:r>
              <a:rPr lang="en-US" sz="3200" dirty="0" err="1" smtClean="0"/>
              <a:t>terpisah</a:t>
            </a:r>
            <a:r>
              <a:rPr lang="en-US" sz="3200" dirty="0"/>
              <a:t>.</a:t>
            </a:r>
            <a:endParaRPr lang="id-ID" sz="3200" dirty="0"/>
          </a:p>
        </p:txBody>
      </p:sp>
      <p:pic>
        <p:nvPicPr>
          <p:cNvPr id="11266" name="Picture 2" descr="Hasil gambar untuk gambar monitor dan fungsi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71" y="4383741"/>
            <a:ext cx="3671045" cy="22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/>
          <a:lstStyle/>
          <a:p>
            <a:pPr algn="ctr"/>
            <a:r>
              <a:rPr lang="en-US" b="1" dirty="0" smtClean="0"/>
              <a:t>Input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1" y="1586752"/>
            <a:ext cx="10529047" cy="48678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data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perintah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dimasukkan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memori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,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u="sng" dirty="0" smtClean="0"/>
              <a:t>Data</a:t>
            </a:r>
            <a:r>
              <a:rPr lang="en-US" sz="3200" dirty="0" smtClean="0"/>
              <a:t> = </a:t>
            </a:r>
            <a:r>
              <a:rPr lang="en-US" sz="3200" dirty="0" err="1" smtClean="0"/>
              <a:t>kumpulan</a:t>
            </a:r>
            <a:r>
              <a:rPr lang="en-US" sz="3200" dirty="0" smtClean="0"/>
              <a:t> </a:t>
            </a:r>
            <a:r>
              <a:rPr lang="en-US" sz="3200" dirty="0" err="1" smtClean="0"/>
              <a:t>objek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belum</a:t>
            </a:r>
            <a:r>
              <a:rPr lang="en-US" sz="3200" dirty="0" smtClean="0"/>
              <a:t> </a:t>
            </a:r>
            <a:r>
              <a:rPr lang="en-US" sz="3200" dirty="0" err="1" smtClean="0"/>
              <a:t>diproses</a:t>
            </a:r>
            <a:r>
              <a:rPr lang="en-US" sz="3200" dirty="0" smtClean="0"/>
              <a:t>, 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berupa</a:t>
            </a:r>
            <a:r>
              <a:rPr lang="en-US" sz="3200" dirty="0" smtClean="0"/>
              <a:t> </a:t>
            </a:r>
            <a:r>
              <a:rPr lang="en-US" sz="3200" dirty="0" err="1" smtClean="0"/>
              <a:t>teks</a:t>
            </a:r>
            <a:r>
              <a:rPr lang="en-US" sz="3200" dirty="0" smtClean="0"/>
              <a:t>, </a:t>
            </a:r>
            <a:r>
              <a:rPr lang="en-US" sz="3200" dirty="0" err="1" smtClean="0"/>
              <a:t>angka</a:t>
            </a:r>
            <a:r>
              <a:rPr lang="en-US" sz="3200" dirty="0" smtClean="0"/>
              <a:t>, </a:t>
            </a:r>
            <a:r>
              <a:rPr lang="en-US" sz="3200" dirty="0" err="1" smtClean="0"/>
              <a:t>gambar</a:t>
            </a:r>
            <a:r>
              <a:rPr lang="en-US" sz="3200" dirty="0" smtClean="0"/>
              <a:t>, audio </a:t>
            </a:r>
            <a:r>
              <a:rPr lang="en-US" sz="3200" dirty="0" err="1" smtClean="0"/>
              <a:t>dan</a:t>
            </a:r>
            <a:r>
              <a:rPr lang="en-US" sz="3200" dirty="0" smtClean="0"/>
              <a:t> video.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Segera</a:t>
            </a:r>
            <a:r>
              <a:rPr lang="en-US" sz="3200" dirty="0" smtClean="0"/>
              <a:t>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data </a:t>
            </a:r>
            <a:r>
              <a:rPr lang="en-US" sz="3200" dirty="0" err="1" smtClean="0"/>
              <a:t>disimpan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memori</a:t>
            </a:r>
            <a:r>
              <a:rPr lang="en-US" sz="3200" dirty="0" smtClean="0"/>
              <a:t>,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</a:t>
            </a:r>
            <a:r>
              <a:rPr lang="en-US" sz="3200" dirty="0" err="1" smtClean="0"/>
              <a:t>menerjemahkan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menjalankan</a:t>
            </a:r>
            <a:r>
              <a:rPr lang="en-US" sz="3200" dirty="0" smtClean="0"/>
              <a:t> </a:t>
            </a:r>
            <a:r>
              <a:rPr lang="en-US" sz="3200" dirty="0" err="1" smtClean="0"/>
              <a:t>perintah-perintah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memproses</a:t>
            </a:r>
            <a:r>
              <a:rPr lang="en-US" sz="3200" dirty="0" smtClean="0"/>
              <a:t> data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Perintah-perintah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dimasukkan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berbentuk</a:t>
            </a:r>
            <a:r>
              <a:rPr lang="en-US" sz="3200" dirty="0" smtClean="0"/>
              <a:t> program, </a:t>
            </a:r>
            <a:r>
              <a:rPr lang="en-US" sz="3200" dirty="0" err="1" smtClean="0"/>
              <a:t>perintah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reaksi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endParaRPr lang="en-US" sz="3200" dirty="0" smtClean="0"/>
          </a:p>
          <a:p>
            <a:pPr marL="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6648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424" y="215152"/>
            <a:ext cx="6360458" cy="6078071"/>
          </a:xfrm>
        </p:spPr>
        <p:txBody>
          <a:bodyPr>
            <a:normAutofit/>
          </a:bodyPr>
          <a:lstStyle/>
          <a:p>
            <a:pPr marL="403225" indent="-403225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Output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dicetak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</a:p>
          <a:p>
            <a:pPr marL="403225" indent="-403225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pencetakan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printer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canggih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pencetakan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nirkabel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pencetakan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laptop, smartphone,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kamera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digital</a:t>
            </a:r>
          </a:p>
          <a:p>
            <a:pPr marL="403225" indent="-403225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printer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juga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scan,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fotocopy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facsimile = </a:t>
            </a:r>
            <a:r>
              <a:rPr lang="en-US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Periferal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multifungsi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(MEP)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all-in-one</a:t>
            </a:r>
            <a:endParaRPr lang="id-ID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 descr="Hasil gambar untuk gambar printer  dan fungsi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1" y="457201"/>
            <a:ext cx="4712261" cy="44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871" y="274696"/>
            <a:ext cx="6266329" cy="6124835"/>
          </a:xfrm>
        </p:spPr>
        <p:txBody>
          <a:bodyPr>
            <a:normAutofit/>
          </a:bodyPr>
          <a:lstStyle/>
          <a:p>
            <a:pPr marL="403225" indent="-403225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c) Output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audio =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music, kata-kata,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bunyi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audio 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Speaker, headphone, earbud</a:t>
            </a:r>
          </a:p>
          <a:p>
            <a:pPr marL="403225" indent="-403225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PC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mobile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speaker internal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memancarkan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berkualitas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3225" indent="-403225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ditambahkan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PC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berkualitas</a:t>
            </a:r>
            <a:endParaRPr lang="id-ID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6386" name="Picture 2" descr="Hasil gambar untuk gambar speaker dan fungsi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8" y="274697"/>
            <a:ext cx="4204672" cy="27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asil gambar untuk gambar headphone dan fungsi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2" y="3394825"/>
            <a:ext cx="4204672" cy="30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318" y="443752"/>
            <a:ext cx="6252882" cy="6212541"/>
          </a:xfrm>
        </p:spPr>
        <p:txBody>
          <a:bodyPr>
            <a:normAutofit/>
          </a:bodyPr>
          <a:lstStyle/>
          <a:p>
            <a:pPr marL="403225" indent="-403225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Proyektor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=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ditampilkan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memancarkan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proyeksinya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penonton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melihat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 descr="Hasil gambar untuk gambar proyektor dan fungsi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591671"/>
            <a:ext cx="4585447" cy="40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57" y="242047"/>
            <a:ext cx="9601200" cy="6589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Tugas</a:t>
            </a:r>
            <a:r>
              <a:rPr lang="en-US" b="1" dirty="0" smtClean="0"/>
              <a:t> </a:t>
            </a:r>
            <a:r>
              <a:rPr lang="en-US" b="1" dirty="0" err="1" smtClean="0"/>
              <a:t>Individu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32964"/>
            <a:ext cx="10434917" cy="486783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/>
              <a:t>Sebutkan</a:t>
            </a:r>
            <a:r>
              <a:rPr lang="en-US" sz="3200" dirty="0" smtClean="0"/>
              <a:t> </a:t>
            </a:r>
            <a:r>
              <a:rPr lang="en-US" sz="3200" dirty="0" err="1" smtClean="0"/>
              <a:t>jenis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input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fungsinya</a:t>
            </a: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err="1" smtClean="0"/>
              <a:t>Sebutkan</a:t>
            </a:r>
            <a:r>
              <a:rPr lang="en-US" sz="3200" dirty="0" smtClean="0"/>
              <a:t> </a:t>
            </a:r>
            <a:r>
              <a:rPr lang="en-US" sz="3200" dirty="0" err="1" smtClean="0"/>
              <a:t>jenis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ouput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fungsinya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84819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/>
          <a:lstStyle/>
          <a:p>
            <a:pPr algn="ctr"/>
            <a:r>
              <a:rPr lang="en-US" b="1" dirty="0" smtClean="0"/>
              <a:t>Input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1" y="1586752"/>
            <a:ext cx="10529047" cy="486783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200" u="sng" dirty="0" smtClean="0"/>
              <a:t>Program</a:t>
            </a:r>
            <a:r>
              <a:rPr lang="en-US" sz="3200" dirty="0" smtClean="0"/>
              <a:t> = </a:t>
            </a:r>
            <a:r>
              <a:rPr lang="en-US" sz="3200" dirty="0" err="1" smtClean="0"/>
              <a:t>serangkaian</a:t>
            </a:r>
            <a:r>
              <a:rPr lang="en-US" sz="3200" dirty="0" smtClean="0"/>
              <a:t> </a:t>
            </a:r>
            <a:r>
              <a:rPr lang="en-US" sz="3200" dirty="0" err="1" smtClean="0"/>
              <a:t>perintah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saling</a:t>
            </a:r>
            <a:r>
              <a:rPr lang="en-US" sz="3200" dirty="0" smtClean="0"/>
              <a:t> </a:t>
            </a:r>
            <a:r>
              <a:rPr lang="en-US" sz="3200" dirty="0" err="1" smtClean="0"/>
              <a:t>berkaitan</a:t>
            </a:r>
            <a:r>
              <a:rPr lang="en-US" sz="3200" dirty="0" smtClean="0"/>
              <a:t>, yang </a:t>
            </a:r>
            <a:r>
              <a:rPr lang="en-US" sz="3200" dirty="0" err="1" smtClean="0"/>
              <a:t>memberitahukan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tugas-tugas</a:t>
            </a:r>
            <a:r>
              <a:rPr lang="en-US" sz="3200" dirty="0" smtClean="0"/>
              <a:t> </a:t>
            </a:r>
            <a:r>
              <a:rPr lang="en-US" sz="3200" dirty="0" err="1" smtClean="0"/>
              <a:t>apa</a:t>
            </a:r>
            <a:r>
              <a:rPr lang="en-US" sz="3200" dirty="0" smtClean="0"/>
              <a:t> yang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dikerjakan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menjalankannya</a:t>
            </a:r>
            <a:r>
              <a:rPr lang="en-US" sz="3200" dirty="0" smtClean="0"/>
              <a:t>. Program </a:t>
            </a:r>
            <a:r>
              <a:rPr lang="en-US" sz="3200" dirty="0" err="1" smtClean="0"/>
              <a:t>dimasukkan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keyboard, mouse,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input </a:t>
            </a:r>
            <a:r>
              <a:rPr lang="en-US" sz="3200" dirty="0" err="1" smtClean="0"/>
              <a:t>lainnya</a:t>
            </a:r>
            <a:r>
              <a:rPr lang="en-US" sz="3200" dirty="0" smtClean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/>
              <a:t>Program </a:t>
            </a:r>
            <a:r>
              <a:rPr lang="en-US" sz="3200" dirty="0" err="1" smtClean="0"/>
              <a:t>menanggapi</a:t>
            </a:r>
            <a:r>
              <a:rPr lang="en-US" sz="3200" dirty="0" smtClean="0"/>
              <a:t> </a:t>
            </a:r>
            <a:r>
              <a:rPr lang="en-US" sz="3200" dirty="0" err="1" smtClean="0"/>
              <a:t>perintah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.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perintah</a:t>
            </a:r>
            <a:r>
              <a:rPr lang="en-US" sz="3200" dirty="0" smtClean="0"/>
              <a:t> =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instruksi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memerintahkan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program </a:t>
            </a:r>
            <a:r>
              <a:rPr lang="en-US" sz="3200" dirty="0" err="1" smtClean="0"/>
              <a:t>menjalankan</a:t>
            </a:r>
            <a:r>
              <a:rPr lang="en-US" sz="3200" dirty="0" smtClean="0"/>
              <a:t> </a:t>
            </a:r>
            <a:r>
              <a:rPr lang="en-US" sz="3200" dirty="0" err="1" smtClean="0"/>
              <a:t>tindakan</a:t>
            </a:r>
            <a:r>
              <a:rPr lang="en-US" sz="3200" dirty="0" smtClean="0"/>
              <a:t> </a:t>
            </a:r>
            <a:r>
              <a:rPr lang="en-US" sz="3200" dirty="0" err="1" smtClean="0"/>
              <a:t>tertentu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 </a:t>
            </a:r>
            <a:r>
              <a:rPr lang="en-US" sz="3200" dirty="0" err="1" smtClean="0">
                <a:sym typeface="Wingdings" panose="05000000000000000000" pitchFamily="2" charset="2"/>
              </a:rPr>
              <a:t>tombol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pada</a:t>
            </a:r>
            <a:r>
              <a:rPr lang="en-US" sz="3200" dirty="0" smtClean="0">
                <a:sym typeface="Wingdings" panose="05000000000000000000" pitchFamily="2" charset="2"/>
              </a:rPr>
              <a:t> keyboard, </a:t>
            </a:r>
            <a:r>
              <a:rPr lang="en-US" sz="3200" dirty="0" err="1" smtClean="0">
                <a:sym typeface="Wingdings" panose="05000000000000000000" pitchFamily="2" charset="2"/>
              </a:rPr>
              <a:t>mengklik</a:t>
            </a:r>
            <a:r>
              <a:rPr lang="en-US" sz="3200" dirty="0" smtClean="0">
                <a:sym typeface="Wingdings" panose="05000000000000000000" pitchFamily="2" charset="2"/>
              </a:rPr>
              <a:t> mouse, </a:t>
            </a:r>
            <a:r>
              <a:rPr lang="en-US" sz="3200" dirty="0" err="1" smtClean="0">
                <a:sym typeface="Wingdings" panose="05000000000000000000" pitchFamily="2" charset="2"/>
              </a:rPr>
              <a:t>berbicara</a:t>
            </a:r>
            <a:r>
              <a:rPr lang="en-US" sz="3200" dirty="0" smtClean="0">
                <a:sym typeface="Wingdings" panose="05000000000000000000" pitchFamily="2" charset="2"/>
              </a:rPr>
              <a:t> di </a:t>
            </a:r>
            <a:r>
              <a:rPr lang="en-US" sz="3200" dirty="0" err="1" smtClean="0">
                <a:sym typeface="Wingdings" panose="05000000000000000000" pitchFamily="2" charset="2"/>
              </a:rPr>
              <a:t>depan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microfon</a:t>
            </a:r>
            <a:r>
              <a:rPr lang="en-US" sz="3200" dirty="0" smtClean="0"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ym typeface="Wingdings" panose="05000000000000000000" pitchFamily="2" charset="2"/>
              </a:rPr>
              <a:t>menyentuh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layar</a:t>
            </a:r>
            <a:endParaRPr lang="en-US" sz="3200" dirty="0" smtClean="0"/>
          </a:p>
          <a:p>
            <a:pPr marL="514350" indent="-514350">
              <a:buFont typeface="+mj-lt"/>
              <a:buAutoNum type="alphaLcParenR"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286245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/>
          <a:lstStyle/>
          <a:p>
            <a:pPr algn="ctr"/>
            <a:r>
              <a:rPr lang="en-US" b="1" dirty="0" smtClean="0"/>
              <a:t>Input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1" y="1586752"/>
            <a:ext cx="10529047" cy="4867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c) </a:t>
            </a:r>
            <a:r>
              <a:rPr lang="en-US" sz="3200" u="sng" dirty="0" err="1" smtClean="0"/>
              <a:t>Reaksi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pengguna</a:t>
            </a:r>
            <a:r>
              <a:rPr lang="en-US" sz="3200" u="sng" dirty="0" smtClean="0"/>
              <a:t> </a:t>
            </a:r>
            <a:r>
              <a:rPr lang="en-US" sz="3200" dirty="0" smtClean="0"/>
              <a:t>= </a:t>
            </a:r>
            <a:r>
              <a:rPr lang="en-US" sz="3200" dirty="0" err="1" smtClean="0"/>
              <a:t>perintah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oelh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menjawab</a:t>
            </a:r>
            <a:r>
              <a:rPr lang="en-US" sz="3200" dirty="0" smtClean="0"/>
              <a:t> </a:t>
            </a:r>
            <a:r>
              <a:rPr lang="en-US" sz="3200" dirty="0" err="1" smtClean="0"/>
              <a:t>pertanyaan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ditampilkan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program. </a:t>
            </a:r>
          </a:p>
          <a:p>
            <a:pPr marL="514350" indent="-514350">
              <a:buFont typeface="+mj-lt"/>
              <a:buAutoNum type="alphaLcParenR"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135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/>
          <a:lstStyle/>
          <a:p>
            <a:pPr algn="ctr"/>
            <a:r>
              <a:rPr lang="en-US" b="1" dirty="0" err="1" smtClean="0"/>
              <a:t>Perangkat</a:t>
            </a:r>
            <a:r>
              <a:rPr lang="en-US" b="1" dirty="0" smtClean="0"/>
              <a:t> Input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1" y="1586752"/>
            <a:ext cx="10529047" cy="48678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d-ID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55" t="18015" r="50551" b="57169"/>
          <a:stretch/>
        </p:blipFill>
        <p:spPr>
          <a:xfrm>
            <a:off x="726140" y="1532962"/>
            <a:ext cx="5459507" cy="2286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147" t="38156" r="40630" b="34927"/>
          <a:stretch/>
        </p:blipFill>
        <p:spPr>
          <a:xfrm>
            <a:off x="6320119" y="1586752"/>
            <a:ext cx="5446058" cy="3617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4801" t="34655" r="34532" b="30602"/>
          <a:stretch/>
        </p:blipFill>
        <p:spPr>
          <a:xfrm>
            <a:off x="726140" y="3966882"/>
            <a:ext cx="4706472" cy="25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/>
          <a:lstStyle/>
          <a:p>
            <a:pPr algn="ctr"/>
            <a:r>
              <a:rPr lang="en-US" b="1" dirty="0" err="1" smtClean="0"/>
              <a:t>Perangkat</a:t>
            </a:r>
            <a:r>
              <a:rPr lang="en-US" b="1" dirty="0" smtClean="0"/>
              <a:t> Input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1" y="1586752"/>
            <a:ext cx="10529047" cy="48678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Definisi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komponen</a:t>
            </a:r>
            <a:r>
              <a:rPr lang="en-US" sz="3200" dirty="0" smtClean="0"/>
              <a:t> </a:t>
            </a:r>
            <a:r>
              <a:rPr lang="en-US" sz="3200" dirty="0" err="1" smtClean="0"/>
              <a:t>peranti</a:t>
            </a:r>
            <a:r>
              <a:rPr lang="en-US" sz="3200" dirty="0" smtClean="0"/>
              <a:t> </a:t>
            </a:r>
            <a:r>
              <a:rPr lang="en-US" sz="3200" dirty="0" err="1" smtClean="0"/>
              <a:t>keras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memungkinkan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 </a:t>
            </a:r>
            <a:r>
              <a:rPr lang="en-US" sz="3200" dirty="0" err="1" smtClean="0"/>
              <a:t>memasukkan</a:t>
            </a:r>
            <a:r>
              <a:rPr lang="en-US" sz="3200" dirty="0" smtClean="0"/>
              <a:t> data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perintah</a:t>
            </a:r>
            <a:r>
              <a:rPr lang="en-US" sz="3200" dirty="0" smtClean="0"/>
              <a:t> (program, </a:t>
            </a:r>
            <a:r>
              <a:rPr lang="en-US" sz="3200" dirty="0" err="1" smtClean="0"/>
              <a:t>perintah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reaksi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)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Media </a:t>
            </a:r>
            <a:r>
              <a:rPr lang="en-US" sz="3200" dirty="0" err="1" smtClean="0"/>
              <a:t>penyimpanan</a:t>
            </a:r>
            <a:r>
              <a:rPr lang="en-US" sz="3200" dirty="0" smtClean="0"/>
              <a:t>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disk drive </a:t>
            </a:r>
            <a:r>
              <a:rPr lang="en-US" sz="3200" dirty="0" err="1" smtClean="0"/>
              <a:t>berfungsi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3025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3037764"/>
            <a:ext cx="2497546" cy="2296709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870" y="309282"/>
            <a:ext cx="6333565" cy="6277910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Keyboard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input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ditekan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oelh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None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keyboard desktop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101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105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None/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keyboard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bermain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game  (gaming keyboard) =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keyboard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dirancang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main game di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 descr="https://1.bp.blogspot.com/-0AUjlEfP0JE/VOe17m76m1I/AAAAAAAAC5I/Bx8cAh520Jc/s1600/tentang-key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53"/>
            <a:ext cx="5244353" cy="48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62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/>
          <a:lstStyle/>
          <a:p>
            <a:pPr algn="ctr"/>
            <a:r>
              <a:rPr lang="en-US" b="1" dirty="0" err="1" smtClean="0"/>
              <a:t>Perangkat</a:t>
            </a:r>
            <a:r>
              <a:rPr lang="en-US" b="1" dirty="0" smtClean="0"/>
              <a:t> Input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1" y="1586752"/>
            <a:ext cx="10529047" cy="48678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penunjuk</a:t>
            </a:r>
            <a:r>
              <a:rPr lang="en-US" sz="3200" dirty="0" smtClean="0"/>
              <a:t> =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input yang </a:t>
            </a:r>
            <a:r>
              <a:rPr lang="en-US" sz="3200" dirty="0" err="1" smtClean="0"/>
              <a:t>memungkinkan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 </a:t>
            </a:r>
            <a:r>
              <a:rPr lang="en-US" sz="3200" dirty="0" err="1" smtClean="0"/>
              <a:t>mengendalikan</a:t>
            </a:r>
            <a:r>
              <a:rPr lang="en-US" sz="3200" dirty="0" smtClean="0"/>
              <a:t> </a:t>
            </a:r>
            <a:r>
              <a:rPr lang="en-US" sz="3200" dirty="0" err="1" smtClean="0"/>
              <a:t>penunjuk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layar</a:t>
            </a:r>
            <a:r>
              <a:rPr lang="en-US" sz="3200" dirty="0" smtClean="0"/>
              <a:t>, </a:t>
            </a:r>
            <a:r>
              <a:rPr lang="en-US" sz="3200" dirty="0" err="1" smtClean="0"/>
              <a:t>dalam</a:t>
            </a:r>
            <a:r>
              <a:rPr lang="en-US" sz="3200" dirty="0" smtClean="0"/>
              <a:t> interface </a:t>
            </a:r>
            <a:r>
              <a:rPr lang="en-US" sz="3200" dirty="0" err="1" smtClean="0"/>
              <a:t>grafis</a:t>
            </a:r>
            <a:r>
              <a:rPr lang="en-US" sz="3200" dirty="0" smtClean="0"/>
              <a:t>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penunjuk</a:t>
            </a:r>
            <a:r>
              <a:rPr lang="en-US" sz="3200" dirty="0" smtClean="0"/>
              <a:t> =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tombol</a:t>
            </a:r>
            <a:r>
              <a:rPr lang="en-US" sz="3200" dirty="0" smtClean="0"/>
              <a:t> </a:t>
            </a:r>
            <a:r>
              <a:rPr lang="en-US" sz="3200" dirty="0" err="1" smtClean="0"/>
              <a:t>simbol</a:t>
            </a:r>
            <a:r>
              <a:rPr lang="en-US" sz="3200" dirty="0" smtClean="0"/>
              <a:t> </a:t>
            </a:r>
            <a:r>
              <a:rPr lang="en-US" sz="3200" dirty="0" err="1" smtClean="0"/>
              <a:t>kecil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layar</a:t>
            </a:r>
            <a:r>
              <a:rPr lang="en-US" sz="3200" dirty="0" smtClean="0"/>
              <a:t>, yang </a:t>
            </a:r>
            <a:r>
              <a:rPr lang="en-US" sz="3200" dirty="0" err="1" smtClean="0"/>
              <a:t>lokasi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bentuknya</a:t>
            </a:r>
            <a:r>
              <a:rPr lang="en-US" sz="3200" dirty="0" smtClean="0"/>
              <a:t> </a:t>
            </a:r>
            <a:r>
              <a:rPr lang="en-US" sz="3200" dirty="0" err="1" smtClean="0"/>
              <a:t>berubah</a:t>
            </a:r>
            <a:r>
              <a:rPr lang="en-US" sz="3200" dirty="0" smtClean="0"/>
              <a:t> </a:t>
            </a:r>
            <a:r>
              <a:rPr lang="en-US" sz="3200" dirty="0" err="1" smtClean="0"/>
              <a:t>ketika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 </a:t>
            </a:r>
            <a:r>
              <a:rPr lang="en-US" sz="3200" dirty="0" err="1" smtClean="0"/>
              <a:t>menggerakkan</a:t>
            </a:r>
            <a:r>
              <a:rPr lang="en-US" sz="3200" dirty="0" smtClean="0"/>
              <a:t> </a:t>
            </a:r>
            <a:r>
              <a:rPr lang="en-US" sz="3200" dirty="0" err="1" smtClean="0"/>
              <a:t>perangkat</a:t>
            </a:r>
            <a:r>
              <a:rPr lang="en-US" sz="3200" dirty="0" smtClean="0"/>
              <a:t> </a:t>
            </a:r>
            <a:r>
              <a:rPr lang="en-US" sz="3200" dirty="0" err="1" smtClean="0"/>
              <a:t>penunjuk</a:t>
            </a:r>
            <a:r>
              <a:rPr lang="en-US" sz="3200" dirty="0" smtClean="0"/>
              <a:t>.</a:t>
            </a:r>
          </a:p>
          <a:p>
            <a:pPr marL="514350" indent="-514350">
              <a:buFont typeface="+mj-lt"/>
              <a:buAutoNum type="alphaLcParenR"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2193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841" y="242047"/>
            <a:ext cx="6362700" cy="652182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Mouse =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penunjuk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dipegang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nyaman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mouse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mengendalikan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penunjuk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penunjuk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mouse.</a:t>
            </a:r>
          </a:p>
          <a:p>
            <a:pPr marL="457200" indent="-45720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http://3.bp.blogspot.com/-yYg9F6fmMo0/UIHw61USbhI/AAAAAAAAAiU/2Be8nfqropQ/s1600/images+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685799"/>
            <a:ext cx="4840941" cy="52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405</TotalTime>
  <Words>834</Words>
  <Application>Microsoft Office PowerPoint</Application>
  <PresentationFormat>Widescreen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Franklin Gothic Book</vt:lpstr>
      <vt:lpstr>Wingdings</vt:lpstr>
      <vt:lpstr>Crop</vt:lpstr>
      <vt:lpstr>Komponen input dan output komputer</vt:lpstr>
      <vt:lpstr>Input </vt:lpstr>
      <vt:lpstr>Input </vt:lpstr>
      <vt:lpstr>Input </vt:lpstr>
      <vt:lpstr>Perangkat Input</vt:lpstr>
      <vt:lpstr>Perangkat Input </vt:lpstr>
      <vt:lpstr>PowerPoint Presentation</vt:lpstr>
      <vt:lpstr>Perangkat Input </vt:lpstr>
      <vt:lpstr>PowerPoint Presentation</vt:lpstr>
      <vt:lpstr>PowerPoint Presentation</vt:lpstr>
      <vt:lpstr>Input Gambar </vt:lpstr>
      <vt:lpstr>Input Suara</vt:lpstr>
      <vt:lpstr>Input Video</vt:lpstr>
      <vt:lpstr>Scanner</vt:lpstr>
      <vt:lpstr>Input Biometrik </vt:lpstr>
      <vt:lpstr>Perangkat Output</vt:lpstr>
      <vt:lpstr>Perangkat Output</vt:lpstr>
      <vt:lpstr>Perangkat Output</vt:lpstr>
      <vt:lpstr>Perangkat Output</vt:lpstr>
      <vt:lpstr>PowerPoint Presentation</vt:lpstr>
      <vt:lpstr>PowerPoint Presentation</vt:lpstr>
      <vt:lpstr>PowerPoint Presentation</vt:lpstr>
      <vt:lpstr>Tugas Individu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Piranti perangkat lunak</dc:title>
  <dc:creator>User</dc:creator>
  <cp:lastModifiedBy>User</cp:lastModifiedBy>
  <cp:revision>60</cp:revision>
  <dcterms:created xsi:type="dcterms:W3CDTF">2018-07-30T22:46:30Z</dcterms:created>
  <dcterms:modified xsi:type="dcterms:W3CDTF">2018-10-05T09:38:09Z</dcterms:modified>
</cp:coreProperties>
</file>