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23"/>
  </p:handoutMasterIdLst>
  <p:sldIdLst>
    <p:sldId id="269" r:id="rId3"/>
    <p:sldId id="284" r:id="rId4"/>
    <p:sldId id="266" r:id="rId5"/>
    <p:sldId id="271" r:id="rId6"/>
    <p:sldId id="272" r:id="rId7"/>
    <p:sldId id="267" r:id="rId8"/>
    <p:sldId id="285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6" r:id="rId22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D10"/>
    <a:srgbClr val="F6EBD4"/>
    <a:srgbClr val="800000"/>
    <a:srgbClr val="FFCC00"/>
    <a:srgbClr val="4D4D4D"/>
    <a:srgbClr val="B0AC00"/>
    <a:srgbClr val="D5E1E7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0C8FF-5A70-439C-BE6B-2B65BBF632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91EEF2-598E-4B9E-A280-267A54003679}">
      <dgm:prSet phldrT="[Text]" custT="1"/>
      <dgm:spPr/>
      <dgm:t>
        <a:bodyPr/>
        <a:lstStyle/>
        <a:p>
          <a:r>
            <a:rPr lang="en-US" sz="2200" dirty="0" smtClean="0"/>
            <a:t>1</a:t>
          </a:r>
          <a:endParaRPr lang="en-US" sz="2200" dirty="0"/>
        </a:p>
      </dgm:t>
    </dgm:pt>
    <dgm:pt modelId="{B9AE9A5B-B751-40D0-A90C-E87FF3C30885}" type="parTrans" cxnId="{59098920-6AF2-4721-BE20-21FEFE8E5151}">
      <dgm:prSet/>
      <dgm:spPr/>
      <dgm:t>
        <a:bodyPr/>
        <a:lstStyle/>
        <a:p>
          <a:endParaRPr lang="en-US"/>
        </a:p>
      </dgm:t>
    </dgm:pt>
    <dgm:pt modelId="{2FD4E5FF-DC93-4804-8259-D83E6A6B5065}" type="sibTrans" cxnId="{59098920-6AF2-4721-BE20-21FEFE8E5151}">
      <dgm:prSet/>
      <dgm:spPr/>
      <dgm:t>
        <a:bodyPr/>
        <a:lstStyle/>
        <a:p>
          <a:endParaRPr lang="en-US"/>
        </a:p>
      </dgm:t>
    </dgm:pt>
    <dgm:pt modelId="{7F415F26-8A24-46F0-9825-988DC8667BDA}">
      <dgm:prSet phldrT="[Text]" custT="1"/>
      <dgm:spPr/>
      <dgm:t>
        <a:bodyPr/>
        <a:lstStyle/>
        <a:p>
          <a:r>
            <a:rPr lang="en-US" sz="2200" dirty="0" err="1" smtClean="0"/>
            <a:t>Informasi</a:t>
          </a:r>
          <a:r>
            <a:rPr lang="en-US" sz="2200" dirty="0" smtClean="0"/>
            <a:t> </a:t>
          </a:r>
          <a:r>
            <a:rPr lang="en-US" sz="2200" dirty="0" err="1" smtClean="0"/>
            <a:t>sosial</a:t>
          </a:r>
          <a:endParaRPr lang="en-US" sz="2200" dirty="0"/>
        </a:p>
      </dgm:t>
    </dgm:pt>
    <dgm:pt modelId="{F45882B5-AC70-4B27-946D-1FD0BBFB18B4}" type="parTrans" cxnId="{26879F64-70D3-4917-96EF-84436909A0C4}">
      <dgm:prSet/>
      <dgm:spPr/>
      <dgm:t>
        <a:bodyPr/>
        <a:lstStyle/>
        <a:p>
          <a:endParaRPr lang="en-US"/>
        </a:p>
      </dgm:t>
    </dgm:pt>
    <dgm:pt modelId="{8D7EDDC5-7D55-4005-B3BB-E0AE21463924}" type="sibTrans" cxnId="{26879F64-70D3-4917-96EF-84436909A0C4}">
      <dgm:prSet/>
      <dgm:spPr/>
      <dgm:t>
        <a:bodyPr/>
        <a:lstStyle/>
        <a:p>
          <a:endParaRPr lang="en-US"/>
        </a:p>
      </dgm:t>
    </dgm:pt>
    <dgm:pt modelId="{A31D55E4-0C7A-4B78-98E9-66EC0B922CE0}">
      <dgm:prSet phldrT="[Text]" custT="1"/>
      <dgm:spPr/>
      <dgm:t>
        <a:bodyPr/>
        <a:lstStyle/>
        <a:p>
          <a:r>
            <a:rPr lang="en-US" sz="2200" dirty="0" err="1" smtClean="0"/>
            <a:t>Manusia</a:t>
          </a:r>
          <a:r>
            <a:rPr lang="en-US" sz="2200" dirty="0" smtClean="0"/>
            <a:t> </a:t>
          </a:r>
          <a:r>
            <a:rPr lang="en-US" sz="2200" dirty="0" err="1" smtClean="0"/>
            <a:t>pencari</a:t>
          </a:r>
          <a:r>
            <a:rPr lang="en-US" sz="2200" dirty="0" smtClean="0"/>
            <a:t> </a:t>
          </a:r>
          <a:r>
            <a:rPr lang="en-US" sz="2200" dirty="0" err="1" smtClean="0"/>
            <a:t>informasi</a:t>
          </a:r>
          <a:r>
            <a:rPr lang="en-US" sz="2200" dirty="0" smtClean="0"/>
            <a:t>: </a:t>
          </a:r>
          <a:r>
            <a:rPr lang="en-US" sz="2200" dirty="0" err="1" smtClean="0"/>
            <a:t>jalan</a:t>
          </a:r>
          <a:r>
            <a:rPr lang="en-US" sz="2200" dirty="0" smtClean="0"/>
            <a:t> </a:t>
          </a:r>
          <a:r>
            <a:rPr lang="en-US" sz="2200" dirty="0" err="1" smtClean="0"/>
            <a:t>terburu-buru</a:t>
          </a:r>
          <a:r>
            <a:rPr lang="en-US" sz="2200" dirty="0" smtClean="0"/>
            <a:t>, </a:t>
          </a:r>
          <a:r>
            <a:rPr lang="en-US" sz="2200" dirty="0" err="1" smtClean="0"/>
            <a:t>menangis</a:t>
          </a:r>
          <a:r>
            <a:rPr lang="en-US" sz="2200" dirty="0" smtClean="0"/>
            <a:t>, </a:t>
          </a:r>
          <a:r>
            <a:rPr lang="en-US" sz="2200" dirty="0" err="1" smtClean="0"/>
            <a:t>membawa</a:t>
          </a:r>
          <a:r>
            <a:rPr lang="en-US" sz="2200" dirty="0" smtClean="0"/>
            <a:t> </a:t>
          </a:r>
          <a:r>
            <a:rPr lang="en-US" sz="2200" dirty="0" err="1" smtClean="0"/>
            <a:t>buku</a:t>
          </a:r>
          <a:r>
            <a:rPr lang="en-US" sz="2200" dirty="0" smtClean="0"/>
            <a:t> </a:t>
          </a:r>
          <a:r>
            <a:rPr lang="en-US" sz="2200" dirty="0" err="1" smtClean="0"/>
            <a:t>cukup</a:t>
          </a:r>
          <a:r>
            <a:rPr lang="en-US" sz="2200" dirty="0" smtClean="0"/>
            <a:t> </a:t>
          </a:r>
          <a:r>
            <a:rPr lang="en-US" sz="2200" dirty="0" err="1" smtClean="0"/>
            <a:t>tebal</a:t>
          </a:r>
          <a:endParaRPr lang="en-US" sz="2200" dirty="0"/>
        </a:p>
      </dgm:t>
    </dgm:pt>
    <dgm:pt modelId="{7483A936-661D-4431-A1F8-828407C8DF0B}" type="parTrans" cxnId="{1A7CDD3F-28DB-44AC-9A9C-1ECD07702E07}">
      <dgm:prSet/>
      <dgm:spPr/>
      <dgm:t>
        <a:bodyPr/>
        <a:lstStyle/>
        <a:p>
          <a:endParaRPr lang="en-US"/>
        </a:p>
      </dgm:t>
    </dgm:pt>
    <dgm:pt modelId="{2F1BE814-EBF4-4175-80C2-B995B438E6F8}" type="sibTrans" cxnId="{1A7CDD3F-28DB-44AC-9A9C-1ECD07702E07}">
      <dgm:prSet/>
      <dgm:spPr/>
      <dgm:t>
        <a:bodyPr/>
        <a:lstStyle/>
        <a:p>
          <a:endParaRPr lang="en-US"/>
        </a:p>
      </dgm:t>
    </dgm:pt>
    <dgm:pt modelId="{B3AC1C3F-8E2B-431A-9D11-6F6B14F21A2E}">
      <dgm:prSet phldrT="[Text]" custT="1"/>
      <dgm:spPr/>
      <dgm:t>
        <a:bodyPr/>
        <a:lstStyle/>
        <a:p>
          <a:r>
            <a:rPr lang="en-US" sz="2200" dirty="0" smtClean="0"/>
            <a:t>2</a:t>
          </a:r>
          <a:endParaRPr lang="en-US" sz="2200" dirty="0"/>
        </a:p>
      </dgm:t>
    </dgm:pt>
    <dgm:pt modelId="{A3FEC5B8-F8EE-4EF5-89A6-DB288237322E}" type="parTrans" cxnId="{5A36C890-1DBC-43C4-8D2F-32C6036C85AF}">
      <dgm:prSet/>
      <dgm:spPr/>
      <dgm:t>
        <a:bodyPr/>
        <a:lstStyle/>
        <a:p>
          <a:endParaRPr lang="en-US"/>
        </a:p>
      </dgm:t>
    </dgm:pt>
    <dgm:pt modelId="{45132FA4-44F9-46B9-8F8E-F08CE53215BE}" type="sibTrans" cxnId="{5A36C890-1DBC-43C4-8D2F-32C6036C85AF}">
      <dgm:prSet/>
      <dgm:spPr/>
      <dgm:t>
        <a:bodyPr/>
        <a:lstStyle/>
        <a:p>
          <a:endParaRPr lang="en-US"/>
        </a:p>
      </dgm:t>
    </dgm:pt>
    <dgm:pt modelId="{1D82B878-CBD2-48DE-A022-6E41DED790E5}">
      <dgm:prSet phldrT="[Text]" custT="1"/>
      <dgm:spPr/>
      <dgm:t>
        <a:bodyPr/>
        <a:lstStyle/>
        <a:p>
          <a:r>
            <a:rPr lang="en-US" sz="2200" dirty="0" err="1" smtClean="0"/>
            <a:t>Penampilan</a:t>
          </a:r>
          <a:endParaRPr lang="en-US" sz="2200" dirty="0"/>
        </a:p>
      </dgm:t>
    </dgm:pt>
    <dgm:pt modelId="{2EE591D4-758B-445A-BE0B-C45B2B141493}" type="parTrans" cxnId="{12563DF3-D9F2-4C78-BA49-DDB298A6DE30}">
      <dgm:prSet/>
      <dgm:spPr/>
      <dgm:t>
        <a:bodyPr/>
        <a:lstStyle/>
        <a:p>
          <a:endParaRPr lang="en-US"/>
        </a:p>
      </dgm:t>
    </dgm:pt>
    <dgm:pt modelId="{0DD9511E-FC0D-4EAB-9028-71052797D008}" type="sibTrans" cxnId="{12563DF3-D9F2-4C78-BA49-DDB298A6DE30}">
      <dgm:prSet/>
      <dgm:spPr/>
      <dgm:t>
        <a:bodyPr/>
        <a:lstStyle/>
        <a:p>
          <a:endParaRPr lang="en-US"/>
        </a:p>
      </dgm:t>
    </dgm:pt>
    <dgm:pt modelId="{A152446D-2936-49FA-A469-E64E4096D8DD}">
      <dgm:prSet phldrT="[Text]" custT="1"/>
      <dgm:spPr/>
      <dgm:t>
        <a:bodyPr/>
        <a:lstStyle/>
        <a:p>
          <a:r>
            <a:rPr lang="en-US" sz="2200" dirty="0" smtClean="0"/>
            <a:t>3</a:t>
          </a:r>
          <a:endParaRPr lang="en-US" sz="2200" dirty="0"/>
        </a:p>
      </dgm:t>
    </dgm:pt>
    <dgm:pt modelId="{43E416FA-023A-4E3E-A344-8E2D9B4C1664}" type="parTrans" cxnId="{D33D61F8-BD3B-46FC-8692-7B577B92A404}">
      <dgm:prSet/>
      <dgm:spPr/>
      <dgm:t>
        <a:bodyPr/>
        <a:lstStyle/>
        <a:p>
          <a:endParaRPr lang="en-US"/>
        </a:p>
      </dgm:t>
    </dgm:pt>
    <dgm:pt modelId="{79437361-A3E9-4521-BDA4-0655593C0CBB}" type="sibTrans" cxnId="{D33D61F8-BD3B-46FC-8692-7B577B92A404}">
      <dgm:prSet/>
      <dgm:spPr/>
      <dgm:t>
        <a:bodyPr/>
        <a:lstStyle/>
        <a:p>
          <a:endParaRPr lang="en-US"/>
        </a:p>
      </dgm:t>
    </dgm:pt>
    <dgm:pt modelId="{AEF02473-2494-46ED-B658-1A1C15CE8DBE}">
      <dgm:prSet phldrT="[Text]" custT="1"/>
      <dgm:spPr/>
      <dgm:t>
        <a:bodyPr/>
        <a:lstStyle/>
        <a:p>
          <a:r>
            <a:rPr lang="en-US" sz="2200" dirty="0" err="1" smtClean="0"/>
            <a:t>Petunjuk</a:t>
          </a:r>
          <a:r>
            <a:rPr lang="en-US" sz="2200" dirty="0" smtClean="0"/>
            <a:t> nonverbal</a:t>
          </a:r>
          <a:endParaRPr lang="en-US" sz="2200" dirty="0"/>
        </a:p>
      </dgm:t>
    </dgm:pt>
    <dgm:pt modelId="{DA926005-8989-4A7D-AE7F-4485C1E72F2E}" type="parTrans" cxnId="{C0941340-9A74-499D-BBA4-54CFEF57C93D}">
      <dgm:prSet/>
      <dgm:spPr/>
      <dgm:t>
        <a:bodyPr/>
        <a:lstStyle/>
        <a:p>
          <a:endParaRPr lang="en-US"/>
        </a:p>
      </dgm:t>
    </dgm:pt>
    <dgm:pt modelId="{209F3555-7265-4737-8EFD-4286A0DC146B}" type="sibTrans" cxnId="{C0941340-9A74-499D-BBA4-54CFEF57C93D}">
      <dgm:prSet/>
      <dgm:spPr/>
      <dgm:t>
        <a:bodyPr/>
        <a:lstStyle/>
        <a:p>
          <a:endParaRPr lang="en-US"/>
        </a:p>
      </dgm:t>
    </dgm:pt>
    <dgm:pt modelId="{DBDA598F-3BFB-427C-B718-8676E3EE69CA}">
      <dgm:prSet phldrT="[Text]" custT="1"/>
      <dgm:spPr/>
      <dgm:t>
        <a:bodyPr/>
        <a:lstStyle/>
        <a:p>
          <a:r>
            <a:rPr lang="en-US" sz="2200" i="1" dirty="0" smtClean="0"/>
            <a:t>Stereotype</a:t>
          </a:r>
          <a:r>
            <a:rPr lang="en-US" sz="2200" dirty="0" smtClean="0"/>
            <a:t> </a:t>
          </a:r>
          <a:r>
            <a:rPr lang="en-US" sz="2200" dirty="0" smtClean="0">
              <a:sym typeface="Wingdings"/>
            </a:rPr>
            <a:t></a:t>
          </a:r>
          <a:r>
            <a:rPr lang="en-US" sz="2200" dirty="0" smtClean="0"/>
            <a:t> </a:t>
          </a:r>
          <a:r>
            <a:rPr lang="en-US" sz="2200" dirty="0" err="1" smtClean="0"/>
            <a:t>persepsi</a:t>
          </a:r>
          <a:r>
            <a:rPr lang="en-US" sz="2200" dirty="0" smtClean="0"/>
            <a:t> </a:t>
          </a:r>
          <a:r>
            <a:rPr lang="en-US" sz="2200" dirty="0" err="1" smtClean="0"/>
            <a:t>tentang</a:t>
          </a:r>
          <a:r>
            <a:rPr lang="en-US" sz="2200" dirty="0" smtClean="0"/>
            <a:t> </a:t>
          </a:r>
          <a:r>
            <a:rPr lang="en-US" sz="2200" dirty="0" err="1" smtClean="0"/>
            <a:t>karakter</a:t>
          </a:r>
          <a:r>
            <a:rPr lang="en-US" sz="2200" dirty="0" smtClean="0"/>
            <a:t> </a:t>
          </a:r>
          <a:r>
            <a:rPr lang="en-US" sz="2200" dirty="0" err="1" smtClean="0"/>
            <a:t>suatu</a:t>
          </a:r>
          <a:r>
            <a:rPr lang="en-US" sz="2200" dirty="0" smtClean="0"/>
            <a:t> </a:t>
          </a:r>
          <a:r>
            <a:rPr lang="en-US" sz="2200" dirty="0" err="1" smtClean="0"/>
            <a:t>kelompok</a:t>
          </a:r>
          <a:r>
            <a:rPr lang="en-US" sz="2200" dirty="0" smtClean="0"/>
            <a:t> </a:t>
          </a:r>
          <a:endParaRPr lang="en-US" sz="2200" dirty="0"/>
        </a:p>
      </dgm:t>
    </dgm:pt>
    <dgm:pt modelId="{91B10BCA-876B-4006-81E5-935B6A7C9F0E}" type="parTrans" cxnId="{F5938908-7CDD-4454-94B5-0FA2CFEFBDE9}">
      <dgm:prSet/>
      <dgm:spPr/>
      <dgm:t>
        <a:bodyPr/>
        <a:lstStyle/>
        <a:p>
          <a:endParaRPr lang="en-US"/>
        </a:p>
      </dgm:t>
    </dgm:pt>
    <dgm:pt modelId="{00DA785C-D6FA-4061-A606-F43FAC36B838}" type="sibTrans" cxnId="{F5938908-7CDD-4454-94B5-0FA2CFEFBDE9}">
      <dgm:prSet/>
      <dgm:spPr/>
      <dgm:t>
        <a:bodyPr/>
        <a:lstStyle/>
        <a:p>
          <a:endParaRPr lang="en-US"/>
        </a:p>
      </dgm:t>
    </dgm:pt>
    <dgm:pt modelId="{03EE51C4-99C1-48D6-B25B-F47FC7939D6B}">
      <dgm:prSet phldrT="[Text]" custT="1"/>
      <dgm:spPr/>
      <dgm:t>
        <a:bodyPr/>
        <a:lstStyle/>
        <a:p>
          <a:r>
            <a:rPr lang="en-US" sz="2200" dirty="0" smtClean="0"/>
            <a:t>b. </a:t>
          </a:r>
          <a:r>
            <a:rPr lang="en-US" sz="2200" i="1" dirty="0" smtClean="0"/>
            <a:t>The physical attractiveness</a:t>
          </a:r>
          <a:r>
            <a:rPr lang="en-US" sz="2200" dirty="0" smtClean="0"/>
            <a:t> </a:t>
          </a:r>
          <a:r>
            <a:rPr lang="en-US" sz="2200" i="1" dirty="0" smtClean="0"/>
            <a:t>stereotype</a:t>
          </a:r>
          <a:r>
            <a:rPr lang="en-US" sz="2200" dirty="0" smtClean="0"/>
            <a:t>  </a:t>
          </a:r>
          <a:endParaRPr lang="en-US" sz="2200" dirty="0"/>
        </a:p>
      </dgm:t>
    </dgm:pt>
    <dgm:pt modelId="{CD975062-CB64-4D10-8C62-89961A847A6F}" type="parTrans" cxnId="{E276E89D-C1FE-463E-BF94-AFC0F414F733}">
      <dgm:prSet/>
      <dgm:spPr/>
      <dgm:t>
        <a:bodyPr/>
        <a:lstStyle/>
        <a:p>
          <a:endParaRPr lang="en-US"/>
        </a:p>
      </dgm:t>
    </dgm:pt>
    <dgm:pt modelId="{1D80C28B-9B66-4E08-8123-64908871FD49}" type="sibTrans" cxnId="{E276E89D-C1FE-463E-BF94-AFC0F414F733}">
      <dgm:prSet/>
      <dgm:spPr/>
      <dgm:t>
        <a:bodyPr/>
        <a:lstStyle/>
        <a:p>
          <a:endParaRPr lang="en-US"/>
        </a:p>
      </dgm:t>
    </dgm:pt>
    <dgm:pt modelId="{A7ED8405-A46B-4828-8BA4-334C044E0390}">
      <dgm:prSet phldrT="[Text]" custT="1"/>
      <dgm:spPr/>
      <dgm:t>
        <a:bodyPr/>
        <a:lstStyle/>
        <a:p>
          <a:r>
            <a:rPr lang="en-US" sz="2200" dirty="0" smtClean="0"/>
            <a:t>(-) </a:t>
          </a:r>
          <a:r>
            <a:rPr lang="en-US" sz="2200" dirty="0" err="1" smtClean="0"/>
            <a:t>Daya</a:t>
          </a:r>
          <a:r>
            <a:rPr lang="en-US" sz="2200" dirty="0" smtClean="0"/>
            <a:t> </a:t>
          </a:r>
          <a:r>
            <a:rPr lang="en-US" sz="2200" dirty="0" err="1" smtClean="0"/>
            <a:t>tarik</a:t>
          </a:r>
          <a:r>
            <a:rPr lang="en-US" sz="2200" dirty="0" smtClean="0"/>
            <a:t> </a:t>
          </a:r>
          <a:r>
            <a:rPr lang="en-US" sz="2200" dirty="0" err="1" smtClean="0"/>
            <a:t>fisik</a:t>
          </a:r>
          <a:r>
            <a:rPr lang="en-US" sz="2200" dirty="0" smtClean="0"/>
            <a:t>: a. </a:t>
          </a:r>
          <a:r>
            <a:rPr lang="en-US" sz="2200" i="1" dirty="0" smtClean="0"/>
            <a:t>Halo effect </a:t>
          </a:r>
          <a:r>
            <a:rPr lang="en-US" sz="2200" i="1" dirty="0" smtClean="0">
              <a:sym typeface="Wingdings" pitchFamily="2" charset="2"/>
            </a:rPr>
            <a:t> </a:t>
          </a:r>
          <a:r>
            <a:rPr lang="en-US" sz="2200" i="1" dirty="0" err="1" smtClean="0">
              <a:sym typeface="Wingdings" pitchFamily="2" charset="2"/>
            </a:rPr>
            <a:t>sifat</a:t>
          </a:r>
          <a:r>
            <a:rPr lang="en-US" sz="2200" i="1" dirty="0" smtClean="0">
              <a:sym typeface="Wingdings" pitchFamily="2" charset="2"/>
            </a:rPr>
            <a:t> yang </a:t>
          </a:r>
          <a:r>
            <a:rPr lang="en-US" sz="2200" i="1" dirty="0" err="1" smtClean="0">
              <a:sym typeface="Wingdings" pitchFamily="2" charset="2"/>
            </a:rPr>
            <a:t>terkait</a:t>
          </a:r>
          <a:r>
            <a:rPr lang="en-US" sz="2200" i="1" dirty="0" smtClean="0">
              <a:sym typeface="Wingdings" pitchFamily="2" charset="2"/>
            </a:rPr>
            <a:t> </a:t>
          </a:r>
          <a:r>
            <a:rPr lang="en-US" sz="2200" i="1" dirty="0" err="1" smtClean="0">
              <a:sym typeface="Wingdings" pitchFamily="2" charset="2"/>
            </a:rPr>
            <a:t>sebelumnya</a:t>
          </a:r>
          <a:r>
            <a:rPr lang="en-US" sz="2200" i="1" dirty="0" smtClean="0">
              <a:sym typeface="Wingdings" pitchFamily="2" charset="2"/>
            </a:rPr>
            <a:t>.</a:t>
          </a:r>
          <a:endParaRPr lang="en-US" sz="2200" dirty="0"/>
        </a:p>
      </dgm:t>
    </dgm:pt>
    <dgm:pt modelId="{D08EA509-8908-4393-ACC3-2183632733CD}" type="parTrans" cxnId="{9B7DC48F-7273-4AB2-8F17-2E795E25E0CA}">
      <dgm:prSet/>
      <dgm:spPr/>
      <dgm:t>
        <a:bodyPr/>
        <a:lstStyle/>
        <a:p>
          <a:endParaRPr lang="en-US"/>
        </a:p>
      </dgm:t>
    </dgm:pt>
    <dgm:pt modelId="{AF8A664A-AE34-4F12-80BE-FAA291BF6D62}" type="sibTrans" cxnId="{9B7DC48F-7273-4AB2-8F17-2E795E25E0CA}">
      <dgm:prSet/>
      <dgm:spPr/>
      <dgm:t>
        <a:bodyPr/>
        <a:lstStyle/>
        <a:p>
          <a:endParaRPr lang="en-US"/>
        </a:p>
      </dgm:t>
    </dgm:pt>
    <dgm:pt modelId="{F807D14F-DE08-4457-96D6-CE4F926A2D3A}">
      <dgm:prSet phldrT="[Text]" custT="1"/>
      <dgm:spPr/>
      <dgm:t>
        <a:bodyPr/>
        <a:lstStyle/>
        <a:p>
          <a:r>
            <a:rPr lang="en-US" sz="2200" dirty="0" smtClean="0"/>
            <a:t>(-) Stigma</a:t>
          </a:r>
          <a:endParaRPr lang="en-US" sz="2200" dirty="0"/>
        </a:p>
      </dgm:t>
    </dgm:pt>
    <dgm:pt modelId="{5A9BE683-81C7-49D8-95C3-CA8D290CE5DB}" type="parTrans" cxnId="{DC677009-9929-4822-BF83-73CEB4056C60}">
      <dgm:prSet/>
      <dgm:spPr/>
      <dgm:t>
        <a:bodyPr/>
        <a:lstStyle/>
        <a:p>
          <a:endParaRPr lang="en-US"/>
        </a:p>
      </dgm:t>
    </dgm:pt>
    <dgm:pt modelId="{69FBA9D2-B3EA-4CCF-ABE8-3AF8EB119081}" type="sibTrans" cxnId="{DC677009-9929-4822-BF83-73CEB4056C60}">
      <dgm:prSet/>
      <dgm:spPr/>
      <dgm:t>
        <a:bodyPr/>
        <a:lstStyle/>
        <a:p>
          <a:endParaRPr lang="en-US"/>
        </a:p>
      </dgm:t>
    </dgm:pt>
    <dgm:pt modelId="{3E6CA6A0-374A-4979-B5A8-E93CBD78597E}">
      <dgm:prSet phldrT="[Text]" custT="1"/>
      <dgm:spPr/>
      <dgm:t>
        <a:bodyPr/>
        <a:lstStyle/>
        <a:p>
          <a:r>
            <a:rPr lang="en-US" sz="2200" dirty="0" err="1" smtClean="0"/>
            <a:t>Ekspresi</a:t>
          </a:r>
          <a:r>
            <a:rPr lang="en-US" sz="2200" dirty="0" smtClean="0"/>
            <a:t> </a:t>
          </a:r>
          <a:r>
            <a:rPr lang="en-US" sz="2200" dirty="0" err="1" smtClean="0"/>
            <a:t>wajah</a:t>
          </a:r>
          <a:r>
            <a:rPr lang="en-US" sz="2200" dirty="0" smtClean="0"/>
            <a:t>, </a:t>
          </a:r>
          <a:r>
            <a:rPr lang="en-US" sz="2200" dirty="0" err="1" smtClean="0"/>
            <a:t>kontak</a:t>
          </a:r>
          <a:r>
            <a:rPr lang="en-US" sz="2200" dirty="0" smtClean="0"/>
            <a:t> </a:t>
          </a:r>
          <a:r>
            <a:rPr lang="en-US" sz="2200" dirty="0" err="1" smtClean="0"/>
            <a:t>mata</a:t>
          </a:r>
          <a:r>
            <a:rPr lang="en-US" sz="2200" dirty="0" smtClean="0"/>
            <a:t>, </a:t>
          </a:r>
          <a:r>
            <a:rPr lang="en-US" sz="2200" dirty="0" err="1" smtClean="0"/>
            <a:t>suara</a:t>
          </a:r>
          <a:r>
            <a:rPr lang="en-US" sz="2200" dirty="0" smtClean="0"/>
            <a:t>, </a:t>
          </a:r>
          <a:r>
            <a:rPr lang="en-US" sz="2200" dirty="0" err="1" smtClean="0"/>
            <a:t>tindakan</a:t>
          </a:r>
          <a:endParaRPr lang="en-US" sz="2200" dirty="0"/>
        </a:p>
      </dgm:t>
    </dgm:pt>
    <dgm:pt modelId="{BC2A8EA5-94E2-414E-A87B-75F48336666C}" type="parTrans" cxnId="{871FCEB6-A628-42F0-9307-6B8712533761}">
      <dgm:prSet/>
      <dgm:spPr/>
      <dgm:t>
        <a:bodyPr/>
        <a:lstStyle/>
        <a:p>
          <a:endParaRPr lang="en-US"/>
        </a:p>
      </dgm:t>
    </dgm:pt>
    <dgm:pt modelId="{C07A6F6F-9A6C-45B6-BE7F-4CA37EFFA43B}" type="sibTrans" cxnId="{871FCEB6-A628-42F0-9307-6B8712533761}">
      <dgm:prSet/>
      <dgm:spPr/>
      <dgm:t>
        <a:bodyPr/>
        <a:lstStyle/>
        <a:p>
          <a:endParaRPr lang="en-US"/>
        </a:p>
      </dgm:t>
    </dgm:pt>
    <dgm:pt modelId="{6272EC68-97AA-4FF7-A69C-55EAB551EE82}" type="pres">
      <dgm:prSet presAssocID="{2EC0C8FF-5A70-439C-BE6B-2B65BBF632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CF950-01FD-482A-AE70-12F2C7EFE7EB}" type="pres">
      <dgm:prSet presAssocID="{3E91EEF2-598E-4B9E-A280-267A54003679}" presName="composite" presStyleCnt="0"/>
      <dgm:spPr/>
    </dgm:pt>
    <dgm:pt modelId="{82A4F279-B198-45C1-A557-2B8174E6CEFD}" type="pres">
      <dgm:prSet presAssocID="{3E91EEF2-598E-4B9E-A280-267A540036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8AEB6-04DB-47FC-A275-584096912A33}" type="pres">
      <dgm:prSet presAssocID="{3E91EEF2-598E-4B9E-A280-267A54003679}" presName="descendantText" presStyleLbl="alignAcc1" presStyleIdx="0" presStyleCnt="3" custScaleX="102738" custScaleY="11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46507-24C6-4FC5-9431-119E12AD8BA8}" type="pres">
      <dgm:prSet presAssocID="{2FD4E5FF-DC93-4804-8259-D83E6A6B5065}" presName="sp" presStyleCnt="0"/>
      <dgm:spPr/>
    </dgm:pt>
    <dgm:pt modelId="{3DCFA998-2655-46BE-B7A7-8D23B149881B}" type="pres">
      <dgm:prSet presAssocID="{B3AC1C3F-8E2B-431A-9D11-6F6B14F21A2E}" presName="composite" presStyleCnt="0"/>
      <dgm:spPr/>
    </dgm:pt>
    <dgm:pt modelId="{06F33698-8D1B-4EB7-A60A-DB0BD891642B}" type="pres">
      <dgm:prSet presAssocID="{B3AC1C3F-8E2B-431A-9D11-6F6B14F21A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3B44C-60AC-4D84-9289-B628A63492D2}" type="pres">
      <dgm:prSet presAssocID="{B3AC1C3F-8E2B-431A-9D11-6F6B14F21A2E}" presName="descendantText" presStyleLbl="alignAcc1" presStyleIdx="1" presStyleCnt="3" custScaleX="100628" custScaleY="154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AC09F-B535-4FEE-8DFE-EB5A0CDF9D5C}" type="pres">
      <dgm:prSet presAssocID="{45132FA4-44F9-46B9-8F8E-F08CE53215BE}" presName="sp" presStyleCnt="0"/>
      <dgm:spPr/>
    </dgm:pt>
    <dgm:pt modelId="{7AD8422C-65C1-4AE2-9F5D-F38176BBB8F8}" type="pres">
      <dgm:prSet presAssocID="{A152446D-2936-49FA-A469-E64E4096D8DD}" presName="composite" presStyleCnt="0"/>
      <dgm:spPr/>
    </dgm:pt>
    <dgm:pt modelId="{9B8AC493-8CFC-4B31-B234-ED03989295F0}" type="pres">
      <dgm:prSet presAssocID="{A152446D-2936-49FA-A469-E64E4096D8D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EF8E4-861F-4AEB-97F8-D524F9B62C47}" type="pres">
      <dgm:prSet presAssocID="{A152446D-2936-49FA-A469-E64E4096D8D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79342-8F18-4506-9249-F22836DD5D4C}" type="presOf" srcId="{B3AC1C3F-8E2B-431A-9D11-6F6B14F21A2E}" destId="{06F33698-8D1B-4EB7-A60A-DB0BD891642B}" srcOrd="0" destOrd="0" presId="urn:microsoft.com/office/officeart/2005/8/layout/chevron2"/>
    <dgm:cxn modelId="{1A7CDD3F-28DB-44AC-9A9C-1ECD07702E07}" srcId="{3E91EEF2-598E-4B9E-A280-267A54003679}" destId="{A31D55E4-0C7A-4B78-98E9-66EC0B922CE0}" srcOrd="1" destOrd="0" parTransId="{7483A936-661D-4431-A1F8-828407C8DF0B}" sibTransId="{2F1BE814-EBF4-4175-80C2-B995B438E6F8}"/>
    <dgm:cxn modelId="{C0941340-9A74-499D-BBA4-54CFEF57C93D}" srcId="{A152446D-2936-49FA-A469-E64E4096D8DD}" destId="{AEF02473-2494-46ED-B658-1A1C15CE8DBE}" srcOrd="0" destOrd="0" parTransId="{DA926005-8989-4A7D-AE7F-4485C1E72F2E}" sibTransId="{209F3555-7265-4737-8EFD-4286A0DC146B}"/>
    <dgm:cxn modelId="{5A36C890-1DBC-43C4-8D2F-32C6036C85AF}" srcId="{2EC0C8FF-5A70-439C-BE6B-2B65BBF632C4}" destId="{B3AC1C3F-8E2B-431A-9D11-6F6B14F21A2E}" srcOrd="1" destOrd="0" parTransId="{A3FEC5B8-F8EE-4EF5-89A6-DB288237322E}" sibTransId="{45132FA4-44F9-46B9-8F8E-F08CE53215BE}"/>
    <dgm:cxn modelId="{0D36286A-1CDB-46C6-8308-F300EC011844}" type="presOf" srcId="{AEF02473-2494-46ED-B658-1A1C15CE8DBE}" destId="{4A3EF8E4-861F-4AEB-97F8-D524F9B62C47}" srcOrd="0" destOrd="0" presId="urn:microsoft.com/office/officeart/2005/8/layout/chevron2"/>
    <dgm:cxn modelId="{3DDF5FD9-3822-49F4-BF0C-736680C80B51}" type="presOf" srcId="{03EE51C4-99C1-48D6-B25B-F47FC7939D6B}" destId="{E3E3B44C-60AC-4D84-9289-B628A63492D2}" srcOrd="0" destOrd="2" presId="urn:microsoft.com/office/officeart/2005/8/layout/chevron2"/>
    <dgm:cxn modelId="{456D64A5-979E-43C8-BD94-BB5F935C3BBE}" type="presOf" srcId="{F807D14F-DE08-4457-96D6-CE4F926A2D3A}" destId="{E3E3B44C-60AC-4D84-9289-B628A63492D2}" srcOrd="0" destOrd="3" presId="urn:microsoft.com/office/officeart/2005/8/layout/chevron2"/>
    <dgm:cxn modelId="{BD08ED07-267B-4A68-9814-F54924E0F7BD}" type="presOf" srcId="{DBDA598F-3BFB-427C-B718-8676E3EE69CA}" destId="{3808AEB6-04DB-47FC-A275-584096912A33}" srcOrd="0" destOrd="2" presId="urn:microsoft.com/office/officeart/2005/8/layout/chevron2"/>
    <dgm:cxn modelId="{76C6B624-18B2-47A6-92CD-3817354340FF}" type="presOf" srcId="{A152446D-2936-49FA-A469-E64E4096D8DD}" destId="{9B8AC493-8CFC-4B31-B234-ED03989295F0}" srcOrd="0" destOrd="0" presId="urn:microsoft.com/office/officeart/2005/8/layout/chevron2"/>
    <dgm:cxn modelId="{26879F64-70D3-4917-96EF-84436909A0C4}" srcId="{3E91EEF2-598E-4B9E-A280-267A54003679}" destId="{7F415F26-8A24-46F0-9825-988DC8667BDA}" srcOrd="0" destOrd="0" parTransId="{F45882B5-AC70-4B27-946D-1FD0BBFB18B4}" sibTransId="{8D7EDDC5-7D55-4005-B3BB-E0AE21463924}"/>
    <dgm:cxn modelId="{58389D30-48C6-44D9-99C3-DB2430AE60FC}" type="presOf" srcId="{A7ED8405-A46B-4828-8BA4-334C044E0390}" destId="{E3E3B44C-60AC-4D84-9289-B628A63492D2}" srcOrd="0" destOrd="1" presId="urn:microsoft.com/office/officeart/2005/8/layout/chevron2"/>
    <dgm:cxn modelId="{E276E89D-C1FE-463E-BF94-AFC0F414F733}" srcId="{B3AC1C3F-8E2B-431A-9D11-6F6B14F21A2E}" destId="{03EE51C4-99C1-48D6-B25B-F47FC7939D6B}" srcOrd="2" destOrd="0" parTransId="{CD975062-CB64-4D10-8C62-89961A847A6F}" sibTransId="{1D80C28B-9B66-4E08-8123-64908871FD49}"/>
    <dgm:cxn modelId="{A93F361B-E761-4EF0-8DBE-D01F7436C5DA}" type="presOf" srcId="{1D82B878-CBD2-48DE-A022-6E41DED790E5}" destId="{E3E3B44C-60AC-4D84-9289-B628A63492D2}" srcOrd="0" destOrd="0" presId="urn:microsoft.com/office/officeart/2005/8/layout/chevron2"/>
    <dgm:cxn modelId="{F7ABE439-99B8-47CF-934D-F1395AC78835}" type="presOf" srcId="{3E6CA6A0-374A-4979-B5A8-E93CBD78597E}" destId="{E3E3B44C-60AC-4D84-9289-B628A63492D2}" srcOrd="0" destOrd="4" presId="urn:microsoft.com/office/officeart/2005/8/layout/chevron2"/>
    <dgm:cxn modelId="{B7BB7633-CF0B-42D2-B963-93A9395D9577}" type="presOf" srcId="{A31D55E4-0C7A-4B78-98E9-66EC0B922CE0}" destId="{3808AEB6-04DB-47FC-A275-584096912A33}" srcOrd="0" destOrd="1" presId="urn:microsoft.com/office/officeart/2005/8/layout/chevron2"/>
    <dgm:cxn modelId="{12563DF3-D9F2-4C78-BA49-DDB298A6DE30}" srcId="{B3AC1C3F-8E2B-431A-9D11-6F6B14F21A2E}" destId="{1D82B878-CBD2-48DE-A022-6E41DED790E5}" srcOrd="0" destOrd="0" parTransId="{2EE591D4-758B-445A-BE0B-C45B2B141493}" sibTransId="{0DD9511E-FC0D-4EAB-9028-71052797D008}"/>
    <dgm:cxn modelId="{DC677009-9929-4822-BF83-73CEB4056C60}" srcId="{B3AC1C3F-8E2B-431A-9D11-6F6B14F21A2E}" destId="{F807D14F-DE08-4457-96D6-CE4F926A2D3A}" srcOrd="3" destOrd="0" parTransId="{5A9BE683-81C7-49D8-95C3-CA8D290CE5DB}" sibTransId="{69FBA9D2-B3EA-4CCF-ABE8-3AF8EB119081}"/>
    <dgm:cxn modelId="{9B7DC48F-7273-4AB2-8F17-2E795E25E0CA}" srcId="{B3AC1C3F-8E2B-431A-9D11-6F6B14F21A2E}" destId="{A7ED8405-A46B-4828-8BA4-334C044E0390}" srcOrd="1" destOrd="0" parTransId="{D08EA509-8908-4393-ACC3-2183632733CD}" sibTransId="{AF8A664A-AE34-4F12-80BE-FAA291BF6D62}"/>
    <dgm:cxn modelId="{BF3089C0-1914-476A-A716-3C545A10349F}" type="presOf" srcId="{7F415F26-8A24-46F0-9825-988DC8667BDA}" destId="{3808AEB6-04DB-47FC-A275-584096912A33}" srcOrd="0" destOrd="0" presId="urn:microsoft.com/office/officeart/2005/8/layout/chevron2"/>
    <dgm:cxn modelId="{F5938908-7CDD-4454-94B5-0FA2CFEFBDE9}" srcId="{3E91EEF2-598E-4B9E-A280-267A54003679}" destId="{DBDA598F-3BFB-427C-B718-8676E3EE69CA}" srcOrd="2" destOrd="0" parTransId="{91B10BCA-876B-4006-81E5-935B6A7C9F0E}" sibTransId="{00DA785C-D6FA-4061-A606-F43FAC36B838}"/>
    <dgm:cxn modelId="{D33D61F8-BD3B-46FC-8692-7B577B92A404}" srcId="{2EC0C8FF-5A70-439C-BE6B-2B65BBF632C4}" destId="{A152446D-2936-49FA-A469-E64E4096D8DD}" srcOrd="2" destOrd="0" parTransId="{43E416FA-023A-4E3E-A344-8E2D9B4C1664}" sibTransId="{79437361-A3E9-4521-BDA4-0655593C0CBB}"/>
    <dgm:cxn modelId="{59098920-6AF2-4721-BE20-21FEFE8E5151}" srcId="{2EC0C8FF-5A70-439C-BE6B-2B65BBF632C4}" destId="{3E91EEF2-598E-4B9E-A280-267A54003679}" srcOrd="0" destOrd="0" parTransId="{B9AE9A5B-B751-40D0-A90C-E87FF3C30885}" sibTransId="{2FD4E5FF-DC93-4804-8259-D83E6A6B5065}"/>
    <dgm:cxn modelId="{50448495-DA7F-4334-AFEE-481FEFF7828B}" type="presOf" srcId="{3E91EEF2-598E-4B9E-A280-267A54003679}" destId="{82A4F279-B198-45C1-A557-2B8174E6CEFD}" srcOrd="0" destOrd="0" presId="urn:microsoft.com/office/officeart/2005/8/layout/chevron2"/>
    <dgm:cxn modelId="{99725165-2DB5-43DD-A9EE-137FE7F7D36E}" type="presOf" srcId="{2EC0C8FF-5A70-439C-BE6B-2B65BBF632C4}" destId="{6272EC68-97AA-4FF7-A69C-55EAB551EE82}" srcOrd="0" destOrd="0" presId="urn:microsoft.com/office/officeart/2005/8/layout/chevron2"/>
    <dgm:cxn modelId="{871FCEB6-A628-42F0-9307-6B8712533761}" srcId="{B3AC1C3F-8E2B-431A-9D11-6F6B14F21A2E}" destId="{3E6CA6A0-374A-4979-B5A8-E93CBD78597E}" srcOrd="4" destOrd="0" parTransId="{BC2A8EA5-94E2-414E-A87B-75F48336666C}" sibTransId="{C07A6F6F-9A6C-45B6-BE7F-4CA37EFFA43B}"/>
    <dgm:cxn modelId="{081C2AD8-E180-456B-94B8-4C65E64FEAD0}" type="presParOf" srcId="{6272EC68-97AA-4FF7-A69C-55EAB551EE82}" destId="{752CF950-01FD-482A-AE70-12F2C7EFE7EB}" srcOrd="0" destOrd="0" presId="urn:microsoft.com/office/officeart/2005/8/layout/chevron2"/>
    <dgm:cxn modelId="{3F048A7E-529A-4648-9E57-5137AF9B22FC}" type="presParOf" srcId="{752CF950-01FD-482A-AE70-12F2C7EFE7EB}" destId="{82A4F279-B198-45C1-A557-2B8174E6CEFD}" srcOrd="0" destOrd="0" presId="urn:microsoft.com/office/officeart/2005/8/layout/chevron2"/>
    <dgm:cxn modelId="{D99A3881-86A1-4E54-8EFB-883C0D61F138}" type="presParOf" srcId="{752CF950-01FD-482A-AE70-12F2C7EFE7EB}" destId="{3808AEB6-04DB-47FC-A275-584096912A33}" srcOrd="1" destOrd="0" presId="urn:microsoft.com/office/officeart/2005/8/layout/chevron2"/>
    <dgm:cxn modelId="{CFFAC5D3-000E-45C0-B355-053BEF880B93}" type="presParOf" srcId="{6272EC68-97AA-4FF7-A69C-55EAB551EE82}" destId="{34D46507-24C6-4FC5-9431-119E12AD8BA8}" srcOrd="1" destOrd="0" presId="urn:microsoft.com/office/officeart/2005/8/layout/chevron2"/>
    <dgm:cxn modelId="{EDC0FA88-AED2-4D50-8227-9C93CDA638DF}" type="presParOf" srcId="{6272EC68-97AA-4FF7-A69C-55EAB551EE82}" destId="{3DCFA998-2655-46BE-B7A7-8D23B149881B}" srcOrd="2" destOrd="0" presId="urn:microsoft.com/office/officeart/2005/8/layout/chevron2"/>
    <dgm:cxn modelId="{CC9DEA46-602A-43BC-8D6E-D777CF5B4392}" type="presParOf" srcId="{3DCFA998-2655-46BE-B7A7-8D23B149881B}" destId="{06F33698-8D1B-4EB7-A60A-DB0BD891642B}" srcOrd="0" destOrd="0" presId="urn:microsoft.com/office/officeart/2005/8/layout/chevron2"/>
    <dgm:cxn modelId="{310F64A3-DF97-429C-96FC-9CC1207B1BFE}" type="presParOf" srcId="{3DCFA998-2655-46BE-B7A7-8D23B149881B}" destId="{E3E3B44C-60AC-4D84-9289-B628A63492D2}" srcOrd="1" destOrd="0" presId="urn:microsoft.com/office/officeart/2005/8/layout/chevron2"/>
    <dgm:cxn modelId="{466D8C85-121F-4554-A69D-A47C0BFB2952}" type="presParOf" srcId="{6272EC68-97AA-4FF7-A69C-55EAB551EE82}" destId="{30FAC09F-B535-4FEE-8DFE-EB5A0CDF9D5C}" srcOrd="3" destOrd="0" presId="urn:microsoft.com/office/officeart/2005/8/layout/chevron2"/>
    <dgm:cxn modelId="{1EF1295E-5A02-4845-8D58-AB6F6AE89870}" type="presParOf" srcId="{6272EC68-97AA-4FF7-A69C-55EAB551EE82}" destId="{7AD8422C-65C1-4AE2-9F5D-F38176BBB8F8}" srcOrd="4" destOrd="0" presId="urn:microsoft.com/office/officeart/2005/8/layout/chevron2"/>
    <dgm:cxn modelId="{F6390609-57B4-4D42-8AD7-976B48EC3647}" type="presParOf" srcId="{7AD8422C-65C1-4AE2-9F5D-F38176BBB8F8}" destId="{9B8AC493-8CFC-4B31-B234-ED03989295F0}" srcOrd="0" destOrd="0" presId="urn:microsoft.com/office/officeart/2005/8/layout/chevron2"/>
    <dgm:cxn modelId="{5D1C6491-6D9E-42DE-A265-625D5C7A690C}" type="presParOf" srcId="{7AD8422C-65C1-4AE2-9F5D-F38176BBB8F8}" destId="{4A3EF8E4-861F-4AEB-97F8-D524F9B62C47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C6473-B89B-4D67-84C0-483E5DE5920C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F25B02-2515-40B2-8885-45E5923AE551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dirinya</a:t>
          </a:r>
          <a:r>
            <a:rPr lang="en-US" dirty="0" smtClean="0"/>
            <a:t> </a:t>
          </a:r>
          <a:endParaRPr lang="en-US" dirty="0"/>
        </a:p>
      </dgm:t>
    </dgm:pt>
    <dgm:pt modelId="{5F420068-999E-4FE5-9826-5898C87CE81B}" type="parTrans" cxnId="{379BB48D-1868-437B-9609-BD86644C4AA6}">
      <dgm:prSet/>
      <dgm:spPr/>
      <dgm:t>
        <a:bodyPr/>
        <a:lstStyle/>
        <a:p>
          <a:endParaRPr lang="en-US"/>
        </a:p>
      </dgm:t>
    </dgm:pt>
    <dgm:pt modelId="{AC0DB7CE-C503-4DEF-8C8D-B6F018C173EC}" type="sibTrans" cxnId="{379BB48D-1868-437B-9609-BD86644C4AA6}">
      <dgm:prSet/>
      <dgm:spPr/>
      <dgm:t>
        <a:bodyPr/>
        <a:lstStyle/>
        <a:p>
          <a:endParaRPr lang="en-US"/>
        </a:p>
      </dgm:t>
    </dgm:pt>
    <dgm:pt modelId="{F0EA3AF1-0BDD-40D6-8B99-D7EBA29B7DC2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yang </a:t>
          </a:r>
          <a:r>
            <a:rPr lang="en-US" dirty="0" err="1" smtClean="0"/>
            <a:t>mengancam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tersenyum</a:t>
          </a:r>
          <a:endParaRPr lang="en-US" dirty="0"/>
        </a:p>
      </dgm:t>
    </dgm:pt>
    <dgm:pt modelId="{73DC93D1-08B2-4C73-8553-04B2367CDFF5}" type="parTrans" cxnId="{7302F82B-0AE7-4118-90E6-E9CE27BF2C3F}">
      <dgm:prSet/>
      <dgm:spPr/>
      <dgm:t>
        <a:bodyPr/>
        <a:lstStyle/>
        <a:p>
          <a:endParaRPr lang="en-US"/>
        </a:p>
      </dgm:t>
    </dgm:pt>
    <dgm:pt modelId="{E4FF2617-7D40-44B5-8854-A34D5EE4F9C1}" type="sibTrans" cxnId="{7302F82B-0AE7-4118-90E6-E9CE27BF2C3F}">
      <dgm:prSet/>
      <dgm:spPr/>
      <dgm:t>
        <a:bodyPr/>
        <a:lstStyle/>
        <a:p>
          <a:endParaRPr lang="en-US"/>
        </a:p>
      </dgm:t>
    </dgm:pt>
    <dgm:pt modelId="{3F39B448-0FB4-463D-895E-2DB3A3D86733}">
      <dgm:prSet phldrT="[Text]"/>
      <dgm:spPr/>
      <dgm:t>
        <a:bodyPr/>
        <a:lstStyle/>
        <a:p>
          <a:r>
            <a:rPr lang="en-US" dirty="0" err="1" smtClean="0"/>
            <a:t>Sayang</a:t>
          </a:r>
          <a:r>
            <a:rPr lang="en-US" dirty="0" smtClean="0"/>
            <a:t> </a:t>
          </a:r>
          <a:r>
            <a:rPr lang="en-US" dirty="0" err="1" smtClean="0"/>
            <a:t>keluarga</a:t>
          </a:r>
          <a:endParaRPr lang="en-US" dirty="0"/>
        </a:p>
      </dgm:t>
    </dgm:pt>
    <dgm:pt modelId="{54F146AB-7D7A-476B-9944-35BC0C593B70}" type="parTrans" cxnId="{0F8B0343-904B-4676-BA6F-A25A9D0F31A6}">
      <dgm:prSet/>
      <dgm:spPr/>
      <dgm:t>
        <a:bodyPr/>
        <a:lstStyle/>
        <a:p>
          <a:endParaRPr lang="en-US"/>
        </a:p>
      </dgm:t>
    </dgm:pt>
    <dgm:pt modelId="{AFFD1377-C9FC-47EF-B787-BCF4E03DA51B}" type="sibTrans" cxnId="{0F8B0343-904B-4676-BA6F-A25A9D0F31A6}">
      <dgm:prSet/>
      <dgm:spPr/>
      <dgm:t>
        <a:bodyPr/>
        <a:lstStyle/>
        <a:p>
          <a:endParaRPr lang="en-US"/>
        </a:p>
      </dgm:t>
    </dgm:pt>
    <dgm:pt modelId="{1C729769-13BC-4E7A-AC72-59D96D095BB9}">
      <dgm:prSet phldrT="[Text]"/>
      <dgm:spPr/>
      <dgm:t>
        <a:bodyPr/>
        <a:lstStyle/>
        <a:p>
          <a:r>
            <a:rPr lang="en-US" dirty="0" smtClean="0"/>
            <a:t>2. Dari </a:t>
          </a:r>
          <a:r>
            <a:rPr lang="en-US" dirty="0" err="1" smtClean="0"/>
            <a:t>harapan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dugaan</a:t>
          </a:r>
          <a:endParaRPr lang="en-US" dirty="0"/>
        </a:p>
      </dgm:t>
    </dgm:pt>
    <dgm:pt modelId="{49A474A5-C9A8-4947-9132-B476EBA3B15B}" type="parTrans" cxnId="{C3C1C267-CCA5-4CC0-BD3D-0FBE9EBC4156}">
      <dgm:prSet/>
      <dgm:spPr/>
      <dgm:t>
        <a:bodyPr/>
        <a:lstStyle/>
        <a:p>
          <a:endParaRPr lang="en-US"/>
        </a:p>
      </dgm:t>
    </dgm:pt>
    <dgm:pt modelId="{82D350E3-0DC2-47B7-A66E-25288B5F2E7B}" type="sibTrans" cxnId="{C3C1C267-CCA5-4CC0-BD3D-0FBE9EBC4156}">
      <dgm:prSet/>
      <dgm:spPr/>
      <dgm:t>
        <a:bodyPr/>
        <a:lstStyle/>
        <a:p>
          <a:endParaRPr lang="en-US"/>
        </a:p>
      </dgm:t>
    </dgm:pt>
    <dgm:pt modelId="{8457CD84-77A0-4FCD-87B9-A15CA7BDFE96}">
      <dgm:prSet phldrT="[Text]"/>
      <dgm:spPr/>
      <dgm:t>
        <a:bodyPr/>
        <a:lstStyle/>
        <a:p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kita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mengenalnya</a:t>
          </a:r>
          <a:r>
            <a:rPr lang="en-US" dirty="0" smtClean="0"/>
            <a:t> </a:t>
          </a:r>
          <a:r>
            <a:rPr lang="en-US" dirty="0" err="1" smtClean="0"/>
            <a:t>daripada</a:t>
          </a:r>
          <a:r>
            <a:rPr lang="en-US" dirty="0" smtClean="0"/>
            <a:t> </a:t>
          </a:r>
          <a:r>
            <a:rPr lang="en-US" dirty="0" err="1" smtClean="0"/>
            <a:t>ketika</a:t>
          </a:r>
          <a:r>
            <a:rPr lang="en-US" dirty="0" smtClean="0"/>
            <a:t> </a:t>
          </a:r>
          <a:r>
            <a:rPr lang="en-US" dirty="0" err="1" smtClean="0"/>
            <a:t>kita</a:t>
          </a:r>
          <a:r>
            <a:rPr lang="en-US" dirty="0" smtClean="0"/>
            <a:t> </a:t>
          </a:r>
          <a:r>
            <a:rPr lang="en-US" dirty="0" err="1" smtClean="0"/>
            <a:t>melihatnya</a:t>
          </a:r>
          <a:r>
            <a:rPr lang="en-US" dirty="0" smtClean="0"/>
            <a:t>. </a:t>
          </a:r>
          <a:endParaRPr lang="en-US" dirty="0"/>
        </a:p>
      </dgm:t>
    </dgm:pt>
    <dgm:pt modelId="{432B7846-807D-4900-A417-59545E53A501}" type="parTrans" cxnId="{83DF6CDF-1C62-4528-A1C4-30CA2DFE9D86}">
      <dgm:prSet/>
      <dgm:spPr/>
      <dgm:t>
        <a:bodyPr/>
        <a:lstStyle/>
        <a:p>
          <a:endParaRPr lang="en-US"/>
        </a:p>
      </dgm:t>
    </dgm:pt>
    <dgm:pt modelId="{3AD19E0F-A2A5-4467-8E46-136A457A7F8C}" type="sibTrans" cxnId="{83DF6CDF-1C62-4528-A1C4-30CA2DFE9D86}">
      <dgm:prSet/>
      <dgm:spPr/>
      <dgm:t>
        <a:bodyPr/>
        <a:lstStyle/>
        <a:p>
          <a:endParaRPr lang="en-US"/>
        </a:p>
      </dgm:t>
    </dgm:pt>
    <dgm:pt modelId="{D998582D-A082-4BED-8DB4-6371AAC5E993}">
      <dgm:prSet phldrT="[Text]"/>
      <dgm:spPr/>
      <dgm:t>
        <a:bodyPr/>
        <a:lstStyle/>
        <a:p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tambahan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. </a:t>
          </a:r>
          <a:endParaRPr lang="en-US" dirty="0"/>
        </a:p>
      </dgm:t>
    </dgm:pt>
    <dgm:pt modelId="{67B62ADC-E870-4529-8675-F61FD3568137}" type="parTrans" cxnId="{25A98CED-1E1F-46FC-91F8-7ABBACE9B84C}">
      <dgm:prSet/>
      <dgm:spPr/>
      <dgm:t>
        <a:bodyPr/>
        <a:lstStyle/>
        <a:p>
          <a:endParaRPr lang="en-US"/>
        </a:p>
      </dgm:t>
    </dgm:pt>
    <dgm:pt modelId="{C21910FC-C428-4031-B46F-0175EC840CC7}" type="sibTrans" cxnId="{25A98CED-1E1F-46FC-91F8-7ABBACE9B84C}">
      <dgm:prSet/>
      <dgm:spPr/>
      <dgm:t>
        <a:bodyPr/>
        <a:lstStyle/>
        <a:p>
          <a:endParaRPr lang="en-US"/>
        </a:p>
      </dgm:t>
    </dgm:pt>
    <dgm:pt modelId="{3C535E6D-7107-437C-BF3C-51CD5760A9A1}" type="pres">
      <dgm:prSet presAssocID="{41CC6473-B89B-4D67-84C0-483E5DE592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1826F-98CB-4DA2-9363-F6134812F106}" type="pres">
      <dgm:prSet presAssocID="{A9F25B02-2515-40B2-8885-45E5923AE551}" presName="circle1" presStyleLbl="node1" presStyleIdx="0" presStyleCnt="2"/>
      <dgm:spPr/>
    </dgm:pt>
    <dgm:pt modelId="{D11C76D1-24B7-4E92-975D-C55BE0A710C8}" type="pres">
      <dgm:prSet presAssocID="{A9F25B02-2515-40B2-8885-45E5923AE551}" presName="space" presStyleCnt="0"/>
      <dgm:spPr/>
    </dgm:pt>
    <dgm:pt modelId="{5625C4F5-C2B3-4882-8595-91F836BABF0B}" type="pres">
      <dgm:prSet presAssocID="{A9F25B02-2515-40B2-8885-45E5923AE551}" presName="rect1" presStyleLbl="alignAcc1" presStyleIdx="0" presStyleCnt="2"/>
      <dgm:spPr/>
      <dgm:t>
        <a:bodyPr/>
        <a:lstStyle/>
        <a:p>
          <a:endParaRPr lang="en-US"/>
        </a:p>
      </dgm:t>
    </dgm:pt>
    <dgm:pt modelId="{63B43F6B-2B4A-4F1D-9AEC-AAFED9C6AE80}" type="pres">
      <dgm:prSet presAssocID="{1C729769-13BC-4E7A-AC72-59D96D095BB9}" presName="vertSpace2" presStyleLbl="node1" presStyleIdx="0" presStyleCnt="2"/>
      <dgm:spPr/>
    </dgm:pt>
    <dgm:pt modelId="{9140991A-7EBB-4D42-9735-A52CC507DF79}" type="pres">
      <dgm:prSet presAssocID="{1C729769-13BC-4E7A-AC72-59D96D095BB9}" presName="circle2" presStyleLbl="node1" presStyleIdx="1" presStyleCnt="2"/>
      <dgm:spPr/>
    </dgm:pt>
    <dgm:pt modelId="{7855936B-9B62-47A8-959B-79E1CF568B75}" type="pres">
      <dgm:prSet presAssocID="{1C729769-13BC-4E7A-AC72-59D96D095BB9}" presName="rect2" presStyleLbl="alignAcc1" presStyleIdx="1" presStyleCnt="2"/>
      <dgm:spPr/>
      <dgm:t>
        <a:bodyPr/>
        <a:lstStyle/>
        <a:p>
          <a:endParaRPr lang="en-US"/>
        </a:p>
      </dgm:t>
    </dgm:pt>
    <dgm:pt modelId="{C539B131-6ACA-4A68-868C-46BCE8BF2A07}" type="pres">
      <dgm:prSet presAssocID="{A9F25B02-2515-40B2-8885-45E5923AE551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83B7B-D5E2-4AC2-ABA1-F2ADCB2DB39D}" type="pres">
      <dgm:prSet presAssocID="{A9F25B02-2515-40B2-8885-45E5923AE551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E8E47-C7BF-49B4-B342-81DEC77558F5}" type="pres">
      <dgm:prSet presAssocID="{1C729769-13BC-4E7A-AC72-59D96D095BB9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037F8-2B81-40DE-AFB2-44749C9BF2B7}" type="pres">
      <dgm:prSet presAssocID="{1C729769-13BC-4E7A-AC72-59D96D095BB9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2D61E-4346-4DF7-ACCA-E6509EB0223E}" type="presOf" srcId="{8457CD84-77A0-4FCD-87B9-A15CA7BDFE96}" destId="{211037F8-2B81-40DE-AFB2-44749C9BF2B7}" srcOrd="0" destOrd="0" presId="urn:microsoft.com/office/officeart/2005/8/layout/target3"/>
    <dgm:cxn modelId="{0F8B0343-904B-4676-BA6F-A25A9D0F31A6}" srcId="{A9F25B02-2515-40B2-8885-45E5923AE551}" destId="{3F39B448-0FB4-463D-895E-2DB3A3D86733}" srcOrd="1" destOrd="0" parTransId="{54F146AB-7D7A-476B-9944-35BC0C593B70}" sibTransId="{AFFD1377-C9FC-47EF-B787-BCF4E03DA51B}"/>
    <dgm:cxn modelId="{4849E490-6D1E-4D87-9DC4-D057D75F2AD0}" type="presOf" srcId="{A9F25B02-2515-40B2-8885-45E5923AE551}" destId="{C539B131-6ACA-4A68-868C-46BCE8BF2A07}" srcOrd="1" destOrd="0" presId="urn:microsoft.com/office/officeart/2005/8/layout/target3"/>
    <dgm:cxn modelId="{575DDCEF-27FD-4A35-8828-1CFD402DBBEE}" type="presOf" srcId="{3F39B448-0FB4-463D-895E-2DB3A3D86733}" destId="{D0083B7B-D5E2-4AC2-ABA1-F2ADCB2DB39D}" srcOrd="0" destOrd="1" presId="urn:microsoft.com/office/officeart/2005/8/layout/target3"/>
    <dgm:cxn modelId="{7302F82B-0AE7-4118-90E6-E9CE27BF2C3F}" srcId="{A9F25B02-2515-40B2-8885-45E5923AE551}" destId="{F0EA3AF1-0BDD-40D6-8B99-D7EBA29B7DC2}" srcOrd="0" destOrd="0" parTransId="{73DC93D1-08B2-4C73-8553-04B2367CDFF5}" sibTransId="{E4FF2617-7D40-44B5-8854-A34D5EE4F9C1}"/>
    <dgm:cxn modelId="{D36A88D8-C61A-4846-A22B-DF3E06423D6C}" type="presOf" srcId="{41CC6473-B89B-4D67-84C0-483E5DE5920C}" destId="{3C535E6D-7107-437C-BF3C-51CD5760A9A1}" srcOrd="0" destOrd="0" presId="urn:microsoft.com/office/officeart/2005/8/layout/target3"/>
    <dgm:cxn modelId="{BC7164F4-FA1B-4CFD-B8CB-7DCA591CF5E7}" type="presOf" srcId="{1C729769-13BC-4E7A-AC72-59D96D095BB9}" destId="{8BEE8E47-C7BF-49B4-B342-81DEC77558F5}" srcOrd="1" destOrd="0" presId="urn:microsoft.com/office/officeart/2005/8/layout/target3"/>
    <dgm:cxn modelId="{FDEDFFB7-F4A8-4DAE-A110-B78B9376064C}" type="presOf" srcId="{1C729769-13BC-4E7A-AC72-59D96D095BB9}" destId="{7855936B-9B62-47A8-959B-79E1CF568B75}" srcOrd="0" destOrd="0" presId="urn:microsoft.com/office/officeart/2005/8/layout/target3"/>
    <dgm:cxn modelId="{25A98CED-1E1F-46FC-91F8-7ABBACE9B84C}" srcId="{1C729769-13BC-4E7A-AC72-59D96D095BB9}" destId="{D998582D-A082-4BED-8DB4-6371AAC5E993}" srcOrd="1" destOrd="0" parTransId="{67B62ADC-E870-4529-8675-F61FD3568137}" sibTransId="{C21910FC-C428-4031-B46F-0175EC840CC7}"/>
    <dgm:cxn modelId="{931EC0D5-858A-47EC-83FC-6063E803E92B}" type="presOf" srcId="{D998582D-A082-4BED-8DB4-6371AAC5E993}" destId="{211037F8-2B81-40DE-AFB2-44749C9BF2B7}" srcOrd="0" destOrd="1" presId="urn:microsoft.com/office/officeart/2005/8/layout/target3"/>
    <dgm:cxn modelId="{C3C1C267-CCA5-4CC0-BD3D-0FBE9EBC4156}" srcId="{41CC6473-B89B-4D67-84C0-483E5DE5920C}" destId="{1C729769-13BC-4E7A-AC72-59D96D095BB9}" srcOrd="1" destOrd="0" parTransId="{49A474A5-C9A8-4947-9132-B476EBA3B15B}" sibTransId="{82D350E3-0DC2-47B7-A66E-25288B5F2E7B}"/>
    <dgm:cxn modelId="{88E9E049-CF29-4700-84EA-CBF3756B1457}" type="presOf" srcId="{A9F25B02-2515-40B2-8885-45E5923AE551}" destId="{5625C4F5-C2B3-4882-8595-91F836BABF0B}" srcOrd="0" destOrd="0" presId="urn:microsoft.com/office/officeart/2005/8/layout/target3"/>
    <dgm:cxn modelId="{83DF6CDF-1C62-4528-A1C4-30CA2DFE9D86}" srcId="{1C729769-13BC-4E7A-AC72-59D96D095BB9}" destId="{8457CD84-77A0-4FCD-87B9-A15CA7BDFE96}" srcOrd="0" destOrd="0" parTransId="{432B7846-807D-4900-A417-59545E53A501}" sibTransId="{3AD19E0F-A2A5-4467-8E46-136A457A7F8C}"/>
    <dgm:cxn modelId="{379BB48D-1868-437B-9609-BD86644C4AA6}" srcId="{41CC6473-B89B-4D67-84C0-483E5DE5920C}" destId="{A9F25B02-2515-40B2-8885-45E5923AE551}" srcOrd="0" destOrd="0" parTransId="{5F420068-999E-4FE5-9826-5898C87CE81B}" sibTransId="{AC0DB7CE-C503-4DEF-8C8D-B6F018C173EC}"/>
    <dgm:cxn modelId="{2111D56C-5FF0-450E-97EC-AC529352F1A1}" type="presOf" srcId="{F0EA3AF1-0BDD-40D6-8B99-D7EBA29B7DC2}" destId="{D0083B7B-D5E2-4AC2-ABA1-F2ADCB2DB39D}" srcOrd="0" destOrd="0" presId="urn:microsoft.com/office/officeart/2005/8/layout/target3"/>
    <dgm:cxn modelId="{9021083F-DF1F-4C94-94D1-63DEC13FCC95}" type="presParOf" srcId="{3C535E6D-7107-437C-BF3C-51CD5760A9A1}" destId="{9891826F-98CB-4DA2-9363-F6134812F106}" srcOrd="0" destOrd="0" presId="urn:microsoft.com/office/officeart/2005/8/layout/target3"/>
    <dgm:cxn modelId="{8D4F5BF4-7D53-4965-8809-887E0C9A2A33}" type="presParOf" srcId="{3C535E6D-7107-437C-BF3C-51CD5760A9A1}" destId="{D11C76D1-24B7-4E92-975D-C55BE0A710C8}" srcOrd="1" destOrd="0" presId="urn:microsoft.com/office/officeart/2005/8/layout/target3"/>
    <dgm:cxn modelId="{C7C1991E-1607-4266-9291-90C3CB23C9A7}" type="presParOf" srcId="{3C535E6D-7107-437C-BF3C-51CD5760A9A1}" destId="{5625C4F5-C2B3-4882-8595-91F836BABF0B}" srcOrd="2" destOrd="0" presId="urn:microsoft.com/office/officeart/2005/8/layout/target3"/>
    <dgm:cxn modelId="{23DCD2B2-C334-4483-8FE4-8E058FBF17AD}" type="presParOf" srcId="{3C535E6D-7107-437C-BF3C-51CD5760A9A1}" destId="{63B43F6B-2B4A-4F1D-9AEC-AAFED9C6AE80}" srcOrd="3" destOrd="0" presId="urn:microsoft.com/office/officeart/2005/8/layout/target3"/>
    <dgm:cxn modelId="{A7A80BF6-F397-4B71-859F-1578A79AE742}" type="presParOf" srcId="{3C535E6D-7107-437C-BF3C-51CD5760A9A1}" destId="{9140991A-7EBB-4D42-9735-A52CC507DF79}" srcOrd="4" destOrd="0" presId="urn:microsoft.com/office/officeart/2005/8/layout/target3"/>
    <dgm:cxn modelId="{7E56FB15-6BC8-44B8-8AB0-B3BBAD706CB2}" type="presParOf" srcId="{3C535E6D-7107-437C-BF3C-51CD5760A9A1}" destId="{7855936B-9B62-47A8-959B-79E1CF568B75}" srcOrd="5" destOrd="0" presId="urn:microsoft.com/office/officeart/2005/8/layout/target3"/>
    <dgm:cxn modelId="{F1DD5CE4-619A-4FFF-AE86-8D33CF72892D}" type="presParOf" srcId="{3C535E6D-7107-437C-BF3C-51CD5760A9A1}" destId="{C539B131-6ACA-4A68-868C-46BCE8BF2A07}" srcOrd="6" destOrd="0" presId="urn:microsoft.com/office/officeart/2005/8/layout/target3"/>
    <dgm:cxn modelId="{23E7A0B8-C545-4727-9A97-516172828F10}" type="presParOf" srcId="{3C535E6D-7107-437C-BF3C-51CD5760A9A1}" destId="{D0083B7B-D5E2-4AC2-ABA1-F2ADCB2DB39D}" srcOrd="7" destOrd="0" presId="urn:microsoft.com/office/officeart/2005/8/layout/target3"/>
    <dgm:cxn modelId="{80A96449-EE0F-4F73-A610-B36987F988D7}" type="presParOf" srcId="{3C535E6D-7107-437C-BF3C-51CD5760A9A1}" destId="{8BEE8E47-C7BF-49B4-B342-81DEC77558F5}" srcOrd="8" destOrd="0" presId="urn:microsoft.com/office/officeart/2005/8/layout/target3"/>
    <dgm:cxn modelId="{9EAF4323-B619-4AAA-BB85-46F46FA27899}" type="presParOf" srcId="{3C535E6D-7107-437C-BF3C-51CD5760A9A1}" destId="{211037F8-2B81-40DE-AFB2-44749C9BF2B7}" srcOrd="9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E72CF-0891-4347-BE55-CFEB4FEBB38E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70DD00-8F66-4254-B417-3DE1B9F29882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i="1" dirty="0" smtClean="0"/>
            <a:t>Correspondent inference theory</a:t>
          </a:r>
          <a:r>
            <a:rPr lang="en-US" dirty="0" smtClean="0"/>
            <a:t> (</a:t>
          </a:r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penyimpulan</a:t>
          </a:r>
          <a:r>
            <a:rPr lang="en-US" dirty="0" smtClean="0"/>
            <a:t> </a:t>
          </a:r>
          <a:r>
            <a:rPr lang="en-US" dirty="0" err="1" smtClean="0"/>
            <a:t>terkait</a:t>
          </a:r>
          <a:r>
            <a:rPr lang="en-US" dirty="0" smtClean="0"/>
            <a:t>)</a:t>
          </a:r>
          <a:endParaRPr lang="en-US" dirty="0"/>
        </a:p>
      </dgm:t>
    </dgm:pt>
    <dgm:pt modelId="{E930246A-99F1-471B-A52E-20F1DDB77027}" type="parTrans" cxnId="{0A35F51C-6337-46DE-8644-F5B5D713ABFD}">
      <dgm:prSet/>
      <dgm:spPr/>
      <dgm:t>
        <a:bodyPr/>
        <a:lstStyle/>
        <a:p>
          <a:endParaRPr lang="en-US"/>
        </a:p>
      </dgm:t>
    </dgm:pt>
    <dgm:pt modelId="{FF8A675A-8647-4F10-882D-86B212F92044}" type="sibTrans" cxnId="{0A35F51C-6337-46DE-8644-F5B5D713ABFD}">
      <dgm:prSet/>
      <dgm:spPr/>
      <dgm:t>
        <a:bodyPr/>
        <a:lstStyle/>
        <a:p>
          <a:endParaRPr lang="en-US"/>
        </a:p>
      </dgm:t>
    </dgm:pt>
    <dgm:pt modelId="{60484E19-4D88-4C41-AF51-75E2AF475E87}">
      <dgm:prSet phldrT="[Text]"/>
      <dgm:spPr/>
      <dgm:t>
        <a:bodyPr/>
        <a:lstStyle/>
        <a:p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yang </a:t>
          </a:r>
          <a:r>
            <a:rPr lang="en-US" dirty="0" err="1" smtClean="0"/>
            <a:t>dipersepsikan</a:t>
          </a:r>
          <a:endParaRPr lang="en-US" dirty="0"/>
        </a:p>
      </dgm:t>
    </dgm:pt>
    <dgm:pt modelId="{889A7DD2-854B-4FD8-8AB2-F5A0E38E57AF}" type="parTrans" cxnId="{DF0A86FF-527E-4526-BB4C-EDCBEB3E86C2}">
      <dgm:prSet/>
      <dgm:spPr/>
      <dgm:t>
        <a:bodyPr/>
        <a:lstStyle/>
        <a:p>
          <a:endParaRPr lang="en-US"/>
        </a:p>
      </dgm:t>
    </dgm:pt>
    <dgm:pt modelId="{41ECB83B-4617-40FA-A949-0D5637B1F86F}" type="sibTrans" cxnId="{DF0A86FF-527E-4526-BB4C-EDCBEB3E86C2}">
      <dgm:prSet/>
      <dgm:spPr/>
      <dgm:t>
        <a:bodyPr/>
        <a:lstStyle/>
        <a:p>
          <a:endParaRPr lang="en-US"/>
        </a:p>
      </dgm:t>
    </dgm:pt>
    <dgm:pt modelId="{ED4581C4-F956-4EEB-933B-92D1B026B1A4}">
      <dgm:prSet phldrT="[Text]"/>
      <dgm:spPr/>
      <dgm:t>
        <a:bodyPr/>
        <a:lstStyle/>
        <a:p>
          <a:r>
            <a:rPr lang="en-US" dirty="0" err="1" smtClean="0"/>
            <a:t>Mengacu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keinginan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yang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sikap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perilakunya</a:t>
          </a:r>
          <a:r>
            <a:rPr lang="en-US" dirty="0" smtClean="0"/>
            <a:t>. </a:t>
          </a:r>
          <a:endParaRPr lang="en-US" dirty="0"/>
        </a:p>
      </dgm:t>
    </dgm:pt>
    <dgm:pt modelId="{3478ED53-ECC8-4879-AA72-E322C96CFE9D}" type="parTrans" cxnId="{B9BEF92F-8EAD-43D6-9EB4-88580510D8B0}">
      <dgm:prSet/>
      <dgm:spPr/>
      <dgm:t>
        <a:bodyPr/>
        <a:lstStyle/>
        <a:p>
          <a:endParaRPr lang="en-US"/>
        </a:p>
      </dgm:t>
    </dgm:pt>
    <dgm:pt modelId="{90CA84AE-0BA9-40EA-8C9D-E646D6D253D1}" type="sibTrans" cxnId="{B9BEF92F-8EAD-43D6-9EB4-88580510D8B0}">
      <dgm:prSet/>
      <dgm:spPr/>
      <dgm:t>
        <a:bodyPr/>
        <a:lstStyle/>
        <a:p>
          <a:endParaRPr lang="en-US"/>
        </a:p>
      </dgm:t>
    </dgm:pt>
    <dgm:pt modelId="{EEFBDDF0-E1B0-49FF-90A1-94C0E209411A}">
      <dgm:prSet phldrT="[Text]"/>
      <dgm:spPr/>
      <dgm:t>
        <a:bodyPr/>
        <a:lstStyle/>
        <a:p>
          <a:r>
            <a:rPr lang="en-US" i="1" dirty="0" smtClean="0"/>
            <a:t>2. Causal analysis theory</a:t>
          </a:r>
          <a:r>
            <a:rPr lang="en-US" dirty="0" smtClean="0"/>
            <a:t> (</a:t>
          </a:r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kausal</a:t>
          </a:r>
          <a:r>
            <a:rPr lang="en-US" dirty="0" smtClean="0"/>
            <a:t>)</a:t>
          </a:r>
          <a:endParaRPr lang="en-US" dirty="0"/>
        </a:p>
      </dgm:t>
    </dgm:pt>
    <dgm:pt modelId="{331E94C8-083D-4489-A333-24CE9742DEB7}" type="parTrans" cxnId="{265B3A38-8603-4E59-8DA7-6ADC32EA4F39}">
      <dgm:prSet/>
      <dgm:spPr/>
      <dgm:t>
        <a:bodyPr/>
        <a:lstStyle/>
        <a:p>
          <a:endParaRPr lang="en-US"/>
        </a:p>
      </dgm:t>
    </dgm:pt>
    <dgm:pt modelId="{9F8EBF42-4F08-4FC7-B112-3187BAA67C9B}" type="sibTrans" cxnId="{265B3A38-8603-4E59-8DA7-6ADC32EA4F39}">
      <dgm:prSet/>
      <dgm:spPr/>
      <dgm:t>
        <a:bodyPr/>
        <a:lstStyle/>
        <a:p>
          <a:endParaRPr lang="en-US"/>
        </a:p>
      </dgm:t>
    </dgm:pt>
    <dgm:pt modelId="{BCC0632A-06C2-4D1A-873E-AEE513FC7814}">
      <dgm:prSet phldrT="[Text]"/>
      <dgm:spPr/>
      <dgm:t>
        <a:bodyPr/>
        <a:lstStyle/>
        <a:p>
          <a:r>
            <a:rPr lang="en-US" i="1" dirty="0" smtClean="0"/>
            <a:t>Commonsense</a:t>
          </a:r>
          <a:endParaRPr lang="en-US" dirty="0"/>
        </a:p>
      </dgm:t>
    </dgm:pt>
    <dgm:pt modelId="{952E975A-9191-454A-B0ED-02AEB0537571}" type="parTrans" cxnId="{043DDD2B-790A-444A-9AEF-1F09E0986856}">
      <dgm:prSet/>
      <dgm:spPr/>
      <dgm:t>
        <a:bodyPr/>
        <a:lstStyle/>
        <a:p>
          <a:endParaRPr lang="en-US"/>
        </a:p>
      </dgm:t>
    </dgm:pt>
    <dgm:pt modelId="{55B40DA1-8C6C-4CFD-99BD-2F283E296EBA}" type="sibTrans" cxnId="{043DDD2B-790A-444A-9AEF-1F09E0986856}">
      <dgm:prSet/>
      <dgm:spPr/>
      <dgm:t>
        <a:bodyPr/>
        <a:lstStyle/>
        <a:p>
          <a:endParaRPr lang="en-US"/>
        </a:p>
      </dgm:t>
    </dgm:pt>
    <dgm:pt modelId="{EE4BCE31-84F0-4F81-9FA6-0E4593608E89}">
      <dgm:prSet phldrT="[Text]"/>
      <dgm:spPr/>
      <dgm:t>
        <a:bodyPr/>
        <a:lstStyle/>
        <a:p>
          <a:r>
            <a:rPr lang="en-US" dirty="0" err="1" smtClean="0"/>
            <a:t>Atribusi</a:t>
          </a:r>
          <a:r>
            <a:rPr lang="en-US" dirty="0" smtClean="0"/>
            <a:t> internal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endParaRPr lang="en-US" dirty="0"/>
        </a:p>
      </dgm:t>
    </dgm:pt>
    <dgm:pt modelId="{904861A8-45AB-42C3-8AC4-0E2AB052019D}" type="parTrans" cxnId="{25DF1C7A-B056-476A-A9E9-ADBF4472AFE1}">
      <dgm:prSet/>
      <dgm:spPr/>
      <dgm:t>
        <a:bodyPr/>
        <a:lstStyle/>
        <a:p>
          <a:endParaRPr lang="en-US"/>
        </a:p>
      </dgm:t>
    </dgm:pt>
    <dgm:pt modelId="{C839A13F-3273-4F78-AB42-4B4BBC4C5A6F}" type="sibTrans" cxnId="{25DF1C7A-B056-476A-A9E9-ADBF4472AFE1}">
      <dgm:prSet/>
      <dgm:spPr/>
      <dgm:t>
        <a:bodyPr/>
        <a:lstStyle/>
        <a:p>
          <a:endParaRPr lang="en-US"/>
        </a:p>
      </dgm:t>
    </dgm:pt>
    <dgm:pt modelId="{E1D4C6F6-BF1D-4EB2-A45A-0C5C9796A58F}">
      <dgm:prSet phldrT="[Text]"/>
      <dgm:spPr/>
      <dgm:t>
        <a:bodyPr/>
        <a:lstStyle/>
        <a:p>
          <a:r>
            <a:rPr lang="en-US" smtClean="0"/>
            <a:t>Orang yang berwajah murung kita simpulkan sedang bersedih.</a:t>
          </a:r>
          <a:endParaRPr lang="en-US" dirty="0"/>
        </a:p>
      </dgm:t>
    </dgm:pt>
    <dgm:pt modelId="{3691F0F2-24D2-4782-A183-2541F1E0EDE9}" type="parTrans" cxnId="{7DE61562-B4F3-4D1A-973B-D58311932157}">
      <dgm:prSet/>
      <dgm:spPr/>
      <dgm:t>
        <a:bodyPr/>
        <a:lstStyle/>
        <a:p>
          <a:endParaRPr lang="en-US"/>
        </a:p>
      </dgm:t>
    </dgm:pt>
    <dgm:pt modelId="{A8A5033B-7833-47E0-A901-7B9427A4B061}" type="sibTrans" cxnId="{7DE61562-B4F3-4D1A-973B-D58311932157}">
      <dgm:prSet/>
      <dgm:spPr/>
      <dgm:t>
        <a:bodyPr/>
        <a:lstStyle/>
        <a:p>
          <a:endParaRPr lang="en-US"/>
        </a:p>
      </dgm:t>
    </dgm:pt>
    <dgm:pt modelId="{F9281D10-4B2B-4B7F-B2E9-0D3D655AEB3D}">
      <dgm:prSet phldrT="[Text]"/>
      <dgm:spPr/>
      <dgm:t>
        <a:bodyPr/>
        <a:lstStyle/>
        <a:p>
          <a:r>
            <a:rPr lang="en-US" dirty="0" smtClean="0"/>
            <a:t>Hal yang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</a:t>
          </a:r>
          <a:r>
            <a:rPr lang="en-US" dirty="0" err="1" smtClean="0"/>
            <a:t>mencari</a:t>
          </a:r>
          <a:r>
            <a:rPr lang="en-US" dirty="0" smtClean="0"/>
            <a:t> </a:t>
          </a:r>
          <a:r>
            <a:rPr lang="en-US" dirty="0" err="1" smtClean="0"/>
            <a:t>penyebab</a:t>
          </a:r>
          <a:r>
            <a:rPr lang="en-US" dirty="0" smtClean="0"/>
            <a:t> </a:t>
          </a:r>
          <a:r>
            <a:rPr lang="en-US" dirty="0" err="1" smtClean="0"/>
            <a:t>terjadinya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:  </a:t>
          </a:r>
          <a:r>
            <a:rPr lang="en-US" dirty="0" err="1" smtClean="0"/>
            <a:t>Kejadian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terduga</a:t>
          </a:r>
          <a:r>
            <a:rPr lang="en-US" dirty="0" smtClean="0"/>
            <a:t>, </a:t>
          </a:r>
          <a:r>
            <a:rPr lang="en-US" dirty="0" err="1" smtClean="0"/>
            <a:t>Kejadian</a:t>
          </a:r>
          <a:r>
            <a:rPr lang="en-US" dirty="0" smtClean="0"/>
            <a:t> </a:t>
          </a:r>
          <a:r>
            <a:rPr lang="en-US" dirty="0" err="1" smtClean="0"/>
            <a:t>negatif</a:t>
          </a:r>
          <a:r>
            <a:rPr lang="en-US" dirty="0" smtClean="0"/>
            <a:t>, </a:t>
          </a:r>
          <a:r>
            <a:rPr lang="en-US" dirty="0" err="1" smtClean="0"/>
            <a:t>Kejadian</a:t>
          </a:r>
          <a:r>
            <a:rPr lang="en-US" dirty="0" smtClean="0"/>
            <a:t> </a:t>
          </a:r>
          <a:r>
            <a:rPr lang="en-US" dirty="0" err="1" smtClean="0"/>
            <a:t>ekstrem</a:t>
          </a:r>
          <a:r>
            <a:rPr lang="en-US" dirty="0" smtClean="0"/>
            <a:t>, </a:t>
          </a:r>
          <a:r>
            <a:rPr lang="en-US" dirty="0" err="1" smtClean="0"/>
            <a:t>Sikap</a:t>
          </a:r>
          <a:r>
            <a:rPr lang="en-US" dirty="0" smtClean="0"/>
            <a:t> </a:t>
          </a:r>
          <a:r>
            <a:rPr lang="en-US" dirty="0" err="1" smtClean="0"/>
            <a:t>ketergantungan</a:t>
          </a:r>
          <a:endParaRPr lang="en-US" dirty="0"/>
        </a:p>
      </dgm:t>
    </dgm:pt>
    <dgm:pt modelId="{BF07DDEA-3592-4FC3-9C5B-96C6B8492BD6}" type="parTrans" cxnId="{801834B8-0C64-44DB-8029-9527B74A0C95}">
      <dgm:prSet/>
      <dgm:spPr/>
      <dgm:t>
        <a:bodyPr/>
        <a:lstStyle/>
        <a:p>
          <a:endParaRPr lang="en-US"/>
        </a:p>
      </dgm:t>
    </dgm:pt>
    <dgm:pt modelId="{99EB1E5B-D7D3-41A9-BE38-745D2BF4EA4C}" type="sibTrans" cxnId="{801834B8-0C64-44DB-8029-9527B74A0C95}">
      <dgm:prSet/>
      <dgm:spPr/>
      <dgm:t>
        <a:bodyPr/>
        <a:lstStyle/>
        <a:p>
          <a:endParaRPr lang="en-US"/>
        </a:p>
      </dgm:t>
    </dgm:pt>
    <dgm:pt modelId="{25A221AC-5775-4D74-93A0-2A48BFBE8004}" type="pres">
      <dgm:prSet presAssocID="{216E72CF-0891-4347-BE55-CFEB4FEBB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1DF019-FA40-4586-99E4-7C6A0B4E58E6}" type="pres">
      <dgm:prSet presAssocID="{9570DD00-8F66-4254-B417-3DE1B9F29882}" presName="composite" presStyleCnt="0"/>
      <dgm:spPr/>
    </dgm:pt>
    <dgm:pt modelId="{6F745B7C-6C7D-47DB-BDA1-C7714A9E91E8}" type="pres">
      <dgm:prSet presAssocID="{9570DD00-8F66-4254-B417-3DE1B9F2988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13A09-F512-48F2-A728-84EA5EE3AEB4}" type="pres">
      <dgm:prSet presAssocID="{9570DD00-8F66-4254-B417-3DE1B9F2988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09A23-7BB6-4D92-9C74-AD7915CC1E54}" type="pres">
      <dgm:prSet presAssocID="{FF8A675A-8647-4F10-882D-86B212F92044}" presName="space" presStyleCnt="0"/>
      <dgm:spPr/>
    </dgm:pt>
    <dgm:pt modelId="{7323839A-DB8A-47EA-AE9B-CE3F676E50BE}" type="pres">
      <dgm:prSet presAssocID="{EEFBDDF0-E1B0-49FF-90A1-94C0E209411A}" presName="composite" presStyleCnt="0"/>
      <dgm:spPr/>
    </dgm:pt>
    <dgm:pt modelId="{F387AE3B-3B21-423E-AD14-FC889E276E90}" type="pres">
      <dgm:prSet presAssocID="{EEFBDDF0-E1B0-49FF-90A1-94C0E20941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03823-360C-4BC1-9747-C2DAD24CB024}" type="pres">
      <dgm:prSet presAssocID="{EEFBDDF0-E1B0-49FF-90A1-94C0E209411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EF92F-8EAD-43D6-9EB4-88580510D8B0}" srcId="{9570DD00-8F66-4254-B417-3DE1B9F29882}" destId="{ED4581C4-F956-4EEB-933B-92D1B026B1A4}" srcOrd="1" destOrd="0" parTransId="{3478ED53-ECC8-4879-AA72-E322C96CFE9D}" sibTransId="{90CA84AE-0BA9-40EA-8C9D-E646D6D253D1}"/>
    <dgm:cxn modelId="{7D8FB699-7536-4D09-B0BC-651B165FDC10}" type="presOf" srcId="{E1D4C6F6-BF1D-4EB2-A45A-0C5C9796A58F}" destId="{48C13A09-F512-48F2-A728-84EA5EE3AEB4}" srcOrd="0" destOrd="2" presId="urn:microsoft.com/office/officeart/2005/8/layout/hList1"/>
    <dgm:cxn modelId="{265B3A38-8603-4E59-8DA7-6ADC32EA4F39}" srcId="{216E72CF-0891-4347-BE55-CFEB4FEBB38E}" destId="{EEFBDDF0-E1B0-49FF-90A1-94C0E209411A}" srcOrd="1" destOrd="0" parTransId="{331E94C8-083D-4489-A333-24CE9742DEB7}" sibTransId="{9F8EBF42-4F08-4FC7-B112-3187BAA67C9B}"/>
    <dgm:cxn modelId="{043DDD2B-790A-444A-9AEF-1F09E0986856}" srcId="{EEFBDDF0-E1B0-49FF-90A1-94C0E209411A}" destId="{BCC0632A-06C2-4D1A-873E-AEE513FC7814}" srcOrd="0" destOrd="0" parTransId="{952E975A-9191-454A-B0ED-02AEB0537571}" sibTransId="{55B40DA1-8C6C-4CFD-99BD-2F283E296EBA}"/>
    <dgm:cxn modelId="{DF0A86FF-527E-4526-BB4C-EDCBEB3E86C2}" srcId="{9570DD00-8F66-4254-B417-3DE1B9F29882}" destId="{60484E19-4D88-4C41-AF51-75E2AF475E87}" srcOrd="0" destOrd="0" parTransId="{889A7DD2-854B-4FD8-8AB2-F5A0E38E57AF}" sibTransId="{41ECB83B-4617-40FA-A949-0D5637B1F86F}"/>
    <dgm:cxn modelId="{801834B8-0C64-44DB-8029-9527B74A0C95}" srcId="{EEFBDDF0-E1B0-49FF-90A1-94C0E209411A}" destId="{F9281D10-4B2B-4B7F-B2E9-0D3D655AEB3D}" srcOrd="2" destOrd="0" parTransId="{BF07DDEA-3592-4FC3-9C5B-96C6B8492BD6}" sibTransId="{99EB1E5B-D7D3-41A9-BE38-745D2BF4EA4C}"/>
    <dgm:cxn modelId="{5D48D5F1-87AF-4274-9B47-14C7762C5DF3}" type="presOf" srcId="{216E72CF-0891-4347-BE55-CFEB4FEBB38E}" destId="{25A221AC-5775-4D74-93A0-2A48BFBE8004}" srcOrd="0" destOrd="0" presId="urn:microsoft.com/office/officeart/2005/8/layout/hList1"/>
    <dgm:cxn modelId="{25DF1C7A-B056-476A-A9E9-ADBF4472AFE1}" srcId="{EEFBDDF0-E1B0-49FF-90A1-94C0E209411A}" destId="{EE4BCE31-84F0-4F81-9FA6-0E4593608E89}" srcOrd="1" destOrd="0" parTransId="{904861A8-45AB-42C3-8AC4-0E2AB052019D}" sibTransId="{C839A13F-3273-4F78-AB42-4B4BBC4C5A6F}"/>
    <dgm:cxn modelId="{0A35F51C-6337-46DE-8644-F5B5D713ABFD}" srcId="{216E72CF-0891-4347-BE55-CFEB4FEBB38E}" destId="{9570DD00-8F66-4254-B417-3DE1B9F29882}" srcOrd="0" destOrd="0" parTransId="{E930246A-99F1-471B-A52E-20F1DDB77027}" sibTransId="{FF8A675A-8647-4F10-882D-86B212F92044}"/>
    <dgm:cxn modelId="{42D25DE3-FD19-4E66-B2F9-4893A0CCC58E}" type="presOf" srcId="{EE4BCE31-84F0-4F81-9FA6-0E4593608E89}" destId="{40B03823-360C-4BC1-9747-C2DAD24CB024}" srcOrd="0" destOrd="1" presId="urn:microsoft.com/office/officeart/2005/8/layout/hList1"/>
    <dgm:cxn modelId="{0DFAB1C4-040C-4484-B59F-83F1E29C3ED9}" type="presOf" srcId="{EEFBDDF0-E1B0-49FF-90A1-94C0E209411A}" destId="{F387AE3B-3B21-423E-AD14-FC889E276E90}" srcOrd="0" destOrd="0" presId="urn:microsoft.com/office/officeart/2005/8/layout/hList1"/>
    <dgm:cxn modelId="{7DE61562-B4F3-4D1A-973B-D58311932157}" srcId="{9570DD00-8F66-4254-B417-3DE1B9F29882}" destId="{E1D4C6F6-BF1D-4EB2-A45A-0C5C9796A58F}" srcOrd="2" destOrd="0" parTransId="{3691F0F2-24D2-4782-A183-2541F1E0EDE9}" sibTransId="{A8A5033B-7833-47E0-A901-7B9427A4B061}"/>
    <dgm:cxn modelId="{2C8A4787-44C0-4337-A3DE-70050D6DED85}" type="presOf" srcId="{ED4581C4-F956-4EEB-933B-92D1B026B1A4}" destId="{48C13A09-F512-48F2-A728-84EA5EE3AEB4}" srcOrd="0" destOrd="1" presId="urn:microsoft.com/office/officeart/2005/8/layout/hList1"/>
    <dgm:cxn modelId="{19E0141B-F6C4-471B-83ED-26417421BDED}" type="presOf" srcId="{BCC0632A-06C2-4D1A-873E-AEE513FC7814}" destId="{40B03823-360C-4BC1-9747-C2DAD24CB024}" srcOrd="0" destOrd="0" presId="urn:microsoft.com/office/officeart/2005/8/layout/hList1"/>
    <dgm:cxn modelId="{038FFC95-60E2-4FBF-8764-82AFFED515FB}" type="presOf" srcId="{60484E19-4D88-4C41-AF51-75E2AF475E87}" destId="{48C13A09-F512-48F2-A728-84EA5EE3AEB4}" srcOrd="0" destOrd="0" presId="urn:microsoft.com/office/officeart/2005/8/layout/hList1"/>
    <dgm:cxn modelId="{EC922838-B76B-46B7-898A-A7FE9771BBC3}" type="presOf" srcId="{9570DD00-8F66-4254-B417-3DE1B9F29882}" destId="{6F745B7C-6C7D-47DB-BDA1-C7714A9E91E8}" srcOrd="0" destOrd="0" presId="urn:microsoft.com/office/officeart/2005/8/layout/hList1"/>
    <dgm:cxn modelId="{8A1F5FC0-C292-433B-B193-03E40EAEF8DC}" type="presOf" srcId="{F9281D10-4B2B-4B7F-B2E9-0D3D655AEB3D}" destId="{40B03823-360C-4BC1-9747-C2DAD24CB024}" srcOrd="0" destOrd="2" presId="urn:microsoft.com/office/officeart/2005/8/layout/hList1"/>
    <dgm:cxn modelId="{562051B9-FCD6-4F5E-94EA-CEA1594B59E4}" type="presParOf" srcId="{25A221AC-5775-4D74-93A0-2A48BFBE8004}" destId="{6D1DF019-FA40-4586-99E4-7C6A0B4E58E6}" srcOrd="0" destOrd="0" presId="urn:microsoft.com/office/officeart/2005/8/layout/hList1"/>
    <dgm:cxn modelId="{AE938875-077D-4137-8BD2-0BE85946C79B}" type="presParOf" srcId="{6D1DF019-FA40-4586-99E4-7C6A0B4E58E6}" destId="{6F745B7C-6C7D-47DB-BDA1-C7714A9E91E8}" srcOrd="0" destOrd="0" presId="urn:microsoft.com/office/officeart/2005/8/layout/hList1"/>
    <dgm:cxn modelId="{1205BBB8-BCF5-48D8-AFC0-57E294CE6345}" type="presParOf" srcId="{6D1DF019-FA40-4586-99E4-7C6A0B4E58E6}" destId="{48C13A09-F512-48F2-A728-84EA5EE3AEB4}" srcOrd="1" destOrd="0" presId="urn:microsoft.com/office/officeart/2005/8/layout/hList1"/>
    <dgm:cxn modelId="{7273C3A4-4909-4BCC-81C1-86B0EF10B62E}" type="presParOf" srcId="{25A221AC-5775-4D74-93A0-2A48BFBE8004}" destId="{AA609A23-7BB6-4D92-9C74-AD7915CC1E54}" srcOrd="1" destOrd="0" presId="urn:microsoft.com/office/officeart/2005/8/layout/hList1"/>
    <dgm:cxn modelId="{327B42EA-DDA5-4C62-BB2C-6D1076929337}" type="presParOf" srcId="{25A221AC-5775-4D74-93A0-2A48BFBE8004}" destId="{7323839A-DB8A-47EA-AE9B-CE3F676E50BE}" srcOrd="2" destOrd="0" presId="urn:microsoft.com/office/officeart/2005/8/layout/hList1"/>
    <dgm:cxn modelId="{0489B80E-5CC0-4E11-A4D8-3B1247769B8C}" type="presParOf" srcId="{7323839A-DB8A-47EA-AE9B-CE3F676E50BE}" destId="{F387AE3B-3B21-423E-AD14-FC889E276E90}" srcOrd="0" destOrd="0" presId="urn:microsoft.com/office/officeart/2005/8/layout/hList1"/>
    <dgm:cxn modelId="{6BCBFB40-E32D-4B0C-9EF9-AAF0C87B4BA9}" type="presParOf" srcId="{7323839A-DB8A-47EA-AE9B-CE3F676E50BE}" destId="{40B03823-360C-4BC1-9747-C2DAD24CB024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0ED7E-773A-45D9-B431-0A3AC72CBA4A}" type="doc">
      <dgm:prSet loTypeId="urn:microsoft.com/office/officeart/2005/8/layout/chart3" loCatId="relationship" qsTypeId="urn:microsoft.com/office/officeart/2005/8/quickstyle/3d3" qsCatId="3D" csTypeId="urn:microsoft.com/office/officeart/2005/8/colors/accent2_2" csCatId="accent2" phldr="1"/>
      <dgm:spPr/>
    </dgm:pt>
    <dgm:pt modelId="{2F7B687F-27B6-4F59-9EA6-E52840A90123}">
      <dgm:prSet phldrT="[Text]" custT="1"/>
      <dgm:spPr/>
      <dgm:t>
        <a:bodyPr/>
        <a:lstStyle/>
        <a:p>
          <a:r>
            <a:rPr lang="en-US" sz="2000" dirty="0" err="1" smtClean="0"/>
            <a:t>Sikap</a:t>
          </a:r>
          <a:r>
            <a:rPr lang="en-US" sz="2000" dirty="0" smtClean="0"/>
            <a:t>: </a:t>
          </a:r>
          <a:r>
            <a:rPr lang="en-US" sz="2000" dirty="0" err="1" smtClean="0"/>
            <a:t>intropeksi</a:t>
          </a:r>
          <a:endParaRPr lang="en-US" sz="2000" dirty="0"/>
        </a:p>
      </dgm:t>
    </dgm:pt>
    <dgm:pt modelId="{F16678A8-6BB3-4699-90F6-C38F312FF474}" type="parTrans" cxnId="{645152CF-C243-4D89-B524-E4A99B03FA94}">
      <dgm:prSet/>
      <dgm:spPr/>
      <dgm:t>
        <a:bodyPr/>
        <a:lstStyle/>
        <a:p>
          <a:endParaRPr lang="en-US"/>
        </a:p>
      </dgm:t>
    </dgm:pt>
    <dgm:pt modelId="{41FE9374-391A-4F5C-939A-AFF1B6FA51F7}" type="sibTrans" cxnId="{645152CF-C243-4D89-B524-E4A99B03FA94}">
      <dgm:prSet/>
      <dgm:spPr/>
      <dgm:t>
        <a:bodyPr/>
        <a:lstStyle/>
        <a:p>
          <a:endParaRPr lang="en-US"/>
        </a:p>
      </dgm:t>
    </dgm:pt>
    <dgm:pt modelId="{6C2C487A-E627-49A2-98EC-BFC0984DEC41}">
      <dgm:prSet phldrT="[Text]" custT="1"/>
      <dgm:spPr/>
      <dgm:t>
        <a:bodyPr/>
        <a:lstStyle/>
        <a:p>
          <a:r>
            <a:rPr lang="en-US" sz="2000" dirty="0" err="1" smtClean="0"/>
            <a:t>Motivasi</a:t>
          </a:r>
          <a:r>
            <a:rPr lang="en-US" sz="2000" dirty="0" smtClean="0"/>
            <a:t>: </a:t>
          </a:r>
          <a:r>
            <a:rPr lang="en-US" sz="2000" dirty="0" err="1" smtClean="0"/>
            <a:t>ganjaran</a:t>
          </a:r>
          <a:r>
            <a:rPr lang="en-US" sz="2000" dirty="0" smtClean="0"/>
            <a:t>/ </a:t>
          </a:r>
          <a:r>
            <a:rPr lang="en-US" sz="2000" dirty="0" err="1" smtClean="0"/>
            <a:t>imbalan</a:t>
          </a:r>
          <a:r>
            <a:rPr lang="en-US" sz="2000" dirty="0" smtClean="0"/>
            <a:t> </a:t>
          </a:r>
          <a:r>
            <a:rPr lang="en-US" sz="2000" dirty="0" err="1" smtClean="0"/>
            <a:t>tinggi</a:t>
          </a:r>
          <a:r>
            <a:rPr lang="en-US" sz="2000" dirty="0" smtClean="0"/>
            <a:t>.</a:t>
          </a:r>
          <a:endParaRPr lang="en-US" sz="2000" dirty="0"/>
        </a:p>
      </dgm:t>
    </dgm:pt>
    <dgm:pt modelId="{D392437D-8B45-46F1-97D2-BC27F6211948}" type="parTrans" cxnId="{3F7C2283-3435-4644-8559-B5A03D3B06A9}">
      <dgm:prSet/>
      <dgm:spPr/>
      <dgm:t>
        <a:bodyPr/>
        <a:lstStyle/>
        <a:p>
          <a:endParaRPr lang="en-US"/>
        </a:p>
      </dgm:t>
    </dgm:pt>
    <dgm:pt modelId="{47B692EE-6FE4-47AF-B700-B4DA1813E1DE}" type="sibTrans" cxnId="{3F7C2283-3435-4644-8559-B5A03D3B06A9}">
      <dgm:prSet/>
      <dgm:spPr/>
      <dgm:t>
        <a:bodyPr/>
        <a:lstStyle/>
        <a:p>
          <a:endParaRPr lang="en-US"/>
        </a:p>
      </dgm:t>
    </dgm:pt>
    <dgm:pt modelId="{B9C383CC-BF95-4A1E-B74E-69A8ACE7EFE0}">
      <dgm:prSet phldrT="[Text]" custT="1"/>
      <dgm:spPr/>
      <dgm:t>
        <a:bodyPr/>
        <a:lstStyle/>
        <a:p>
          <a:r>
            <a:rPr lang="en-US" sz="2000" dirty="0" err="1" smtClean="0"/>
            <a:t>Emosi</a:t>
          </a:r>
          <a:r>
            <a:rPr lang="en-US" sz="2000" dirty="0" smtClean="0"/>
            <a:t>: (1) </a:t>
          </a:r>
          <a:r>
            <a:rPr lang="en-US" sz="2000" dirty="0" err="1" smtClean="0"/>
            <a:t>derajat</a:t>
          </a:r>
          <a:r>
            <a:rPr lang="en-US" sz="2000" dirty="0" smtClean="0"/>
            <a:t> </a:t>
          </a:r>
          <a:r>
            <a:rPr lang="en-US" sz="2000" dirty="0" err="1" smtClean="0"/>
            <a:t>rangsangan</a:t>
          </a:r>
          <a:r>
            <a:rPr lang="en-US" sz="2000" dirty="0" smtClean="0"/>
            <a:t> </a:t>
          </a:r>
          <a:r>
            <a:rPr lang="en-US" sz="2000" dirty="0" err="1" smtClean="0"/>
            <a:t>psikologis</a:t>
          </a:r>
          <a:r>
            <a:rPr lang="en-US" sz="2000" dirty="0" smtClean="0"/>
            <a:t> yang </a:t>
          </a:r>
          <a:r>
            <a:rPr lang="en-US" sz="2000" dirty="0" err="1" smtClean="0"/>
            <a:t>kita</a:t>
          </a:r>
          <a:r>
            <a:rPr lang="en-US" sz="2000" dirty="0" smtClean="0"/>
            <a:t> </a:t>
          </a:r>
          <a:r>
            <a:rPr lang="en-US" sz="2000" dirty="0" err="1" smtClean="0"/>
            <a:t>alami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(2) label </a:t>
          </a:r>
          <a:r>
            <a:rPr lang="en-US" sz="2000" dirty="0" err="1" smtClean="0"/>
            <a:t>kognitif</a:t>
          </a:r>
          <a:r>
            <a:rPr lang="en-US" sz="2000" dirty="0" smtClean="0"/>
            <a:t> </a:t>
          </a:r>
          <a:endParaRPr lang="en-US" sz="2000" dirty="0"/>
        </a:p>
      </dgm:t>
    </dgm:pt>
    <dgm:pt modelId="{65C0D474-5938-414E-8479-5D049818616C}" type="parTrans" cxnId="{6E90C31A-166E-4A87-85B5-678C45BE1DDA}">
      <dgm:prSet/>
      <dgm:spPr/>
      <dgm:t>
        <a:bodyPr/>
        <a:lstStyle/>
        <a:p>
          <a:endParaRPr lang="en-US"/>
        </a:p>
      </dgm:t>
    </dgm:pt>
    <dgm:pt modelId="{C31E2953-E34A-45C0-B0D1-DCC82210AF80}" type="sibTrans" cxnId="{6E90C31A-166E-4A87-85B5-678C45BE1DDA}">
      <dgm:prSet/>
      <dgm:spPr/>
      <dgm:t>
        <a:bodyPr/>
        <a:lstStyle/>
        <a:p>
          <a:endParaRPr lang="en-US"/>
        </a:p>
      </dgm:t>
    </dgm:pt>
    <dgm:pt modelId="{A342EBCA-ECA6-4A9C-BEFE-73478434BE12}">
      <dgm:prSet phldrT="[Text]" custT="1"/>
      <dgm:spPr/>
      <dgm:t>
        <a:bodyPr/>
        <a:lstStyle/>
        <a:p>
          <a:r>
            <a:rPr lang="en-US" sz="2000" dirty="0" err="1" smtClean="0"/>
            <a:t>Sebagai</a:t>
          </a:r>
          <a:r>
            <a:rPr lang="en-US" sz="2000" dirty="0" smtClean="0"/>
            <a:t> </a:t>
          </a:r>
          <a:r>
            <a:rPr lang="en-US" sz="2000" dirty="0" err="1" smtClean="0"/>
            <a:t>ketua</a:t>
          </a:r>
          <a:r>
            <a:rPr lang="en-US" sz="2000" dirty="0" smtClean="0"/>
            <a:t> </a:t>
          </a:r>
          <a:r>
            <a:rPr lang="en-US" sz="2000" dirty="0" err="1" smtClean="0"/>
            <a:t>krn</a:t>
          </a:r>
          <a:r>
            <a:rPr lang="en-US" sz="2000" dirty="0" smtClean="0"/>
            <a:t> </a:t>
          </a:r>
          <a:r>
            <a:rPr lang="en-US" sz="2000" dirty="0" err="1" smtClean="0"/>
            <a:t>tanggung</a:t>
          </a:r>
          <a:r>
            <a:rPr lang="en-US" sz="2000" dirty="0" smtClean="0"/>
            <a:t> </a:t>
          </a:r>
          <a:r>
            <a:rPr lang="en-US" sz="2000" dirty="0" err="1" smtClean="0"/>
            <a:t>jawab</a:t>
          </a:r>
          <a:endParaRPr lang="en-US" sz="2000" dirty="0"/>
        </a:p>
      </dgm:t>
    </dgm:pt>
    <dgm:pt modelId="{B2BCF19C-5114-4D3D-AF35-E08EA15F08AC}" type="parTrans" cxnId="{CC8AD9F3-EFE3-4E70-8A9A-009917C53DE2}">
      <dgm:prSet/>
      <dgm:spPr/>
      <dgm:t>
        <a:bodyPr/>
        <a:lstStyle/>
        <a:p>
          <a:endParaRPr lang="en-US"/>
        </a:p>
      </dgm:t>
    </dgm:pt>
    <dgm:pt modelId="{C702E681-8646-4A74-B0AD-3FFF27EE371F}" type="sibTrans" cxnId="{CC8AD9F3-EFE3-4E70-8A9A-009917C53DE2}">
      <dgm:prSet/>
      <dgm:spPr/>
      <dgm:t>
        <a:bodyPr/>
        <a:lstStyle/>
        <a:p>
          <a:endParaRPr lang="en-US"/>
        </a:p>
      </dgm:t>
    </dgm:pt>
    <dgm:pt modelId="{319774FE-6360-4991-BDAD-A51F225FCCCC}">
      <dgm:prSet phldrT="[Text]" custT="1"/>
      <dgm:spPr/>
      <dgm:t>
        <a:bodyPr/>
        <a:lstStyle/>
        <a:p>
          <a:r>
            <a:rPr lang="en-US" sz="2000" dirty="0" err="1" smtClean="0"/>
            <a:t>Atribusi</a:t>
          </a:r>
          <a:r>
            <a:rPr lang="en-US" sz="2000" dirty="0" smtClean="0"/>
            <a:t> </a:t>
          </a:r>
          <a:r>
            <a:rPr lang="en-US" sz="2000" dirty="0" err="1" smtClean="0"/>
            <a:t>eksternal</a:t>
          </a:r>
          <a:r>
            <a:rPr lang="en-US" sz="2000" dirty="0" smtClean="0"/>
            <a:t> </a:t>
          </a:r>
          <a:endParaRPr lang="en-US" sz="2000" dirty="0"/>
        </a:p>
      </dgm:t>
    </dgm:pt>
    <dgm:pt modelId="{B000D16C-FF9E-43A3-A7F7-80F579DE7870}" type="parTrans" cxnId="{CDDC2C7E-E5D7-466F-A15A-120DB706984D}">
      <dgm:prSet/>
      <dgm:spPr/>
      <dgm:t>
        <a:bodyPr/>
        <a:lstStyle/>
        <a:p>
          <a:endParaRPr lang="en-US"/>
        </a:p>
      </dgm:t>
    </dgm:pt>
    <dgm:pt modelId="{3EAE7D09-6A1A-4E58-8D24-C3826F64742A}" type="sibTrans" cxnId="{CDDC2C7E-E5D7-466F-A15A-120DB706984D}">
      <dgm:prSet/>
      <dgm:spPr/>
      <dgm:t>
        <a:bodyPr/>
        <a:lstStyle/>
        <a:p>
          <a:endParaRPr lang="en-US"/>
        </a:p>
      </dgm:t>
    </dgm:pt>
    <dgm:pt modelId="{3ACDCA00-7602-4A13-B9AB-1438C42A37F5}" type="pres">
      <dgm:prSet presAssocID="{7590ED7E-773A-45D9-B431-0A3AC72CBA4A}" presName="compositeShape" presStyleCnt="0">
        <dgm:presLayoutVars>
          <dgm:chMax val="7"/>
          <dgm:dir/>
          <dgm:resizeHandles val="exact"/>
        </dgm:presLayoutVars>
      </dgm:prSet>
      <dgm:spPr/>
    </dgm:pt>
    <dgm:pt modelId="{EB760331-AF13-4201-8545-71693B3F48FB}" type="pres">
      <dgm:prSet presAssocID="{7590ED7E-773A-45D9-B431-0A3AC72CBA4A}" presName="wedge1" presStyleLbl="node1" presStyleIdx="0" presStyleCnt="3"/>
      <dgm:spPr/>
      <dgm:t>
        <a:bodyPr/>
        <a:lstStyle/>
        <a:p>
          <a:endParaRPr lang="en-US"/>
        </a:p>
      </dgm:t>
    </dgm:pt>
    <dgm:pt modelId="{A1445802-B212-46D0-AB37-F4B4BAA22412}" type="pres">
      <dgm:prSet presAssocID="{7590ED7E-773A-45D9-B431-0A3AC72CBA4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755EB-059B-4DE3-B5D6-CE365742085A}" type="pres">
      <dgm:prSet presAssocID="{7590ED7E-773A-45D9-B431-0A3AC72CBA4A}" presName="wedge2" presStyleLbl="node1" presStyleIdx="1" presStyleCnt="3"/>
      <dgm:spPr/>
      <dgm:t>
        <a:bodyPr/>
        <a:lstStyle/>
        <a:p>
          <a:endParaRPr lang="en-US"/>
        </a:p>
      </dgm:t>
    </dgm:pt>
    <dgm:pt modelId="{3345082C-6397-4903-B1C5-6042C450F8AD}" type="pres">
      <dgm:prSet presAssocID="{7590ED7E-773A-45D9-B431-0A3AC72CBA4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936A0-935E-4810-830B-666D2AB3A85C}" type="pres">
      <dgm:prSet presAssocID="{7590ED7E-773A-45D9-B431-0A3AC72CBA4A}" presName="wedge3" presStyleLbl="node1" presStyleIdx="2" presStyleCnt="3"/>
      <dgm:spPr/>
      <dgm:t>
        <a:bodyPr/>
        <a:lstStyle/>
        <a:p>
          <a:endParaRPr lang="en-US"/>
        </a:p>
      </dgm:t>
    </dgm:pt>
    <dgm:pt modelId="{F57ECDC2-8892-4ACF-BDED-DC4DF7C2E5AD}" type="pres">
      <dgm:prSet presAssocID="{7590ED7E-773A-45D9-B431-0A3AC72CBA4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0C31A-166E-4A87-85B5-678C45BE1DDA}" srcId="{7590ED7E-773A-45D9-B431-0A3AC72CBA4A}" destId="{B9C383CC-BF95-4A1E-B74E-69A8ACE7EFE0}" srcOrd="2" destOrd="0" parTransId="{65C0D474-5938-414E-8479-5D049818616C}" sibTransId="{C31E2953-E34A-45C0-B0D1-DCC82210AF80}"/>
    <dgm:cxn modelId="{5F022BBB-16ED-4F23-830C-3F451C812160}" type="presOf" srcId="{319774FE-6360-4991-BDAD-A51F225FCCCC}" destId="{DAE755EB-059B-4DE3-B5D6-CE365742085A}" srcOrd="0" destOrd="1" presId="urn:microsoft.com/office/officeart/2005/8/layout/chart3"/>
    <dgm:cxn modelId="{73F951ED-498A-4200-BFE9-65759576C8A6}" type="presOf" srcId="{6C2C487A-E627-49A2-98EC-BFC0984DEC41}" destId="{DAE755EB-059B-4DE3-B5D6-CE365742085A}" srcOrd="0" destOrd="0" presId="urn:microsoft.com/office/officeart/2005/8/layout/chart3"/>
    <dgm:cxn modelId="{CC8AD9F3-EFE3-4E70-8A9A-009917C53DE2}" srcId="{2F7B687F-27B6-4F59-9EA6-E52840A90123}" destId="{A342EBCA-ECA6-4A9C-BEFE-73478434BE12}" srcOrd="0" destOrd="0" parTransId="{B2BCF19C-5114-4D3D-AF35-E08EA15F08AC}" sibTransId="{C702E681-8646-4A74-B0AD-3FFF27EE371F}"/>
    <dgm:cxn modelId="{0E45D62E-FEE7-4407-943D-DB12114CC211}" type="presOf" srcId="{7590ED7E-773A-45D9-B431-0A3AC72CBA4A}" destId="{3ACDCA00-7602-4A13-B9AB-1438C42A37F5}" srcOrd="0" destOrd="0" presId="urn:microsoft.com/office/officeart/2005/8/layout/chart3"/>
    <dgm:cxn modelId="{A6CC5D80-75B4-4C18-9B42-335C66061CE1}" type="presOf" srcId="{B9C383CC-BF95-4A1E-B74E-69A8ACE7EFE0}" destId="{CFC936A0-935E-4810-830B-666D2AB3A85C}" srcOrd="0" destOrd="0" presId="urn:microsoft.com/office/officeart/2005/8/layout/chart3"/>
    <dgm:cxn modelId="{BC1DAB47-77EB-427B-9E16-1B7149416D25}" type="presOf" srcId="{319774FE-6360-4991-BDAD-A51F225FCCCC}" destId="{3345082C-6397-4903-B1C5-6042C450F8AD}" srcOrd="1" destOrd="1" presId="urn:microsoft.com/office/officeart/2005/8/layout/chart3"/>
    <dgm:cxn modelId="{BA5069D2-F788-48BF-88F5-95C39D337760}" type="presOf" srcId="{A342EBCA-ECA6-4A9C-BEFE-73478434BE12}" destId="{EB760331-AF13-4201-8545-71693B3F48FB}" srcOrd="0" destOrd="1" presId="urn:microsoft.com/office/officeart/2005/8/layout/chart3"/>
    <dgm:cxn modelId="{CBC5DB97-B258-4C9C-8477-FEC1D7CE8142}" type="presOf" srcId="{6C2C487A-E627-49A2-98EC-BFC0984DEC41}" destId="{3345082C-6397-4903-B1C5-6042C450F8AD}" srcOrd="1" destOrd="0" presId="urn:microsoft.com/office/officeart/2005/8/layout/chart3"/>
    <dgm:cxn modelId="{3F7C2283-3435-4644-8559-B5A03D3B06A9}" srcId="{7590ED7E-773A-45D9-B431-0A3AC72CBA4A}" destId="{6C2C487A-E627-49A2-98EC-BFC0984DEC41}" srcOrd="1" destOrd="0" parTransId="{D392437D-8B45-46F1-97D2-BC27F6211948}" sibTransId="{47B692EE-6FE4-47AF-B700-B4DA1813E1DE}"/>
    <dgm:cxn modelId="{BAE7379C-D3C3-4E29-8A5D-24A7A670F5D6}" type="presOf" srcId="{2F7B687F-27B6-4F59-9EA6-E52840A90123}" destId="{A1445802-B212-46D0-AB37-F4B4BAA22412}" srcOrd="1" destOrd="0" presId="urn:microsoft.com/office/officeart/2005/8/layout/chart3"/>
    <dgm:cxn modelId="{94C4589C-37DD-486F-A53F-80CA92996B8C}" type="presOf" srcId="{B9C383CC-BF95-4A1E-B74E-69A8ACE7EFE0}" destId="{F57ECDC2-8892-4ACF-BDED-DC4DF7C2E5AD}" srcOrd="1" destOrd="0" presId="urn:microsoft.com/office/officeart/2005/8/layout/chart3"/>
    <dgm:cxn modelId="{343C75A1-D824-4E33-B283-BF572531D7ED}" type="presOf" srcId="{2F7B687F-27B6-4F59-9EA6-E52840A90123}" destId="{EB760331-AF13-4201-8545-71693B3F48FB}" srcOrd="0" destOrd="0" presId="urn:microsoft.com/office/officeart/2005/8/layout/chart3"/>
    <dgm:cxn modelId="{645152CF-C243-4D89-B524-E4A99B03FA94}" srcId="{7590ED7E-773A-45D9-B431-0A3AC72CBA4A}" destId="{2F7B687F-27B6-4F59-9EA6-E52840A90123}" srcOrd="0" destOrd="0" parTransId="{F16678A8-6BB3-4699-90F6-C38F312FF474}" sibTransId="{41FE9374-391A-4F5C-939A-AFF1B6FA51F7}"/>
    <dgm:cxn modelId="{1B615519-10FB-4E44-94B6-F003B3407AB8}" type="presOf" srcId="{A342EBCA-ECA6-4A9C-BEFE-73478434BE12}" destId="{A1445802-B212-46D0-AB37-F4B4BAA22412}" srcOrd="1" destOrd="1" presId="urn:microsoft.com/office/officeart/2005/8/layout/chart3"/>
    <dgm:cxn modelId="{CDDC2C7E-E5D7-466F-A15A-120DB706984D}" srcId="{6C2C487A-E627-49A2-98EC-BFC0984DEC41}" destId="{319774FE-6360-4991-BDAD-A51F225FCCCC}" srcOrd="0" destOrd="0" parTransId="{B000D16C-FF9E-43A3-A7F7-80F579DE7870}" sibTransId="{3EAE7D09-6A1A-4E58-8D24-C3826F64742A}"/>
    <dgm:cxn modelId="{6D094E24-584A-4D75-93DC-1BE0E38732CD}" type="presParOf" srcId="{3ACDCA00-7602-4A13-B9AB-1438C42A37F5}" destId="{EB760331-AF13-4201-8545-71693B3F48FB}" srcOrd="0" destOrd="0" presId="urn:microsoft.com/office/officeart/2005/8/layout/chart3"/>
    <dgm:cxn modelId="{A0638C85-0FAD-41AE-8185-0BD9DD7167BE}" type="presParOf" srcId="{3ACDCA00-7602-4A13-B9AB-1438C42A37F5}" destId="{A1445802-B212-46D0-AB37-F4B4BAA22412}" srcOrd="1" destOrd="0" presId="urn:microsoft.com/office/officeart/2005/8/layout/chart3"/>
    <dgm:cxn modelId="{3AA927D7-D0A2-4AE6-9281-F36C1A59D45C}" type="presParOf" srcId="{3ACDCA00-7602-4A13-B9AB-1438C42A37F5}" destId="{DAE755EB-059B-4DE3-B5D6-CE365742085A}" srcOrd="2" destOrd="0" presId="urn:microsoft.com/office/officeart/2005/8/layout/chart3"/>
    <dgm:cxn modelId="{192A7A0C-C832-40BC-B65E-1212BC1EC022}" type="presParOf" srcId="{3ACDCA00-7602-4A13-B9AB-1438C42A37F5}" destId="{3345082C-6397-4903-B1C5-6042C450F8AD}" srcOrd="3" destOrd="0" presId="urn:microsoft.com/office/officeart/2005/8/layout/chart3"/>
    <dgm:cxn modelId="{21DB1B4B-3954-41C1-8C38-4AC96B87D9B2}" type="presParOf" srcId="{3ACDCA00-7602-4A13-B9AB-1438C42A37F5}" destId="{CFC936A0-935E-4810-830B-666D2AB3A85C}" srcOrd="4" destOrd="0" presId="urn:microsoft.com/office/officeart/2005/8/layout/chart3"/>
    <dgm:cxn modelId="{B44853D6-BAA7-46E6-A695-D48C899E94E0}" type="presParOf" srcId="{3ACDCA00-7602-4A13-B9AB-1438C42A37F5}" destId="{F57ECDC2-8892-4ACF-BDED-DC4DF7C2E5AD}" srcOrd="5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09B00C1-26B5-40B9-8E95-875F1C4900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6781800" cy="1143000"/>
          </a:xfrm>
        </p:spPr>
        <p:txBody>
          <a:bodyPr/>
          <a:lstStyle/>
          <a:p>
            <a:pPr algn="ctr"/>
            <a:r>
              <a:rPr lang="en-US" sz="4500" dirty="0" err="1" smtClean="0">
                <a:solidFill>
                  <a:srgbClr val="800000"/>
                </a:solidFill>
                <a:latin typeface="a song for jennifer bold" pitchFamily="2" charset="0"/>
              </a:rPr>
              <a:t>Persepsi</a:t>
            </a:r>
            <a:r>
              <a:rPr lang="en-US" sz="4500" dirty="0" smtClean="0">
                <a:solidFill>
                  <a:srgbClr val="800000"/>
                </a:solidFill>
                <a:latin typeface="a song for jennifer bold" pitchFamily="2" charset="0"/>
              </a:rPr>
              <a:t> </a:t>
            </a:r>
            <a:r>
              <a:rPr lang="en-US" sz="4500" dirty="0" err="1" smtClean="0">
                <a:solidFill>
                  <a:srgbClr val="800000"/>
                </a:solidFill>
                <a:latin typeface="a song for jennifer bold" pitchFamily="2" charset="0"/>
              </a:rPr>
              <a:t>tentang</a:t>
            </a:r>
            <a:r>
              <a:rPr lang="en-US" sz="4500" dirty="0" smtClean="0">
                <a:solidFill>
                  <a:srgbClr val="800000"/>
                </a:solidFill>
                <a:latin typeface="a song for jennifer bold" pitchFamily="2" charset="0"/>
              </a:rPr>
              <a:t> </a:t>
            </a:r>
            <a:r>
              <a:rPr lang="en-US" sz="4500" dirty="0" err="1" smtClean="0">
                <a:solidFill>
                  <a:srgbClr val="800000"/>
                </a:solidFill>
                <a:latin typeface="a song for jennifer bold" pitchFamily="2" charset="0"/>
              </a:rPr>
              <a:t>orang</a:t>
            </a:r>
            <a:r>
              <a:rPr lang="en-US" sz="4500" dirty="0" smtClean="0">
                <a:solidFill>
                  <a:srgbClr val="800000"/>
                </a:solidFill>
                <a:latin typeface="a song for jennifer bold" pitchFamily="2" charset="0"/>
              </a:rPr>
              <a:t> </a:t>
            </a:r>
            <a:r>
              <a:rPr lang="en-US" sz="4500" dirty="0" err="1" smtClean="0">
                <a:solidFill>
                  <a:srgbClr val="800000"/>
                </a:solidFill>
                <a:latin typeface="a song for jennifer bold" pitchFamily="2" charset="0"/>
              </a:rPr>
              <a:t>dan</a:t>
            </a:r>
            <a:r>
              <a:rPr lang="en-US" sz="4500" dirty="0" smtClean="0">
                <a:solidFill>
                  <a:srgbClr val="800000"/>
                </a:solidFill>
                <a:latin typeface="a song for jennifer bold" pitchFamily="2" charset="0"/>
              </a:rPr>
              <a:t> </a:t>
            </a:r>
            <a:r>
              <a:rPr lang="en-US" sz="4500" dirty="0" err="1" smtClean="0">
                <a:solidFill>
                  <a:srgbClr val="800000"/>
                </a:solidFill>
                <a:latin typeface="a song for jennifer bold" pitchFamily="2" charset="0"/>
              </a:rPr>
              <a:t>atribusi</a:t>
            </a:r>
            <a:endParaRPr lang="en-US" sz="4500" dirty="0">
              <a:solidFill>
                <a:srgbClr val="800000"/>
              </a:solidFill>
              <a:latin typeface="a song for jennifer bold" pitchFamily="2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6096000" cy="12192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Ænigma Scrawl 4 BRK" pitchFamily="2" charset="0"/>
              </a:rPr>
              <a:t>Puri</a:t>
            </a:r>
            <a:r>
              <a:rPr lang="en-US" sz="4000" b="1" dirty="0" smtClean="0">
                <a:solidFill>
                  <a:srgbClr val="002060"/>
                </a:solidFill>
                <a:latin typeface="Ænigma Scrawl 4 BRK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Ænigma Scrawl 4 BRK" pitchFamily="2" charset="0"/>
              </a:rPr>
              <a:t>Kusuma</a:t>
            </a:r>
            <a:r>
              <a:rPr lang="en-US" sz="4000" b="1" dirty="0" smtClean="0">
                <a:solidFill>
                  <a:srgbClr val="002060"/>
                </a:solidFill>
                <a:latin typeface="Ænigma Scrawl 4 BRK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Ænigma Scrawl 4 BRK" pitchFamily="2" charset="0"/>
              </a:rPr>
              <a:t>Dwi</a:t>
            </a:r>
            <a:r>
              <a:rPr lang="en-US" sz="4000" b="1" dirty="0" smtClean="0">
                <a:solidFill>
                  <a:srgbClr val="002060"/>
                </a:solidFill>
                <a:latin typeface="Ænigma Scrawl 4 BRK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Ænigma Scrawl 4 BRK" pitchFamily="2" charset="0"/>
              </a:rPr>
              <a:t>Putri</a:t>
            </a:r>
            <a:endParaRPr lang="en-US" sz="4000" b="1" dirty="0">
              <a:solidFill>
                <a:srgbClr val="002060"/>
              </a:solidFill>
              <a:latin typeface="Ænigma Scrawl 4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838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8991600" cy="47244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(1)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Pembentukan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konsep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sosial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gender,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keluarga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nantinya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membedakan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antara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musuh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lelaki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perempuan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perbedaan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lainnya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menentukan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bagaimana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berperilaku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menilai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lain.</a:t>
            </a:r>
          </a:p>
          <a:p>
            <a:pPr lvl="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Konsep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sosial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terbentuk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Pengalaman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belajar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bahasa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685800"/>
            <a:ext cx="6858000" cy="8382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(2)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Pengorganisasian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kesan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610600" cy="5029200"/>
          </a:xfrm>
        </p:spPr>
        <p:txBody>
          <a:bodyPr/>
          <a:lstStyle/>
          <a:p>
            <a:pPr lvl="0">
              <a:buNone/>
            </a:pP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</a:rPr>
              <a:t>a. Centrality: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Beberapa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sifat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pribadi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mempengaruhi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cara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menginterpretasi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orang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lain.</a:t>
            </a:r>
          </a:p>
          <a:p>
            <a:pPr lvl="0">
              <a:buNone/>
            </a:pP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Orang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yang “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dingin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cerdas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berbeda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hangat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 lvl="0">
              <a:buNone/>
            </a:pP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cerdas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”.</a:t>
            </a:r>
          </a:p>
          <a:p>
            <a:pPr>
              <a:buNone/>
            </a:pP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</a:rPr>
              <a:t>b. Primacy versus </a:t>
            </a:r>
            <a:r>
              <a:rPr lang="en-US" sz="2500" i="1" dirty="0" err="1" smtClean="0">
                <a:solidFill>
                  <a:schemeClr val="accent2">
                    <a:lumMod val="75000"/>
                  </a:schemeClr>
                </a:solidFill>
              </a:rPr>
              <a:t>recency</a:t>
            </a: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Urutan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diterima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seseorang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mempengaruhi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kesan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terbentuk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Misal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dosen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baru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memberikan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mata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kuliah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orang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tegas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disiplin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keras</a:t>
            </a:r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</a:rPr>
              <a:t> c. Salience: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dilihat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diketahui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Kejelasan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keras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tidaknya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suara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gerakan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kebaruan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/>
              <a:t>(3)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pPr lvl="0"/>
            <a:r>
              <a:rPr lang="en-US" sz="2200" i="1" dirty="0" smtClean="0"/>
              <a:t>a. Impression integration</a:t>
            </a:r>
            <a:endParaRPr lang="en-US" sz="2200" dirty="0" smtClean="0"/>
          </a:p>
          <a:p>
            <a:r>
              <a:rPr lang="en-US" sz="2200" dirty="0" err="1" smtClean="0"/>
              <a:t>Bagaimanakah</a:t>
            </a:r>
            <a:r>
              <a:rPr lang="en-US" sz="2200" dirty="0" smtClean="0"/>
              <a:t> </a:t>
            </a:r>
            <a:r>
              <a:rPr lang="en-US" sz="2200" dirty="0" err="1" smtClean="0"/>
              <a:t>mengintegrasikan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kesan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makna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?</a:t>
            </a:r>
          </a:p>
          <a:p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strategi</a:t>
            </a:r>
            <a:r>
              <a:rPr lang="en-US" sz="2200" dirty="0" smtClean="0"/>
              <a:t>:</a:t>
            </a:r>
          </a:p>
          <a:p>
            <a:pPr lvl="0"/>
            <a:r>
              <a:rPr lang="en-US" sz="2200" b="1" dirty="0" err="1" smtClean="0">
                <a:solidFill>
                  <a:srgbClr val="FF0000"/>
                </a:solidFill>
              </a:rPr>
              <a:t>Evaluasi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dirty="0" err="1" smtClean="0"/>
              <a:t>Suka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suka</a:t>
            </a:r>
            <a:r>
              <a:rPr lang="en-US" sz="2200" dirty="0" smtClean="0"/>
              <a:t>, </a:t>
            </a:r>
            <a:r>
              <a:rPr lang="en-US" sz="2200" dirty="0" err="1" smtClean="0"/>
              <a:t>menilai</a:t>
            </a:r>
            <a:r>
              <a:rPr lang="en-US" sz="2200" dirty="0" smtClean="0"/>
              <a:t> </a:t>
            </a:r>
            <a:r>
              <a:rPr lang="en-US" sz="2200" dirty="0" err="1" smtClean="0"/>
              <a:t>kebaikan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keburukan</a:t>
            </a:r>
            <a:r>
              <a:rPr lang="en-US" sz="2200" dirty="0" smtClean="0"/>
              <a:t>.</a:t>
            </a:r>
          </a:p>
          <a:p>
            <a:pPr lvl="0"/>
            <a:r>
              <a:rPr lang="en-US" sz="2200" b="1" i="1" dirty="0" smtClean="0">
                <a:solidFill>
                  <a:srgbClr val="FF0000"/>
                </a:solidFill>
              </a:rPr>
              <a:t>Averaging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dirty="0" err="1" smtClean="0"/>
              <a:t>Pemberian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bobot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lalu</a:t>
            </a:r>
            <a:r>
              <a:rPr lang="en-US" sz="2200" dirty="0" smtClean="0"/>
              <a:t> </a:t>
            </a:r>
            <a:r>
              <a:rPr lang="en-US" sz="2200" dirty="0" err="1" smtClean="0"/>
              <a:t>dikombinasikan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</a:t>
            </a:r>
            <a:r>
              <a:rPr lang="en-US" sz="2200" dirty="0" err="1" smtClean="0"/>
              <a:t>kesan</a:t>
            </a:r>
            <a:r>
              <a:rPr lang="en-US" sz="2200" dirty="0" smtClean="0"/>
              <a:t> rata-rata pun </a:t>
            </a:r>
            <a:r>
              <a:rPr lang="en-US" sz="2200" dirty="0" err="1" smtClean="0"/>
              <a:t>dihitung</a:t>
            </a:r>
            <a:r>
              <a:rPr lang="en-US" sz="2200" dirty="0" smtClean="0"/>
              <a:t>.</a:t>
            </a:r>
          </a:p>
          <a:p>
            <a:pPr lvl="0"/>
            <a:r>
              <a:rPr lang="en-US" sz="2200" b="1" i="1" dirty="0" smtClean="0">
                <a:solidFill>
                  <a:srgbClr val="FF0000"/>
                </a:solidFill>
              </a:rPr>
              <a:t>Consistency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kesan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miliki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kesan</a:t>
            </a:r>
            <a:r>
              <a:rPr lang="en-US" sz="2200" dirty="0" smtClean="0"/>
              <a:t> lain yang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. </a:t>
            </a:r>
            <a:r>
              <a:rPr lang="en-US" sz="2200" dirty="0" err="1" smtClean="0"/>
              <a:t>Misalnya</a:t>
            </a:r>
            <a:r>
              <a:rPr lang="en-US" sz="2200" dirty="0" smtClean="0"/>
              <a:t>,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awal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positif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kesan</a:t>
            </a:r>
            <a:r>
              <a:rPr lang="en-US" sz="2200" dirty="0" smtClean="0"/>
              <a:t> </a:t>
            </a:r>
            <a:r>
              <a:rPr lang="en-US" sz="2200" dirty="0" err="1" smtClean="0"/>
              <a:t>berikutnya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konsisten</a:t>
            </a:r>
            <a:r>
              <a:rPr lang="en-US" sz="2200" dirty="0" smtClean="0"/>
              <a:t>.</a:t>
            </a:r>
          </a:p>
          <a:p>
            <a:pPr lvl="0"/>
            <a:r>
              <a:rPr lang="en-US" sz="2200" b="1" i="1" dirty="0" smtClean="0">
                <a:solidFill>
                  <a:srgbClr val="FF0000"/>
                </a:solidFill>
              </a:rPr>
              <a:t>Positivity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dirty="0" err="1" smtClean="0"/>
              <a:t>Manusia</a:t>
            </a:r>
            <a:r>
              <a:rPr lang="en-US" sz="2200" dirty="0" smtClean="0"/>
              <a:t> </a:t>
            </a:r>
            <a:r>
              <a:rPr lang="en-US" sz="2200" dirty="0" err="1" smtClean="0"/>
              <a:t>cenderung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melihat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lain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hal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positif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 </a:t>
            </a:r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5344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 smtClean="0"/>
              <a:t>b. Social judgment</a:t>
            </a:r>
          </a:p>
          <a:p>
            <a:r>
              <a:rPr lang="en-US" sz="2500" dirty="0" err="1" smtClean="0"/>
              <a:t>Seberapa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akurat</a:t>
            </a:r>
            <a:r>
              <a:rPr lang="en-US" sz="2500" dirty="0" smtClean="0"/>
              <a:t> </a:t>
            </a:r>
            <a:r>
              <a:rPr lang="en-US" sz="2500" dirty="0" err="1" smtClean="0"/>
              <a:t>kah</a:t>
            </a:r>
            <a:r>
              <a:rPr lang="en-US" sz="2500" dirty="0" smtClean="0"/>
              <a:t> </a:t>
            </a:r>
            <a:r>
              <a:rPr lang="en-US" sz="2500" dirty="0" err="1" smtClean="0"/>
              <a:t>penilaian</a:t>
            </a:r>
            <a:r>
              <a:rPr lang="en-US" sz="2500" dirty="0" smtClean="0"/>
              <a:t> </a:t>
            </a:r>
            <a:r>
              <a:rPr lang="en-US" sz="2500" dirty="0" err="1" smtClean="0"/>
              <a:t>sosial</a:t>
            </a:r>
            <a:r>
              <a:rPr lang="en-US" sz="2500" dirty="0" smtClean="0"/>
              <a:t> </a:t>
            </a:r>
            <a:r>
              <a:rPr lang="en-US" sz="2500" dirty="0" err="1" smtClean="0"/>
              <a:t>kita</a:t>
            </a:r>
            <a:r>
              <a:rPr lang="en-US" sz="2500" dirty="0" smtClean="0"/>
              <a:t>? </a:t>
            </a:r>
          </a:p>
          <a:p>
            <a:pPr lvl="0"/>
            <a:endParaRPr lang="en-US" sz="25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2500" i="1" dirty="0" smtClean="0"/>
              <a:t> Personality</a:t>
            </a:r>
            <a:endParaRPr lang="en-US" sz="2500" dirty="0" smtClean="0"/>
          </a:p>
          <a:p>
            <a:r>
              <a:rPr lang="en-US" sz="2500" dirty="0" err="1" smtClean="0"/>
              <a:t>Seberapa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bagus</a:t>
            </a:r>
            <a:r>
              <a:rPr lang="en-US" sz="2500" dirty="0" smtClean="0"/>
              <a:t> </a:t>
            </a:r>
            <a:r>
              <a:rPr lang="en-US" sz="2500" dirty="0" err="1" smtClean="0"/>
              <a:t>kah</a:t>
            </a:r>
            <a:r>
              <a:rPr lang="en-US" sz="2500" dirty="0" smtClean="0"/>
              <a:t> </a:t>
            </a:r>
            <a:r>
              <a:rPr lang="en-US" sz="2500" dirty="0" err="1" smtClean="0"/>
              <a:t>seseorang</a:t>
            </a:r>
            <a:r>
              <a:rPr lang="en-US" sz="2500" dirty="0" smtClean="0"/>
              <a:t> </a:t>
            </a:r>
            <a:r>
              <a:rPr lang="en-US" sz="2500" dirty="0" err="1" smtClean="0"/>
              <a:t>menilai</a:t>
            </a:r>
            <a:r>
              <a:rPr lang="en-US" sz="2500" dirty="0" smtClean="0"/>
              <a:t> </a:t>
            </a:r>
            <a:r>
              <a:rPr lang="en-US" sz="2500" dirty="0" err="1" smtClean="0"/>
              <a:t>kepribadian</a:t>
            </a:r>
            <a:r>
              <a:rPr lang="en-US" sz="2500" dirty="0" smtClean="0"/>
              <a:t> </a:t>
            </a:r>
            <a:r>
              <a:rPr lang="en-US" sz="2500" dirty="0" err="1" smtClean="0"/>
              <a:t>orang</a:t>
            </a:r>
            <a:r>
              <a:rPr lang="en-US" sz="2500" dirty="0" smtClean="0"/>
              <a:t> lain?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</a:t>
            </a:r>
            <a:r>
              <a:rPr lang="en-US" sz="2500" dirty="0" err="1" smtClean="0"/>
              <a:t>ukuran</a:t>
            </a:r>
            <a:r>
              <a:rPr lang="en-US" sz="2500" dirty="0" smtClean="0"/>
              <a:t> </a:t>
            </a:r>
            <a:r>
              <a:rPr lang="en-US" sz="2500" dirty="0" err="1" smtClean="0"/>
              <a:t>kepribadian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Penilaian</a:t>
            </a:r>
            <a:r>
              <a:rPr lang="en-US" sz="2500" dirty="0" smtClean="0"/>
              <a:t> </a:t>
            </a:r>
            <a:r>
              <a:rPr lang="en-US" sz="2500" dirty="0" err="1" smtClean="0"/>
              <a:t>terhadap</a:t>
            </a:r>
            <a:r>
              <a:rPr lang="en-US" sz="2500" dirty="0" smtClean="0"/>
              <a:t> </a:t>
            </a:r>
            <a:r>
              <a:rPr lang="en-US" sz="2500" dirty="0" err="1" smtClean="0"/>
              <a:t>orang</a:t>
            </a:r>
            <a:r>
              <a:rPr lang="en-US" sz="2500" dirty="0" smtClean="0"/>
              <a:t> lain: </a:t>
            </a:r>
            <a:r>
              <a:rPr lang="en-US" sz="2500" dirty="0" err="1" smtClean="0"/>
              <a:t>anda</a:t>
            </a:r>
            <a:r>
              <a:rPr lang="en-US" sz="2500" dirty="0" smtClean="0"/>
              <a:t>, </a:t>
            </a:r>
            <a:r>
              <a:rPr lang="en-US" sz="2500" dirty="0" err="1" smtClean="0"/>
              <a:t>orang</a:t>
            </a:r>
            <a:r>
              <a:rPr lang="en-US" sz="2500" dirty="0" smtClean="0"/>
              <a:t> yang </a:t>
            </a:r>
            <a:r>
              <a:rPr lang="en-US" sz="2500" dirty="0" err="1" smtClean="0"/>
              <a:t>anda</a:t>
            </a:r>
            <a:r>
              <a:rPr lang="en-US" sz="2500" dirty="0" smtClean="0"/>
              <a:t> </a:t>
            </a:r>
            <a:r>
              <a:rPr lang="en-US" sz="2500" dirty="0" err="1" smtClean="0"/>
              <a:t>nilai</a:t>
            </a:r>
            <a:r>
              <a:rPr lang="en-US" sz="2500" dirty="0" smtClean="0"/>
              <a:t>/ </a:t>
            </a:r>
            <a:r>
              <a:rPr lang="en-US" sz="2500" dirty="0" err="1" smtClean="0"/>
              <a:t>ukur</a:t>
            </a:r>
            <a:r>
              <a:rPr lang="en-US" sz="2500" dirty="0" smtClean="0"/>
              <a:t>,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terjalin</a:t>
            </a:r>
            <a:r>
              <a:rPr lang="en-US" sz="2500" dirty="0" smtClean="0"/>
              <a:t> </a:t>
            </a:r>
            <a:r>
              <a:rPr lang="en-US" sz="2500" dirty="0" err="1" smtClean="0"/>
              <a:t>antara</a:t>
            </a:r>
            <a:r>
              <a:rPr lang="en-US" sz="2500" dirty="0" smtClean="0"/>
              <a:t> </a:t>
            </a:r>
            <a:r>
              <a:rPr lang="en-US" sz="2500" dirty="0" err="1" smtClean="0"/>
              <a:t>anda</a:t>
            </a:r>
            <a:r>
              <a:rPr lang="en-US" sz="2500" dirty="0" smtClean="0"/>
              <a:t> </a:t>
            </a:r>
            <a:r>
              <a:rPr lang="en-US" sz="2500" dirty="0" err="1" smtClean="0"/>
              <a:t>berdua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r>
              <a:rPr lang="en-US" sz="2500" i="1" dirty="0" smtClean="0"/>
              <a:t> Deception</a:t>
            </a:r>
            <a:endParaRPr lang="en-US" sz="2500" dirty="0" smtClean="0"/>
          </a:p>
          <a:p>
            <a:r>
              <a:rPr lang="en-US" sz="2500" dirty="0" err="1" smtClean="0"/>
              <a:t>Apakah</a:t>
            </a:r>
            <a:r>
              <a:rPr lang="en-US" sz="2500" dirty="0" smtClean="0"/>
              <a:t> </a:t>
            </a:r>
            <a:r>
              <a:rPr lang="en-US" sz="2500" dirty="0" err="1" smtClean="0"/>
              <a:t>kita</a:t>
            </a:r>
            <a:r>
              <a:rPr lang="en-US" sz="2500" dirty="0" smtClean="0"/>
              <a:t> </a:t>
            </a:r>
            <a:r>
              <a:rPr lang="en-US" sz="2500" dirty="0" err="1" smtClean="0"/>
              <a:t>langsung</a:t>
            </a:r>
            <a:r>
              <a:rPr lang="en-US" sz="2500" dirty="0" smtClean="0"/>
              <a:t> </a:t>
            </a:r>
            <a:r>
              <a:rPr lang="en-US" sz="2500" dirty="0" err="1" smtClean="0"/>
              <a:t>menerima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mempercayai</a:t>
            </a:r>
            <a:r>
              <a:rPr lang="en-US" sz="2500" dirty="0" smtClean="0"/>
              <a:t> </a:t>
            </a:r>
            <a:r>
              <a:rPr lang="en-US" sz="2500" dirty="0" err="1" smtClean="0"/>
              <a:t>begitu</a:t>
            </a:r>
            <a:r>
              <a:rPr lang="en-US" sz="2500" dirty="0" smtClean="0"/>
              <a:t> </a:t>
            </a:r>
            <a:r>
              <a:rPr lang="en-US" sz="2500" dirty="0" err="1" smtClean="0"/>
              <a:t>saja</a:t>
            </a:r>
            <a:r>
              <a:rPr lang="en-US" sz="2500" dirty="0" smtClean="0"/>
              <a:t> </a:t>
            </a:r>
            <a:r>
              <a:rPr lang="en-US" sz="2500" dirty="0" err="1" smtClean="0"/>
              <a:t>mana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benar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benar</a:t>
            </a:r>
            <a:r>
              <a:rPr lang="en-US" sz="2500" dirty="0" smtClean="0"/>
              <a:t>. </a:t>
            </a:r>
          </a:p>
          <a:p>
            <a:r>
              <a:rPr lang="en-US" sz="2500" dirty="0" err="1" smtClean="0"/>
              <a:t>Biasanya</a:t>
            </a:r>
            <a:r>
              <a:rPr lang="en-US" sz="2500" dirty="0" smtClean="0"/>
              <a:t> </a:t>
            </a:r>
            <a:r>
              <a:rPr lang="en-US" sz="2500" dirty="0" err="1" smtClean="0"/>
              <a:t>tanda-tanda</a:t>
            </a:r>
            <a:r>
              <a:rPr lang="en-US" sz="2500" dirty="0" smtClean="0"/>
              <a:t> </a:t>
            </a:r>
            <a:r>
              <a:rPr lang="en-US" sz="2500" dirty="0" err="1" smtClean="0"/>
              <a:t>itu</a:t>
            </a:r>
            <a:r>
              <a:rPr lang="en-US" sz="2500" dirty="0" smtClean="0"/>
              <a:t> </a:t>
            </a:r>
            <a:r>
              <a:rPr lang="en-US" sz="2500" dirty="0" err="1" smtClean="0"/>
              <a:t>terlihat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gerakan</a:t>
            </a:r>
            <a:r>
              <a:rPr lang="en-US" sz="2500" dirty="0" smtClean="0"/>
              <a:t> </a:t>
            </a:r>
            <a:r>
              <a:rPr lang="en-US" sz="2500" dirty="0" err="1" smtClean="0"/>
              <a:t>tubuhnya</a:t>
            </a:r>
            <a:r>
              <a:rPr lang="en-US" sz="2500" dirty="0" smtClean="0"/>
              <a:t> </a:t>
            </a:r>
            <a:r>
              <a:rPr lang="en-US" sz="2500" dirty="0" err="1" smtClean="0"/>
              <a:t>daripada</a:t>
            </a:r>
            <a:r>
              <a:rPr lang="en-US" sz="2500" dirty="0" smtClean="0"/>
              <a:t> </a:t>
            </a:r>
            <a:r>
              <a:rPr lang="en-US" sz="2500" dirty="0" err="1" smtClean="0"/>
              <a:t>wajahnya</a:t>
            </a:r>
            <a:r>
              <a:rPr lang="en-US" sz="2500" dirty="0" smtClean="0"/>
              <a:t>.</a:t>
            </a:r>
          </a:p>
          <a:p>
            <a:pPr lvl="0"/>
            <a:endParaRPr lang="en-US" sz="2500" dirty="0" smtClean="0"/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 </a:t>
            </a:r>
            <a:r>
              <a:rPr lang="en-US" sz="2800" b="1" i="1" dirty="0" smtClean="0"/>
              <a:t>ATRIBUSI</a:t>
            </a:r>
          </a:p>
          <a:p>
            <a:endParaRPr lang="en-US" sz="2800" b="1" i="1" dirty="0" smtClean="0"/>
          </a:p>
          <a:p>
            <a:pPr algn="just"/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menyimpulkan</a:t>
            </a:r>
            <a:r>
              <a:rPr lang="en-US" sz="2800" dirty="0" smtClean="0"/>
              <a:t> motif, </a:t>
            </a:r>
            <a:r>
              <a:rPr lang="en-US" sz="2800" dirty="0" err="1" smtClean="0"/>
              <a:t>maksud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lain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tampak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atribusi</a:t>
            </a:r>
            <a:r>
              <a:rPr lang="en-US" sz="2800" dirty="0" smtClean="0"/>
              <a:t>?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lain.</a:t>
            </a:r>
          </a:p>
          <a:p>
            <a:pPr algn="just"/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mengatakan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memang</a:t>
            </a:r>
            <a:r>
              <a:rPr lang="en-US" sz="2800" dirty="0" smtClean="0"/>
              <a:t> </a:t>
            </a:r>
            <a:r>
              <a:rPr lang="en-US" sz="2800" dirty="0" err="1" smtClean="0"/>
              <a:t>benar-benar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yakini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28600" y="609600"/>
            <a:ext cx="8610600" cy="1143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Bagaimana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kita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dapat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mengetahui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saat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seseorang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memang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benar-benar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melakukan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apa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yang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ada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dalam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Janda Safe and Sound Solid" pitchFamily="2" charset="0"/>
              </a:rPr>
              <a:t>hatinya</a:t>
            </a:r>
            <a:r>
              <a:rPr lang="en-US" sz="2500" b="1" dirty="0" smtClean="0">
                <a:solidFill>
                  <a:srgbClr val="00B050"/>
                </a:solidFill>
                <a:latin typeface="Janda Safe and Sound Solid" pitchFamily="2" charset="0"/>
              </a:rPr>
              <a:t>?</a:t>
            </a:r>
            <a:endParaRPr lang="en-US" sz="2500" b="1" dirty="0">
              <a:solidFill>
                <a:srgbClr val="00B050"/>
              </a:solidFill>
              <a:latin typeface="Janda Safe and Sound Solid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9050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0" y="-152400"/>
            <a:ext cx="5715000" cy="1295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5E1D10"/>
                </a:solidFill>
                <a:latin typeface="Beautiful Flaws" pitchFamily="2" charset="0"/>
              </a:rPr>
              <a:t> </a:t>
            </a:r>
          </a:p>
          <a:p>
            <a:r>
              <a:rPr lang="en-US" sz="3600" b="1" dirty="0" err="1" smtClean="0">
                <a:solidFill>
                  <a:srgbClr val="5E1D10"/>
                </a:solidFill>
                <a:latin typeface="Beautiful Flaws" pitchFamily="2" charset="0"/>
              </a:rPr>
              <a:t>Teori-teori</a:t>
            </a:r>
            <a:r>
              <a:rPr lang="en-US" sz="3600" b="1" dirty="0" smtClean="0">
                <a:solidFill>
                  <a:srgbClr val="5E1D10"/>
                </a:solidFill>
                <a:latin typeface="Beautiful Flaws" pitchFamily="2" charset="0"/>
              </a:rPr>
              <a:t> </a:t>
            </a:r>
            <a:r>
              <a:rPr lang="en-US" sz="3600" b="1" dirty="0" err="1" smtClean="0">
                <a:solidFill>
                  <a:srgbClr val="5E1D10"/>
                </a:solidFill>
                <a:latin typeface="Beautiful Flaws" pitchFamily="2" charset="0"/>
              </a:rPr>
              <a:t>atribusi</a:t>
            </a:r>
            <a:endParaRPr lang="en-US" sz="3600" b="1" dirty="0" smtClean="0">
              <a:solidFill>
                <a:srgbClr val="5E1D10"/>
              </a:solidFill>
              <a:latin typeface="Beautiful Flaws" pitchFamily="2" charset="0"/>
            </a:endParaRPr>
          </a:p>
          <a:p>
            <a:pPr algn="ctr"/>
            <a:endParaRPr lang="en-US" sz="3600" b="1" dirty="0">
              <a:solidFill>
                <a:srgbClr val="5E1D10"/>
              </a:solidFill>
              <a:latin typeface="Beautiful Flaws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838200" y="1219200"/>
          <a:ext cx="8001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Atribusi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tentang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diri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en-US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self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)</a:t>
            </a:r>
          </a:p>
          <a:p>
            <a:pPr algn="ctr"/>
            <a:endParaRPr lang="en-US" sz="25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500" dirty="0" err="1" smtClean="0"/>
              <a:t>Persepsi</a:t>
            </a:r>
            <a:r>
              <a:rPr lang="en-US" sz="2500" dirty="0" smtClean="0"/>
              <a:t> </a:t>
            </a:r>
            <a:r>
              <a:rPr lang="en-US" sz="2500" dirty="0" err="1" smtClean="0"/>
              <a:t>berdasarkan</a:t>
            </a:r>
            <a:r>
              <a:rPr lang="en-US" sz="2500" dirty="0" smtClean="0"/>
              <a:t> </a:t>
            </a:r>
            <a:r>
              <a:rPr lang="en-US" sz="2500" dirty="0" err="1" smtClean="0"/>
              <a:t>kondisi</a:t>
            </a:r>
            <a:r>
              <a:rPr lang="en-US" sz="2500" dirty="0" smtClean="0"/>
              <a:t> </a:t>
            </a:r>
            <a:r>
              <a:rPr lang="en-US" sz="2500" dirty="0" err="1" smtClean="0"/>
              <a:t>internalnya</a:t>
            </a:r>
            <a:r>
              <a:rPr lang="en-US" sz="2500" dirty="0" smtClean="0"/>
              <a:t> </a:t>
            </a:r>
            <a:r>
              <a:rPr lang="en-US" sz="2500" dirty="0" err="1" smtClean="0"/>
              <a:t>sendiri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9906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KUIS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239000" cy="2016125"/>
          </a:xfrm>
        </p:spPr>
        <p:txBody>
          <a:bodyPr/>
          <a:lstStyle/>
          <a:p>
            <a:r>
              <a:rPr lang="en-US" sz="3000" dirty="0" err="1" smtClean="0"/>
              <a:t>Deskripsikan</a:t>
            </a:r>
            <a:r>
              <a:rPr lang="en-US" sz="3000" dirty="0" smtClean="0"/>
              <a:t> </a:t>
            </a:r>
            <a:r>
              <a:rPr lang="en-US" sz="3000" dirty="0" err="1" smtClean="0"/>
              <a:t>mengenai</a:t>
            </a:r>
            <a:r>
              <a:rPr lang="en-US" sz="3000" dirty="0" smtClean="0"/>
              <a:t> </a:t>
            </a:r>
            <a:r>
              <a:rPr lang="en-US" sz="3000" dirty="0" err="1" smtClean="0"/>
              <a:t>teori</a:t>
            </a:r>
            <a:r>
              <a:rPr lang="en-US" sz="3000" dirty="0" smtClean="0"/>
              <a:t> </a:t>
            </a:r>
            <a:r>
              <a:rPr lang="en-US" sz="3000" dirty="0" err="1" smtClean="0"/>
              <a:t>atribusi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berikan</a:t>
            </a:r>
            <a:r>
              <a:rPr lang="en-US" sz="3000" dirty="0" smtClean="0"/>
              <a:t> </a:t>
            </a:r>
            <a:r>
              <a:rPr lang="en-US" sz="3000" dirty="0" err="1" smtClean="0"/>
              <a:t>contohnya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uri Bisa!!!\Udinus\Gambar ajar\Belie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: deadline </a:t>
            </a:r>
            <a:r>
              <a:rPr lang="en-US" dirty="0" err="1" smtClean="0"/>
              <a:t>Senin</a:t>
            </a:r>
            <a:r>
              <a:rPr lang="en-US" dirty="0" smtClean="0"/>
              <a:t>, 13/ 4/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990600"/>
            <a:ext cx="8077200" cy="4408488"/>
          </a:xfrm>
        </p:spPr>
        <p:txBody>
          <a:bodyPr/>
          <a:lstStyle/>
          <a:p>
            <a:r>
              <a:rPr lang="en-US" sz="3000" dirty="0" err="1" smtClean="0"/>
              <a:t>Membuat</a:t>
            </a:r>
            <a:r>
              <a:rPr lang="en-US" sz="3000" dirty="0" smtClean="0"/>
              <a:t> video </a:t>
            </a:r>
            <a:r>
              <a:rPr lang="en-US" sz="3000" dirty="0" err="1" smtClean="0"/>
              <a:t>mengenai</a:t>
            </a:r>
            <a:r>
              <a:rPr lang="en-US" sz="3000" dirty="0" smtClean="0"/>
              <a:t> </a:t>
            </a:r>
            <a:r>
              <a:rPr lang="en-US" sz="3000" dirty="0" err="1" smtClean="0"/>
              <a:t>tema</a:t>
            </a:r>
            <a:r>
              <a:rPr lang="en-US" sz="3000" dirty="0" smtClean="0"/>
              <a:t> </a:t>
            </a:r>
            <a:r>
              <a:rPr lang="en-US" sz="3000" dirty="0" err="1" smtClean="0"/>
              <a:t>komunikasi</a:t>
            </a:r>
            <a:r>
              <a:rPr lang="en-US" sz="3000" dirty="0" smtClean="0"/>
              <a:t> </a:t>
            </a:r>
            <a:r>
              <a:rPr lang="en-US" sz="3000" dirty="0" err="1" smtClean="0"/>
              <a:t>persuasif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1 </a:t>
            </a:r>
            <a:r>
              <a:rPr lang="en-US" sz="3000" dirty="0" err="1" smtClean="0"/>
              <a:t>kelompok</a:t>
            </a:r>
            <a:r>
              <a:rPr lang="en-US" sz="3000" dirty="0" smtClean="0"/>
              <a:t> </a:t>
            </a:r>
            <a:r>
              <a:rPr lang="en-US" sz="3000" dirty="0" err="1" smtClean="0"/>
              <a:t>terdiri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4-5 </a:t>
            </a:r>
            <a:r>
              <a:rPr lang="en-US" sz="3000" dirty="0" err="1" smtClean="0"/>
              <a:t>orang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Dipresentasikan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penilaian</a:t>
            </a:r>
            <a:r>
              <a:rPr lang="en-US" sz="3000" dirty="0" smtClean="0"/>
              <a:t> </a:t>
            </a:r>
            <a:r>
              <a:rPr lang="en-US" sz="3000" dirty="0" err="1" smtClean="0"/>
              <a:t>langsung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Senin</a:t>
            </a:r>
            <a:r>
              <a:rPr lang="en-US" sz="3000" dirty="0" smtClean="0"/>
              <a:t>, 13/ 4/ 2015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Membawa</a:t>
            </a:r>
            <a:r>
              <a:rPr lang="en-US" sz="3000" dirty="0" smtClean="0"/>
              <a:t> laptop </a:t>
            </a:r>
            <a:r>
              <a:rPr lang="en-US" sz="3000" dirty="0" err="1" smtClean="0"/>
              <a:t>sendiri</a:t>
            </a:r>
            <a:r>
              <a:rPr lang="en-US" sz="3000" dirty="0" smtClean="0"/>
              <a:t>.</a:t>
            </a:r>
            <a:endParaRPr lang="en-US" sz="3000" dirty="0" smtClean="0"/>
          </a:p>
          <a:p>
            <a:r>
              <a:rPr lang="en-US" sz="3000" dirty="0" err="1" smtClean="0"/>
              <a:t>Durasi</a:t>
            </a:r>
            <a:r>
              <a:rPr lang="en-US" sz="3000" dirty="0" smtClean="0"/>
              <a:t> </a:t>
            </a:r>
            <a:r>
              <a:rPr lang="en-US" sz="3000" dirty="0" err="1" smtClean="0"/>
              <a:t>maksimal</a:t>
            </a:r>
            <a:r>
              <a:rPr lang="en-US" sz="3000" dirty="0" smtClean="0"/>
              <a:t> 2 </a:t>
            </a:r>
            <a:r>
              <a:rPr lang="en-US" sz="3000" dirty="0" err="1" smtClean="0"/>
              <a:t>menit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Pendahuluan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>
                <a:solidFill>
                  <a:srgbClr val="002060"/>
                </a:solidFill>
              </a:rPr>
              <a:t>Persepsi </a:t>
            </a:r>
            <a:r>
              <a:rPr>
                <a:solidFill>
                  <a:srgbClr val="002060"/>
                </a:solidFill>
              </a:rPr>
              <a:t>terhadap lawan bicara</a:t>
            </a:r>
            <a:r>
              <a:rPr smtClean="0">
                <a:solidFill>
                  <a:srgbClr val="002060"/>
                </a:solidFill>
              </a:rPr>
              <a:t>.</a:t>
            </a:r>
          </a:p>
          <a:p>
            <a:r>
              <a:rPr smtClean="0">
                <a:solidFill>
                  <a:srgbClr val="002060"/>
                </a:solidFill>
              </a:rPr>
              <a:t>Saat </a:t>
            </a:r>
            <a:r>
              <a:rPr>
                <a:solidFill>
                  <a:srgbClr val="002060"/>
                </a:solidFill>
              </a:rPr>
              <a:t>berinteraksi, kita ingin bisa memahami orang lain supaya komunikasi berjalan efektif</a:t>
            </a:r>
            <a:r>
              <a:rPr smtClean="0"/>
              <a:t>.</a:t>
            </a:r>
          </a:p>
          <a:p>
            <a:r>
              <a:rPr smtClean="0">
                <a:solidFill>
                  <a:srgbClr val="002060"/>
                </a:solidFill>
              </a:rPr>
              <a:t>Komunikasi </a:t>
            </a:r>
            <a:r>
              <a:rPr>
                <a:solidFill>
                  <a:srgbClr val="002060"/>
                </a:solidFill>
              </a:rPr>
              <a:t>terjadi lebih enak dan efektif.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7924800" cy="4038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en-US" sz="2200" b="1" dirty="0" smtClean="0"/>
          </a:p>
          <a:p>
            <a:pPr algn="just">
              <a:buFont typeface="Wingdings" pitchFamily="2" charset="2"/>
              <a:buChar char="v"/>
            </a:pPr>
            <a:endParaRPr lang="en-US" sz="2200" b="1" dirty="0" smtClean="0"/>
          </a:p>
          <a:p>
            <a:pPr algn="just">
              <a:buFont typeface="Wingdings" pitchFamily="2" charset="2"/>
              <a:buChar char="v"/>
            </a:pPr>
            <a:endParaRPr lang="en-US" sz="2200" b="1" dirty="0" smtClean="0"/>
          </a:p>
          <a:p>
            <a:pPr algn="just">
              <a:buFont typeface="Wingdings" pitchFamily="2" charset="2"/>
              <a:buChar char="v"/>
            </a:pPr>
            <a:endParaRPr lang="en-US" sz="22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Persepsi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terhadap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objek</a:t>
            </a:r>
            <a:endParaRPr lang="en-US" sz="22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Persepsi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mengenai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atau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orang-orang</a:t>
            </a:r>
            <a:r>
              <a:rPr lang="en-US" sz="2200" b="1" dirty="0" smtClean="0"/>
              <a:t> lain.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b="1" dirty="0" err="1" smtClean="0"/>
              <a:t>Persepsi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tentang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</a:t>
            </a:r>
            <a:r>
              <a:rPr lang="en-US" sz="2200" b="1" dirty="0" smtClean="0"/>
              <a:t> (</a:t>
            </a:r>
            <a:r>
              <a:rPr lang="en-US" sz="2200" b="1" i="1" dirty="0" smtClean="0"/>
              <a:t>person perception</a:t>
            </a:r>
            <a:r>
              <a:rPr lang="en-US" sz="2200" b="1" dirty="0" smtClean="0"/>
              <a:t>) = </a:t>
            </a:r>
            <a:r>
              <a:rPr lang="en-US" sz="2200" b="1" dirty="0" err="1" smtClean="0"/>
              <a:t>persepsi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sosial</a:t>
            </a:r>
            <a:r>
              <a:rPr lang="en-US" sz="2200" b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memahami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atau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orang-orang</a:t>
            </a:r>
            <a:r>
              <a:rPr lang="en-US" sz="2200" b="1" dirty="0" smtClean="0"/>
              <a:t> lain.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b="1" dirty="0" err="1" smtClean="0"/>
              <a:t>Persepsi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seseorang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tentang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</a:t>
            </a:r>
            <a:r>
              <a:rPr lang="en-US" sz="2200" b="1" dirty="0" smtClean="0"/>
              <a:t> lain </a:t>
            </a:r>
            <a:r>
              <a:rPr lang="en-US" sz="2200" b="1" dirty="0" err="1" smtClean="0"/>
              <a:t>sangat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tergantung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komunikasi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terjadi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antara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keduanya</a:t>
            </a:r>
            <a:r>
              <a:rPr lang="en-US" sz="2200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200" b="1" dirty="0" smtClean="0"/>
          </a:p>
          <a:p>
            <a:pPr algn="just">
              <a:buFont typeface="Wingdings" pitchFamily="2" charset="2"/>
              <a:buChar char="v"/>
            </a:pP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 </a:t>
            </a:r>
            <a:r>
              <a:rPr lang="en-US" b="1" dirty="0" err="1" smtClean="0"/>
              <a:t>Referensi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/>
              <a:t>Persepsi sosial ini sifatnya subjektif. </a:t>
            </a:r>
            <a:endParaRPr smtClean="0"/>
          </a:p>
          <a:p>
            <a:r>
              <a:rPr/>
              <a:t>K</a:t>
            </a:r>
            <a:r>
              <a:rPr smtClean="0"/>
              <a:t>ita </a:t>
            </a:r>
            <a:r>
              <a:rPr/>
              <a:t>sudah mendengar nama-nama atau gambaran tentang seseorang sebelum kita berjumpa dengan </a:t>
            </a:r>
            <a:r>
              <a:rPr smtClean="0"/>
              <a:t>mereka.</a:t>
            </a:r>
          </a:p>
          <a:p>
            <a:r>
              <a:rPr/>
              <a:t>K</a:t>
            </a:r>
            <a:r>
              <a:rPr smtClean="0"/>
              <a:t>ita </a:t>
            </a:r>
            <a:r>
              <a:rPr/>
              <a:t>sudah mempunyai kesimpulan tentang orang </a:t>
            </a:r>
            <a:r>
              <a:rPr smtClean="0"/>
              <a:t>tersebut.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lvl="0" algn="ctr"/>
            <a:r>
              <a:rPr lang="en-US" sz="4500" b="1" dirty="0" err="1" smtClean="0">
                <a:solidFill>
                  <a:srgbClr val="FF0000"/>
                </a:solidFill>
                <a:latin typeface="Alice in Wonderland" pitchFamily="2" charset="0"/>
              </a:rPr>
              <a:t>Perbedaan</a:t>
            </a:r>
            <a: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lice in Wonderland" pitchFamily="2" charset="0"/>
              </a:rPr>
              <a:t>persepsi</a:t>
            </a:r>
            <a: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lice in Wonderland" pitchFamily="2" charset="0"/>
              </a:rPr>
              <a:t>benda</a:t>
            </a:r>
            <a: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lice in Wonderland" pitchFamily="2" charset="0"/>
              </a:rPr>
              <a:t>dengan</a:t>
            </a:r>
            <a: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lice in Wonderland" pitchFamily="2" charset="0"/>
              </a:rPr>
              <a:t>persepsi</a:t>
            </a:r>
            <a: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lice in Wonderland" pitchFamily="2" charset="0"/>
              </a:rPr>
              <a:t>sosial</a:t>
            </a:r>
            <a: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  <a:t/>
            </a:r>
            <a:br>
              <a:rPr lang="en-US" sz="4500" b="1" dirty="0" smtClean="0">
                <a:solidFill>
                  <a:srgbClr val="FF0000"/>
                </a:solidFill>
                <a:latin typeface="Alice in Wonderland" pitchFamily="2" charset="0"/>
              </a:rPr>
            </a:br>
            <a:endParaRPr lang="en-US" sz="4500" b="1" dirty="0">
              <a:solidFill>
                <a:srgbClr val="FF0000"/>
              </a:solidFill>
              <a:latin typeface="Alice in Wonderland" pitchFamily="2" charset="0"/>
            </a:endParaRPr>
          </a:p>
        </p:txBody>
      </p:sp>
      <p:pic>
        <p:nvPicPr>
          <p:cNvPr id="8" name="Content Placeholder 7" descr="Reza 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76400"/>
            <a:ext cx="5147908" cy="5181600"/>
          </a:xfrm>
        </p:spPr>
      </p:pic>
      <p:pic>
        <p:nvPicPr>
          <p:cNvPr id="9" name="Content Placeholder 8" descr="Hoersaal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65382" y="4114800"/>
            <a:ext cx="4178618" cy="2743200"/>
          </a:xfrm>
        </p:spPr>
      </p:pic>
      <p:pic>
        <p:nvPicPr>
          <p:cNvPr id="10" name="Picture 9" descr="Ruang kuliah indones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646464"/>
            <a:ext cx="4191000" cy="254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uri Bisa!!!\Udinus\Gambar ajar\Gadget k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5893"/>
            <a:ext cx="8991600" cy="3732107"/>
          </a:xfrm>
          <a:prstGeom prst="rect">
            <a:avLst/>
          </a:prstGeom>
          <a:noFill/>
        </p:spPr>
      </p:pic>
      <p:pic>
        <p:nvPicPr>
          <p:cNvPr id="2051" name="Picture 3" descr="D:\Puri Bisa!!!\Udinus\Gambar ajar\Family co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77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ctr"/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Empat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perbedaan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antara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persepsi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objek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dan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persepsi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tentang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orang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yang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disebutnya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persepsi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interpersonal</a:t>
            </a:r>
            <a:endParaRPr lang="en-US" sz="2200" b="1" dirty="0">
              <a:solidFill>
                <a:schemeClr val="bg1">
                  <a:lumMod val="95000"/>
                </a:schemeClr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0" y="1143000"/>
          <a:ext cx="9144000" cy="571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97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1.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persepsi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stimuli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ditangkap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pancaindra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benda-benda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gelombang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cahaya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gelombang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suara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persepsi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stimuli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lambang-lambang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verbal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grafis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disampaikan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ketiga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(TV,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majalah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tabloid) .</a:t>
                      </a:r>
                      <a:endParaRPr lang="en-US" sz="2000" b="0" dirty="0"/>
                    </a:p>
                  </a:txBody>
                  <a:tcPr/>
                </a:tc>
              </a:tr>
              <a:tr h="11964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persepsi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menanggapi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sifat-sifat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Persepsi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jauh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sulit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daripada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persepsi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mengapa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berperilaku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1397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bereaksi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Kita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reaksi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emosional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aktor-faktor personal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dipersepsi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17229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kuliah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diamati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4.Manusia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diamati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selalu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berubah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kemarin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gembira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sedih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Masjid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Mall,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pesta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5334000" cy="838200"/>
          </a:xfrm>
        </p:spPr>
        <p:txBody>
          <a:bodyPr/>
          <a:lstStyle/>
          <a:p>
            <a:pPr lvl="0"/>
            <a:r>
              <a:rPr lang="en-US" dirty="0" smtClean="0"/>
              <a:t>B. </a:t>
            </a:r>
            <a:r>
              <a:rPr lang="en-US" dirty="0" err="1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95400"/>
            <a:ext cx="6172200" cy="5105400"/>
          </a:xfrm>
        </p:spPr>
        <p:txBody>
          <a:bodyPr/>
          <a:lstStyle/>
          <a:p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sulit</a:t>
            </a:r>
            <a:r>
              <a:rPr lang="en-US" sz="2600" dirty="0" smtClean="0"/>
              <a:t> </a:t>
            </a:r>
            <a:r>
              <a:rPr lang="en-US" sz="2600" dirty="0" err="1" smtClean="0"/>
              <a:t>daripada</a:t>
            </a:r>
            <a:r>
              <a:rPr lang="en-US" sz="2600" dirty="0" smtClean="0"/>
              <a:t> </a:t>
            </a:r>
            <a:r>
              <a:rPr lang="en-US" sz="2600" dirty="0" err="1" smtClean="0"/>
              <a:t>mempersepsi</a:t>
            </a:r>
            <a:r>
              <a:rPr lang="en-US" sz="2600" dirty="0" smtClean="0"/>
              <a:t> </a:t>
            </a:r>
            <a:r>
              <a:rPr lang="en-US" sz="2600" dirty="0" err="1" smtClean="0"/>
              <a:t>benda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Mengerti</a:t>
            </a:r>
            <a:r>
              <a:rPr lang="en-US" sz="2600" dirty="0" smtClean="0"/>
              <a:t> </a:t>
            </a:r>
            <a:r>
              <a:rPr lang="en-US" sz="2600" dirty="0" err="1" smtClean="0"/>
              <a:t>apa</a:t>
            </a:r>
            <a:r>
              <a:rPr lang="en-US" sz="2600" dirty="0" smtClean="0"/>
              <a:t> yang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pelajari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dirty="0" err="1" smtClean="0"/>
              <a:t>orang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Inferensi</a:t>
            </a:r>
            <a:r>
              <a:rPr lang="en-US" sz="2600" dirty="0" smtClean="0"/>
              <a:t> </a:t>
            </a:r>
            <a:r>
              <a:rPr lang="en-US" sz="2600" dirty="0" err="1" smtClean="0"/>
              <a:t>sosial</a:t>
            </a:r>
            <a:r>
              <a:rPr lang="en-US" sz="2600" dirty="0" smtClean="0"/>
              <a:t> </a:t>
            </a:r>
            <a:r>
              <a:rPr lang="en-US" sz="2600" dirty="0" err="1" smtClean="0"/>
              <a:t>umumnya</a:t>
            </a:r>
            <a:r>
              <a:rPr lang="en-US" sz="2600" dirty="0" smtClean="0"/>
              <a:t> </a:t>
            </a:r>
            <a:r>
              <a:rPr lang="en-US" sz="2600" dirty="0" err="1" smtClean="0"/>
              <a:t>datang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empat</a:t>
            </a:r>
            <a:r>
              <a:rPr lang="en-US" sz="2600" dirty="0" smtClean="0"/>
              <a:t> </a:t>
            </a:r>
            <a:r>
              <a:rPr lang="en-US" sz="2600" dirty="0" err="1" smtClean="0"/>
              <a:t>sumber</a:t>
            </a:r>
            <a:r>
              <a:rPr lang="en-US" sz="2600" dirty="0" smtClean="0"/>
              <a:t>, </a:t>
            </a:r>
            <a:r>
              <a:rPr lang="en-US" sz="2600" dirty="0" err="1" smtClean="0"/>
              <a:t>yakni</a:t>
            </a:r>
            <a:r>
              <a:rPr lang="en-US" sz="2600" dirty="0" smtClean="0"/>
              <a:t> (1)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sosial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dirty="0" err="1" smtClean="0"/>
              <a:t>orang</a:t>
            </a:r>
            <a:r>
              <a:rPr lang="en-US" sz="2600" dirty="0" smtClean="0"/>
              <a:t> lain, (2) </a:t>
            </a:r>
            <a:r>
              <a:rPr lang="en-US" sz="2600" dirty="0" err="1" smtClean="0"/>
              <a:t>penampilan</a:t>
            </a:r>
            <a:r>
              <a:rPr lang="en-US" sz="2600" dirty="0" smtClean="0"/>
              <a:t>, (3) </a:t>
            </a:r>
            <a:r>
              <a:rPr lang="en-US" sz="2600" dirty="0" err="1" smtClean="0"/>
              <a:t>petunjuk</a:t>
            </a:r>
            <a:r>
              <a:rPr lang="en-US" sz="2600" dirty="0" smtClean="0"/>
              <a:t> nonverbal, </a:t>
            </a:r>
            <a:r>
              <a:rPr lang="en-US" sz="2600" dirty="0" err="1" smtClean="0"/>
              <a:t>dan</a:t>
            </a:r>
            <a:r>
              <a:rPr lang="en-US" sz="2600" dirty="0" smtClean="0"/>
              <a:t> (4) </a:t>
            </a:r>
            <a:r>
              <a:rPr lang="en-US" sz="2600" dirty="0" err="1" smtClean="0"/>
              <a:t>implikasi</a:t>
            </a:r>
            <a:r>
              <a:rPr lang="en-US" sz="2600" dirty="0" smtClean="0"/>
              <a:t> </a:t>
            </a:r>
            <a:r>
              <a:rPr lang="en-US" sz="2600" dirty="0" err="1" smtClean="0"/>
              <a:t>tindakan-tindakan</a:t>
            </a:r>
            <a:r>
              <a:rPr lang="en-US" sz="2600" dirty="0" smtClean="0"/>
              <a:t> </a:t>
            </a:r>
            <a:r>
              <a:rPr lang="en-US" sz="2600" dirty="0" err="1" smtClean="0"/>
              <a:t>orang</a:t>
            </a:r>
            <a:r>
              <a:rPr lang="en-US" sz="2600" dirty="0" smtClean="0"/>
              <a:t> lain.</a:t>
            </a:r>
            <a:endParaRPr lang="en-US" sz="2600" dirty="0"/>
          </a:p>
        </p:txBody>
      </p:sp>
      <p:pic>
        <p:nvPicPr>
          <p:cNvPr id="3074" name="Picture 2" descr="D:\Puri Bisa!!!\Udinus\Gambar ajar\Jo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1"/>
            <a:ext cx="3352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8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77FEBC-4FC6-4B3F-8008-D4176D65E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TS010336783</Template>
  <TotalTime>343</TotalTime>
  <Words>924</Words>
  <Application>Microsoft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TS010336783</vt:lpstr>
      <vt:lpstr>Persepsi tentang orang dan atribusi</vt:lpstr>
      <vt:lpstr>Slide 2</vt:lpstr>
      <vt:lpstr>Pendahuluan</vt:lpstr>
      <vt:lpstr>Slide 4</vt:lpstr>
      <vt:lpstr>A. Referensi sosial </vt:lpstr>
      <vt:lpstr>Perbedaan persepsi benda dengan persepsi sosial </vt:lpstr>
      <vt:lpstr>Slide 7</vt:lpstr>
      <vt:lpstr>Empat perbedaan antara persepsi objek dan persepsi tentang orang yang disebutnya persepsi interpersonal</vt:lpstr>
      <vt:lpstr>B. Inferensi sosial </vt:lpstr>
      <vt:lpstr>Slide 10</vt:lpstr>
      <vt:lpstr>C. Pembentukan kesan </vt:lpstr>
      <vt:lpstr>(2) Pengorganisasian kesan </vt:lpstr>
      <vt:lpstr>Slide 13</vt:lpstr>
      <vt:lpstr>Slide 14</vt:lpstr>
      <vt:lpstr>Slide 15</vt:lpstr>
      <vt:lpstr>Slide 16</vt:lpstr>
      <vt:lpstr>Slide 17</vt:lpstr>
      <vt:lpstr>Slide 18</vt:lpstr>
      <vt:lpstr>KUIS</vt:lpstr>
      <vt:lpstr>Tugas: deadline Senin, 13/ 4/ 2015</vt:lpstr>
    </vt:vector>
  </TitlesOfParts>
  <Company>mugas bangkit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Color</dc:title>
  <dc:creator>mugas bangkit</dc:creator>
  <cp:keywords/>
  <cp:lastModifiedBy>mugas bangkit</cp:lastModifiedBy>
  <cp:revision>217</cp:revision>
  <dcterms:created xsi:type="dcterms:W3CDTF">2014-03-15T04:33:01Z</dcterms:created>
  <dcterms:modified xsi:type="dcterms:W3CDTF">2015-04-06T04:02:13Z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TC103367839990</vt:lpwstr>
  </property>
</Properties>
</file>