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F46F4-0EBE-4B6B-8CBB-760ACD64CD9A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7E6C910-49D1-45E5-A0C7-3E94C2EDC125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081D2CA0-21B7-4C5E-8B0F-60524EB74D11}" type="parTrans" cxnId="{7CBF24DA-4B7F-4DD2-81D0-BA76B543E282}">
      <dgm:prSet/>
      <dgm:spPr/>
      <dgm:t>
        <a:bodyPr/>
        <a:lstStyle/>
        <a:p>
          <a:endParaRPr lang="en-US"/>
        </a:p>
      </dgm:t>
    </dgm:pt>
    <dgm:pt modelId="{0581026D-07E1-4500-9387-BBAD4BAFF7ED}" type="sibTrans" cxnId="{7CBF24DA-4B7F-4DD2-81D0-BA76B543E282}">
      <dgm:prSet/>
      <dgm:spPr/>
      <dgm:t>
        <a:bodyPr/>
        <a:lstStyle/>
        <a:p>
          <a:endParaRPr lang="en-US"/>
        </a:p>
      </dgm:t>
    </dgm:pt>
    <dgm:pt modelId="{D69D8CC0-E355-40CB-B7E0-C2D9530AF492}">
      <dgm:prSet phldrT="[Text]"/>
      <dgm:spPr/>
      <dgm:t>
        <a:bodyPr/>
        <a:lstStyle/>
        <a:p>
          <a:r>
            <a:rPr lang="en-US" dirty="0" smtClean="0"/>
            <a:t>Strengths</a:t>
          </a:r>
          <a:endParaRPr lang="en-US" dirty="0"/>
        </a:p>
      </dgm:t>
    </dgm:pt>
    <dgm:pt modelId="{D70A1A4E-14CA-4765-B216-AED33DA8EA2B}" type="parTrans" cxnId="{5ECFCEB3-6E0F-4B0D-80D7-7D3BA2254C94}">
      <dgm:prSet/>
      <dgm:spPr/>
      <dgm:t>
        <a:bodyPr/>
        <a:lstStyle/>
        <a:p>
          <a:endParaRPr lang="en-US"/>
        </a:p>
      </dgm:t>
    </dgm:pt>
    <dgm:pt modelId="{B5945E5E-1321-42B0-ADDC-EDDAF16486C3}" type="sibTrans" cxnId="{5ECFCEB3-6E0F-4B0D-80D7-7D3BA2254C94}">
      <dgm:prSet/>
      <dgm:spPr/>
      <dgm:t>
        <a:bodyPr/>
        <a:lstStyle/>
        <a:p>
          <a:endParaRPr lang="en-US"/>
        </a:p>
      </dgm:t>
    </dgm:pt>
    <dgm:pt modelId="{A9990373-DEDA-4E18-AC55-145DD868EF73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A6C42577-4051-4913-A1CD-33BCC59B1A9C}" type="parTrans" cxnId="{F3CA073F-3385-40DD-91BF-140382A3FF7F}">
      <dgm:prSet/>
      <dgm:spPr/>
      <dgm:t>
        <a:bodyPr/>
        <a:lstStyle/>
        <a:p>
          <a:endParaRPr lang="en-US"/>
        </a:p>
      </dgm:t>
    </dgm:pt>
    <dgm:pt modelId="{E326223B-09BE-4B02-8427-B07E476C6E19}" type="sibTrans" cxnId="{F3CA073F-3385-40DD-91BF-140382A3FF7F}">
      <dgm:prSet/>
      <dgm:spPr/>
      <dgm:t>
        <a:bodyPr/>
        <a:lstStyle/>
        <a:p>
          <a:endParaRPr lang="en-US"/>
        </a:p>
      </dgm:t>
    </dgm:pt>
    <dgm:pt modelId="{8FBAB209-B94D-47D5-B5EF-693A5855657B}">
      <dgm:prSet phldrT="[Text]"/>
      <dgm:spPr/>
      <dgm:t>
        <a:bodyPr/>
        <a:lstStyle/>
        <a:p>
          <a:r>
            <a:rPr lang="en-US" dirty="0" smtClean="0"/>
            <a:t>Weakness</a:t>
          </a:r>
          <a:endParaRPr lang="en-US" dirty="0"/>
        </a:p>
      </dgm:t>
    </dgm:pt>
    <dgm:pt modelId="{A396F97E-48E1-40B8-99CF-67BE4CEBD4C8}" type="parTrans" cxnId="{4E9A290E-708E-4406-BC75-C8D1EE0DF941}">
      <dgm:prSet/>
      <dgm:spPr/>
      <dgm:t>
        <a:bodyPr/>
        <a:lstStyle/>
        <a:p>
          <a:endParaRPr lang="en-US"/>
        </a:p>
      </dgm:t>
    </dgm:pt>
    <dgm:pt modelId="{29F14027-67D1-4F9B-BE5E-E21452E8F9BD}" type="sibTrans" cxnId="{4E9A290E-708E-4406-BC75-C8D1EE0DF941}">
      <dgm:prSet/>
      <dgm:spPr/>
      <dgm:t>
        <a:bodyPr/>
        <a:lstStyle/>
        <a:p>
          <a:endParaRPr lang="en-US"/>
        </a:p>
      </dgm:t>
    </dgm:pt>
    <dgm:pt modelId="{87B366E9-D9F9-43BD-B27C-ADDEBE20F818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31933116-925B-416E-BDEB-7E8DCC348521}" type="parTrans" cxnId="{930DA10C-A358-416E-AFFA-A8AFC1113908}">
      <dgm:prSet/>
      <dgm:spPr/>
      <dgm:t>
        <a:bodyPr/>
        <a:lstStyle/>
        <a:p>
          <a:endParaRPr lang="en-US"/>
        </a:p>
      </dgm:t>
    </dgm:pt>
    <dgm:pt modelId="{B5D5B06F-622C-44A7-86B0-C283F9561C63}" type="sibTrans" cxnId="{930DA10C-A358-416E-AFFA-A8AFC1113908}">
      <dgm:prSet/>
      <dgm:spPr/>
      <dgm:t>
        <a:bodyPr/>
        <a:lstStyle/>
        <a:p>
          <a:endParaRPr lang="en-US"/>
        </a:p>
      </dgm:t>
    </dgm:pt>
    <dgm:pt modelId="{757225A0-9DD6-41DA-A9BE-26159DD2ECDB}">
      <dgm:prSet phldrT="[Text]"/>
      <dgm:spPr/>
      <dgm:t>
        <a:bodyPr/>
        <a:lstStyle/>
        <a:p>
          <a:r>
            <a:rPr lang="en-US" dirty="0" smtClean="0"/>
            <a:t>Opportunities</a:t>
          </a:r>
          <a:endParaRPr lang="en-US" dirty="0"/>
        </a:p>
      </dgm:t>
    </dgm:pt>
    <dgm:pt modelId="{D281C6CA-8565-419B-BAF7-5E4A1EE5F5E2}" type="parTrans" cxnId="{EBF67D30-57A0-47E2-BAB0-9406F402901F}">
      <dgm:prSet/>
      <dgm:spPr/>
      <dgm:t>
        <a:bodyPr/>
        <a:lstStyle/>
        <a:p>
          <a:endParaRPr lang="en-US"/>
        </a:p>
      </dgm:t>
    </dgm:pt>
    <dgm:pt modelId="{61C24863-3CFC-4916-A6C8-DC4B261D54EB}" type="sibTrans" cxnId="{EBF67D30-57A0-47E2-BAB0-9406F402901F}">
      <dgm:prSet/>
      <dgm:spPr/>
      <dgm:t>
        <a:bodyPr/>
        <a:lstStyle/>
        <a:p>
          <a:endParaRPr lang="en-US"/>
        </a:p>
      </dgm:t>
    </dgm:pt>
    <dgm:pt modelId="{7F7622B0-31F3-45D8-A3EA-5F4794D913F4}">
      <dgm:prSet phldrT="[Text]"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047B4D99-A634-4D7B-BC8A-F9A1B1500EF6}" type="parTrans" cxnId="{8688DE77-CCF6-409D-9E12-AC5C7A25D1B4}">
      <dgm:prSet/>
      <dgm:spPr/>
      <dgm:t>
        <a:bodyPr/>
        <a:lstStyle/>
        <a:p>
          <a:endParaRPr lang="en-US"/>
        </a:p>
      </dgm:t>
    </dgm:pt>
    <dgm:pt modelId="{3EE2CBA9-A551-4E9B-B7E6-2BFC8A6781B6}" type="sibTrans" cxnId="{8688DE77-CCF6-409D-9E12-AC5C7A25D1B4}">
      <dgm:prSet/>
      <dgm:spPr/>
      <dgm:t>
        <a:bodyPr/>
        <a:lstStyle/>
        <a:p>
          <a:endParaRPr lang="en-US"/>
        </a:p>
      </dgm:t>
    </dgm:pt>
    <dgm:pt modelId="{56E20963-71C6-418D-8F82-FA8CD93A56FE}">
      <dgm:prSet phldrT="[Text]"/>
      <dgm:spPr/>
      <dgm:t>
        <a:bodyPr/>
        <a:lstStyle/>
        <a:p>
          <a:r>
            <a:rPr lang="en-US" dirty="0" smtClean="0"/>
            <a:t>Threats</a:t>
          </a:r>
          <a:endParaRPr lang="en-US" dirty="0"/>
        </a:p>
      </dgm:t>
    </dgm:pt>
    <dgm:pt modelId="{CD70D4BF-2275-4691-AAD4-D270059EE888}" type="parTrans" cxnId="{F2BEEF6A-B160-4C57-9995-A225C76E9D1D}">
      <dgm:prSet/>
      <dgm:spPr/>
      <dgm:t>
        <a:bodyPr/>
        <a:lstStyle/>
        <a:p>
          <a:endParaRPr lang="en-US"/>
        </a:p>
      </dgm:t>
    </dgm:pt>
    <dgm:pt modelId="{56A16BBE-FC13-4F79-8E14-C9976C38EAF0}" type="sibTrans" cxnId="{F2BEEF6A-B160-4C57-9995-A225C76E9D1D}">
      <dgm:prSet/>
      <dgm:spPr/>
      <dgm:t>
        <a:bodyPr/>
        <a:lstStyle/>
        <a:p>
          <a:endParaRPr lang="en-US"/>
        </a:p>
      </dgm:t>
    </dgm:pt>
    <dgm:pt modelId="{C53198C9-C341-47A5-B74D-F0FCC606B5B9}" type="pres">
      <dgm:prSet presAssocID="{7B3F46F4-0EBE-4B6B-8CBB-760ACD64CD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2616BD-C6C7-4027-A88D-A7A27D9B9B85}" type="pres">
      <dgm:prSet presAssocID="{47E6C910-49D1-45E5-A0C7-3E94C2EDC125}" presName="linNode" presStyleCnt="0"/>
      <dgm:spPr/>
    </dgm:pt>
    <dgm:pt modelId="{723892DE-D3A5-43D1-910C-D9EBF3272CC7}" type="pres">
      <dgm:prSet presAssocID="{47E6C910-49D1-45E5-A0C7-3E94C2EDC12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CE95A-F0B0-4C4A-B5CE-3CCE89C4B220}" type="pres">
      <dgm:prSet presAssocID="{47E6C910-49D1-45E5-A0C7-3E94C2EDC12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F6C7D-76CC-4B59-8C7B-576C2B0BAA98}" type="pres">
      <dgm:prSet presAssocID="{0581026D-07E1-4500-9387-BBAD4BAFF7ED}" presName="sp" presStyleCnt="0"/>
      <dgm:spPr/>
    </dgm:pt>
    <dgm:pt modelId="{B07CA302-8DE0-42AC-9CFB-658EF549C494}" type="pres">
      <dgm:prSet presAssocID="{A9990373-DEDA-4E18-AC55-145DD868EF73}" presName="linNode" presStyleCnt="0"/>
      <dgm:spPr/>
    </dgm:pt>
    <dgm:pt modelId="{2883EFCB-7B58-4FBC-A505-A204AA983777}" type="pres">
      <dgm:prSet presAssocID="{A9990373-DEDA-4E18-AC55-145DD868EF7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92D89-0310-430E-BEF3-564420491313}" type="pres">
      <dgm:prSet presAssocID="{A9990373-DEDA-4E18-AC55-145DD868EF7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F8F9C-D9B5-4499-B96A-9AD5BB8A915C}" type="pres">
      <dgm:prSet presAssocID="{E326223B-09BE-4B02-8427-B07E476C6E19}" presName="sp" presStyleCnt="0"/>
      <dgm:spPr/>
    </dgm:pt>
    <dgm:pt modelId="{0B7818F9-CD3C-4B2D-A182-A10DA94D19E9}" type="pres">
      <dgm:prSet presAssocID="{87B366E9-D9F9-43BD-B27C-ADDEBE20F818}" presName="linNode" presStyleCnt="0"/>
      <dgm:spPr/>
    </dgm:pt>
    <dgm:pt modelId="{8788CFAB-803C-4417-BCAE-EE54300B823D}" type="pres">
      <dgm:prSet presAssocID="{87B366E9-D9F9-43BD-B27C-ADDEBE20F81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9F0C6-65D9-4ADA-BD85-8D0C54112ECA}" type="pres">
      <dgm:prSet presAssocID="{87B366E9-D9F9-43BD-B27C-ADDEBE20F818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75972-E1D6-49AF-8B20-2A340E46648E}" type="pres">
      <dgm:prSet presAssocID="{B5D5B06F-622C-44A7-86B0-C283F9561C63}" presName="sp" presStyleCnt="0"/>
      <dgm:spPr/>
    </dgm:pt>
    <dgm:pt modelId="{F33A3445-E803-41CB-A941-D762A6C2502A}" type="pres">
      <dgm:prSet presAssocID="{7F7622B0-31F3-45D8-A3EA-5F4794D913F4}" presName="linNode" presStyleCnt="0"/>
      <dgm:spPr/>
    </dgm:pt>
    <dgm:pt modelId="{FBD77EDA-62E9-49F2-91B1-CC01B8ED5F38}" type="pres">
      <dgm:prSet presAssocID="{7F7622B0-31F3-45D8-A3EA-5F4794D913F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A643A-26DA-4785-80BD-5B5C7538E613}" type="pres">
      <dgm:prSet presAssocID="{7F7622B0-31F3-45D8-A3EA-5F4794D913F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88DE77-CCF6-409D-9E12-AC5C7A25D1B4}" srcId="{7B3F46F4-0EBE-4B6B-8CBB-760ACD64CD9A}" destId="{7F7622B0-31F3-45D8-A3EA-5F4794D913F4}" srcOrd="3" destOrd="0" parTransId="{047B4D99-A634-4D7B-BC8A-F9A1B1500EF6}" sibTransId="{3EE2CBA9-A551-4E9B-B7E6-2BFC8A6781B6}"/>
    <dgm:cxn modelId="{CF3397D2-BE43-4C7C-800B-A560CA67DD86}" type="presOf" srcId="{7B3F46F4-0EBE-4B6B-8CBB-760ACD64CD9A}" destId="{C53198C9-C341-47A5-B74D-F0FCC606B5B9}" srcOrd="0" destOrd="0" presId="urn:microsoft.com/office/officeart/2005/8/layout/vList5"/>
    <dgm:cxn modelId="{5ECFCEB3-6E0F-4B0D-80D7-7D3BA2254C94}" srcId="{47E6C910-49D1-45E5-A0C7-3E94C2EDC125}" destId="{D69D8CC0-E355-40CB-B7E0-C2D9530AF492}" srcOrd="0" destOrd="0" parTransId="{D70A1A4E-14CA-4765-B216-AED33DA8EA2B}" sibTransId="{B5945E5E-1321-42B0-ADDC-EDDAF16486C3}"/>
    <dgm:cxn modelId="{137F3675-F206-43A8-88F0-E63BE53C7F78}" type="presOf" srcId="{8FBAB209-B94D-47D5-B5EF-693A5855657B}" destId="{2FA92D89-0310-430E-BEF3-564420491313}" srcOrd="0" destOrd="0" presId="urn:microsoft.com/office/officeart/2005/8/layout/vList5"/>
    <dgm:cxn modelId="{25B98CE1-64BD-4789-83E1-72276787C37E}" type="presOf" srcId="{757225A0-9DD6-41DA-A9BE-26159DD2ECDB}" destId="{92E9F0C6-65D9-4ADA-BD85-8D0C54112ECA}" srcOrd="0" destOrd="0" presId="urn:microsoft.com/office/officeart/2005/8/layout/vList5"/>
    <dgm:cxn modelId="{5CBA0FD1-4F71-4187-BA69-A80F7185EA44}" type="presOf" srcId="{87B366E9-D9F9-43BD-B27C-ADDEBE20F818}" destId="{8788CFAB-803C-4417-BCAE-EE54300B823D}" srcOrd="0" destOrd="0" presId="urn:microsoft.com/office/officeart/2005/8/layout/vList5"/>
    <dgm:cxn modelId="{7CBF24DA-4B7F-4DD2-81D0-BA76B543E282}" srcId="{7B3F46F4-0EBE-4B6B-8CBB-760ACD64CD9A}" destId="{47E6C910-49D1-45E5-A0C7-3E94C2EDC125}" srcOrd="0" destOrd="0" parTransId="{081D2CA0-21B7-4C5E-8B0F-60524EB74D11}" sibTransId="{0581026D-07E1-4500-9387-BBAD4BAFF7ED}"/>
    <dgm:cxn modelId="{EBF67D30-57A0-47E2-BAB0-9406F402901F}" srcId="{87B366E9-D9F9-43BD-B27C-ADDEBE20F818}" destId="{757225A0-9DD6-41DA-A9BE-26159DD2ECDB}" srcOrd="0" destOrd="0" parTransId="{D281C6CA-8565-419B-BAF7-5E4A1EE5F5E2}" sibTransId="{61C24863-3CFC-4916-A6C8-DC4B261D54EB}"/>
    <dgm:cxn modelId="{4E9A290E-708E-4406-BC75-C8D1EE0DF941}" srcId="{A9990373-DEDA-4E18-AC55-145DD868EF73}" destId="{8FBAB209-B94D-47D5-B5EF-693A5855657B}" srcOrd="0" destOrd="0" parTransId="{A396F97E-48E1-40B8-99CF-67BE4CEBD4C8}" sibTransId="{29F14027-67D1-4F9B-BE5E-E21452E8F9BD}"/>
    <dgm:cxn modelId="{C78E2AD6-9EDF-444F-AEF3-4A2A56262590}" type="presOf" srcId="{7F7622B0-31F3-45D8-A3EA-5F4794D913F4}" destId="{FBD77EDA-62E9-49F2-91B1-CC01B8ED5F38}" srcOrd="0" destOrd="0" presId="urn:microsoft.com/office/officeart/2005/8/layout/vList5"/>
    <dgm:cxn modelId="{0532E970-ED69-4B5C-9439-608C4671C568}" type="presOf" srcId="{A9990373-DEDA-4E18-AC55-145DD868EF73}" destId="{2883EFCB-7B58-4FBC-A505-A204AA983777}" srcOrd="0" destOrd="0" presId="urn:microsoft.com/office/officeart/2005/8/layout/vList5"/>
    <dgm:cxn modelId="{930DA10C-A358-416E-AFFA-A8AFC1113908}" srcId="{7B3F46F4-0EBE-4B6B-8CBB-760ACD64CD9A}" destId="{87B366E9-D9F9-43BD-B27C-ADDEBE20F818}" srcOrd="2" destOrd="0" parTransId="{31933116-925B-416E-BDEB-7E8DCC348521}" sibTransId="{B5D5B06F-622C-44A7-86B0-C283F9561C63}"/>
    <dgm:cxn modelId="{D9946A59-623A-4BCE-BE2C-0BC841B779BC}" type="presOf" srcId="{D69D8CC0-E355-40CB-B7E0-C2D9530AF492}" destId="{BA0CE95A-F0B0-4C4A-B5CE-3CCE89C4B220}" srcOrd="0" destOrd="0" presId="urn:microsoft.com/office/officeart/2005/8/layout/vList5"/>
    <dgm:cxn modelId="{5B7AB89A-0195-4C1B-A7C4-93714C8B25C0}" type="presOf" srcId="{47E6C910-49D1-45E5-A0C7-3E94C2EDC125}" destId="{723892DE-D3A5-43D1-910C-D9EBF3272CC7}" srcOrd="0" destOrd="0" presId="urn:microsoft.com/office/officeart/2005/8/layout/vList5"/>
    <dgm:cxn modelId="{D9585878-1E5C-4B75-A45D-C601346FFF8C}" type="presOf" srcId="{56E20963-71C6-418D-8F82-FA8CD93A56FE}" destId="{AD5A643A-26DA-4785-80BD-5B5C7538E613}" srcOrd="0" destOrd="0" presId="urn:microsoft.com/office/officeart/2005/8/layout/vList5"/>
    <dgm:cxn modelId="{F2BEEF6A-B160-4C57-9995-A225C76E9D1D}" srcId="{7F7622B0-31F3-45D8-A3EA-5F4794D913F4}" destId="{56E20963-71C6-418D-8F82-FA8CD93A56FE}" srcOrd="0" destOrd="0" parTransId="{CD70D4BF-2275-4691-AAD4-D270059EE888}" sibTransId="{56A16BBE-FC13-4F79-8E14-C9976C38EAF0}"/>
    <dgm:cxn modelId="{F3CA073F-3385-40DD-91BF-140382A3FF7F}" srcId="{7B3F46F4-0EBE-4B6B-8CBB-760ACD64CD9A}" destId="{A9990373-DEDA-4E18-AC55-145DD868EF73}" srcOrd="1" destOrd="0" parTransId="{A6C42577-4051-4913-A1CD-33BCC59B1A9C}" sibTransId="{E326223B-09BE-4B02-8427-B07E476C6E19}"/>
    <dgm:cxn modelId="{872BFBFB-96E7-429D-9251-8E4707FDB75A}" type="presParOf" srcId="{C53198C9-C341-47A5-B74D-F0FCC606B5B9}" destId="{A22616BD-C6C7-4027-A88D-A7A27D9B9B85}" srcOrd="0" destOrd="0" presId="urn:microsoft.com/office/officeart/2005/8/layout/vList5"/>
    <dgm:cxn modelId="{493CEEEA-D592-493A-856A-6A5F18B2E660}" type="presParOf" srcId="{A22616BD-C6C7-4027-A88D-A7A27D9B9B85}" destId="{723892DE-D3A5-43D1-910C-D9EBF3272CC7}" srcOrd="0" destOrd="0" presId="urn:microsoft.com/office/officeart/2005/8/layout/vList5"/>
    <dgm:cxn modelId="{F413C766-15A8-48FD-8031-2952CE158D3C}" type="presParOf" srcId="{A22616BD-C6C7-4027-A88D-A7A27D9B9B85}" destId="{BA0CE95A-F0B0-4C4A-B5CE-3CCE89C4B220}" srcOrd="1" destOrd="0" presId="urn:microsoft.com/office/officeart/2005/8/layout/vList5"/>
    <dgm:cxn modelId="{70484D2A-9F8C-46A9-93CB-F692FB46A523}" type="presParOf" srcId="{C53198C9-C341-47A5-B74D-F0FCC606B5B9}" destId="{C61F6C7D-76CC-4B59-8C7B-576C2B0BAA98}" srcOrd="1" destOrd="0" presId="urn:microsoft.com/office/officeart/2005/8/layout/vList5"/>
    <dgm:cxn modelId="{73847F5A-2EAA-4D9E-ACA8-3205AC921D54}" type="presParOf" srcId="{C53198C9-C341-47A5-B74D-F0FCC606B5B9}" destId="{B07CA302-8DE0-42AC-9CFB-658EF549C494}" srcOrd="2" destOrd="0" presId="urn:microsoft.com/office/officeart/2005/8/layout/vList5"/>
    <dgm:cxn modelId="{2DC0001E-3443-41FA-8893-FE42E7ED3C7E}" type="presParOf" srcId="{B07CA302-8DE0-42AC-9CFB-658EF549C494}" destId="{2883EFCB-7B58-4FBC-A505-A204AA983777}" srcOrd="0" destOrd="0" presId="urn:microsoft.com/office/officeart/2005/8/layout/vList5"/>
    <dgm:cxn modelId="{0DD222D7-D976-4A82-A5FD-B77E9C12B381}" type="presParOf" srcId="{B07CA302-8DE0-42AC-9CFB-658EF549C494}" destId="{2FA92D89-0310-430E-BEF3-564420491313}" srcOrd="1" destOrd="0" presId="urn:microsoft.com/office/officeart/2005/8/layout/vList5"/>
    <dgm:cxn modelId="{40092484-CF86-4376-AFFE-F955D28C6C6C}" type="presParOf" srcId="{C53198C9-C341-47A5-B74D-F0FCC606B5B9}" destId="{91FF8F9C-D9B5-4499-B96A-9AD5BB8A915C}" srcOrd="3" destOrd="0" presId="urn:microsoft.com/office/officeart/2005/8/layout/vList5"/>
    <dgm:cxn modelId="{7125EEC8-0A0B-484D-BAB2-CA83261823DB}" type="presParOf" srcId="{C53198C9-C341-47A5-B74D-F0FCC606B5B9}" destId="{0B7818F9-CD3C-4B2D-A182-A10DA94D19E9}" srcOrd="4" destOrd="0" presId="urn:microsoft.com/office/officeart/2005/8/layout/vList5"/>
    <dgm:cxn modelId="{25D531BB-E933-495E-B45D-143CDC972B61}" type="presParOf" srcId="{0B7818F9-CD3C-4B2D-A182-A10DA94D19E9}" destId="{8788CFAB-803C-4417-BCAE-EE54300B823D}" srcOrd="0" destOrd="0" presId="urn:microsoft.com/office/officeart/2005/8/layout/vList5"/>
    <dgm:cxn modelId="{3B7D07E4-2075-47F6-8EC1-DC86F1625C6D}" type="presParOf" srcId="{0B7818F9-CD3C-4B2D-A182-A10DA94D19E9}" destId="{92E9F0C6-65D9-4ADA-BD85-8D0C54112ECA}" srcOrd="1" destOrd="0" presId="urn:microsoft.com/office/officeart/2005/8/layout/vList5"/>
    <dgm:cxn modelId="{80A6981C-8ABF-408E-9450-E97151DEB3D7}" type="presParOf" srcId="{C53198C9-C341-47A5-B74D-F0FCC606B5B9}" destId="{AEE75972-E1D6-49AF-8B20-2A340E46648E}" srcOrd="5" destOrd="0" presId="urn:microsoft.com/office/officeart/2005/8/layout/vList5"/>
    <dgm:cxn modelId="{30BA8A62-2B48-4901-9AF5-AB73386BBB2B}" type="presParOf" srcId="{C53198C9-C341-47A5-B74D-F0FCC606B5B9}" destId="{F33A3445-E803-41CB-A941-D762A6C2502A}" srcOrd="6" destOrd="0" presId="urn:microsoft.com/office/officeart/2005/8/layout/vList5"/>
    <dgm:cxn modelId="{49C06534-33ED-4C89-9618-4F2ED56DC661}" type="presParOf" srcId="{F33A3445-E803-41CB-A941-D762A6C2502A}" destId="{FBD77EDA-62E9-49F2-91B1-CC01B8ED5F38}" srcOrd="0" destOrd="0" presId="urn:microsoft.com/office/officeart/2005/8/layout/vList5"/>
    <dgm:cxn modelId="{5A86293C-92AC-4041-AEC8-01E0C0FBE394}" type="presParOf" srcId="{F33A3445-E803-41CB-A941-D762A6C2502A}" destId="{AD5A643A-26DA-4785-80BD-5B5C7538E613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5A2C-D978-449E-87D5-C18C156508D3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6B7C6-9F1E-4B78-B873-09859D2947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8000" dirty="0" smtClean="0"/>
              <a:t>S . W . O . 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SWOT 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Kekuatan</a:t>
            </a:r>
            <a:r>
              <a:rPr lang="en-US" dirty="0" smtClean="0"/>
              <a:t> (</a:t>
            </a:r>
            <a:r>
              <a:rPr lang="en-US" dirty="0" err="1" smtClean="0"/>
              <a:t>Strenghts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v-SE" dirty="0" smtClean="0"/>
              <a:t>Faktor-faktor apa saja yang dimiliki oleh Organisasi yang bisa dianggap kekuatan </a:t>
            </a:r>
            <a:r>
              <a:rPr lang="sv-SE" dirty="0" smtClean="0"/>
              <a:t>untuk melaksanakan program</a:t>
            </a:r>
            <a:endParaRPr lang="sv-SE" dirty="0" smtClean="0"/>
          </a:p>
          <a:p>
            <a:pPr lvl="1">
              <a:lnSpc>
                <a:spcPct val="80000"/>
              </a:lnSpc>
            </a:pPr>
            <a:r>
              <a:rPr lang="sv-SE" dirty="0" smtClean="0"/>
              <a:t>Sumber daya yang dimiliki</a:t>
            </a:r>
          </a:p>
          <a:p>
            <a:pPr lvl="1">
              <a:lnSpc>
                <a:spcPct val="80000"/>
              </a:lnSpc>
            </a:pPr>
            <a:r>
              <a:rPr lang="sv-SE" dirty="0" smtClean="0"/>
              <a:t>Kompetensi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Jumlah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lainnya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43800" y="0"/>
            <a:ext cx="1600200" cy="213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FF99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Kelemahan</a:t>
            </a:r>
            <a:r>
              <a:rPr lang="en-US" dirty="0" smtClean="0"/>
              <a:t> (Weaknesses)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v-SE" dirty="0" smtClean="0"/>
              <a:t>Faktor-faktor apa saja yang menjadi kelemahan (kekurangan) organisasi </a:t>
            </a:r>
            <a:r>
              <a:rPr lang="sv-SE" dirty="0" smtClean="0"/>
              <a:t>untuk melaksanakan program</a:t>
            </a:r>
            <a:endParaRPr lang="sv-SE" dirty="0" smtClean="0"/>
          </a:p>
          <a:p>
            <a:pPr lvl="1">
              <a:lnSpc>
                <a:spcPct val="80000"/>
              </a:lnSpc>
            </a:pPr>
            <a:r>
              <a:rPr lang="sv-SE" dirty="0" smtClean="0"/>
              <a:t>Kompetensi</a:t>
            </a:r>
          </a:p>
          <a:p>
            <a:pPr lvl="1">
              <a:lnSpc>
                <a:spcPct val="80000"/>
              </a:lnSpc>
            </a:pPr>
            <a:r>
              <a:rPr lang="sv-SE" dirty="0" smtClean="0"/>
              <a:t>Sumber daya</a:t>
            </a:r>
          </a:p>
          <a:p>
            <a:pPr lvl="1">
              <a:lnSpc>
                <a:spcPct val="80000"/>
              </a:lnSpc>
              <a:buNone/>
            </a:pPr>
            <a:r>
              <a:rPr lang="sv-SE" dirty="0" smtClean="0">
                <a:sym typeface="Wingdings" pitchFamily="2" charset="2"/>
              </a:rPr>
              <a:t> Apa lagi 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Peluang</a:t>
            </a:r>
            <a:r>
              <a:rPr lang="en-US" dirty="0" smtClean="0"/>
              <a:t> (Opportunities)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didayagunakan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organiasi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sv-SE" dirty="0" smtClean="0"/>
              <a:t>untuk melaksanakan program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sv-SE" dirty="0" smtClean="0"/>
              <a:t>untuk melaksanakan program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0099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Ancaman</a:t>
            </a:r>
            <a:r>
              <a:rPr lang="en-US" dirty="0" smtClean="0">
                <a:solidFill>
                  <a:schemeClr val="bg1"/>
                </a:solidFill>
              </a:rPr>
              <a:t> (Threats)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dirty="0" smtClean="0"/>
              <a:t>Faktor-faktor apa saja yang dapat dikategorikan menjadi ancaman bagi </a:t>
            </a:r>
            <a:r>
              <a:rPr lang="sv-SE" dirty="0" smtClean="0"/>
              <a:t>organisasi atau bagi program</a:t>
            </a:r>
            <a:endParaRPr lang="sv-SE" dirty="0" smtClean="0"/>
          </a:p>
          <a:p>
            <a:pPr>
              <a:lnSpc>
                <a:spcPct val="80000"/>
              </a:lnSpc>
            </a:pPr>
            <a:r>
              <a:rPr lang="sv-SE" dirty="0" smtClean="0">
                <a:sym typeface="Wingdings" pitchFamily="2" charset="2"/>
              </a:rPr>
              <a:t> Organisasi </a:t>
            </a:r>
            <a:r>
              <a:rPr lang="sv-SE" dirty="0" smtClean="0"/>
              <a:t>harus dapat mengantisipasinya dengan strategi-strategi yang akan dijalankan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0"/>
            <a:ext cx="3733800" cy="275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Analisis SWOT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438400" y="2590800"/>
            <a:ext cx="3429000" cy="838200"/>
          </a:xfrm>
          <a:prstGeom prst="curvedUpArrow">
            <a:avLst>
              <a:gd name="adj1" fmla="val 78426"/>
              <a:gd name="adj2" fmla="val 15685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514600" y="3657600"/>
            <a:ext cx="3364226" cy="838200"/>
          </a:xfrm>
          <a:prstGeom prst="rightArrow">
            <a:avLst>
              <a:gd name="adj1" fmla="val 50000"/>
              <a:gd name="adj2" fmla="val 96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514599" y="4851400"/>
            <a:ext cx="3497823" cy="558800"/>
          </a:xfrm>
          <a:prstGeom prst="curvedDownArrow">
            <a:avLst>
              <a:gd name="adj1" fmla="val 120000"/>
              <a:gd name="adj2" fmla="val 2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8600" y="3124200"/>
            <a:ext cx="383857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700">
                <a:latin typeface="Arial Narrow" pitchFamily="34" charset="0"/>
              </a:rPr>
              <a:t>SWOT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895600" y="1295400"/>
            <a:ext cx="26478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endParaRPr lang="en-US" sz="2400" dirty="0"/>
          </a:p>
          <a:p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endParaRPr lang="en-US" sz="2400" dirty="0"/>
          </a:p>
          <a:p>
            <a:r>
              <a:rPr lang="en-US" sz="2400" dirty="0" err="1"/>
              <a:t>Dlm</a:t>
            </a:r>
            <a:r>
              <a:rPr lang="en-US" sz="2400" dirty="0"/>
              <a:t> </a:t>
            </a:r>
            <a:r>
              <a:rPr lang="en-US" sz="2400" dirty="0" err="1"/>
              <a:t>lingkungannya</a:t>
            </a:r>
            <a:endParaRPr lang="en-US" sz="2400" dirty="0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048000" y="5486400"/>
            <a:ext cx="27317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/>
              <a:t>Diskusi</a:t>
            </a:r>
            <a:endParaRPr lang="en-US" sz="2800" dirty="0"/>
          </a:p>
          <a:p>
            <a:pPr algn="ctr"/>
            <a:r>
              <a:rPr lang="en-US" sz="2800" dirty="0" err="1"/>
              <a:t>Alternatif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endParaRPr lang="en-US" sz="2800" dirty="0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019800" y="3581400"/>
            <a:ext cx="16112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/>
              <a:t>Formulasi</a:t>
            </a:r>
            <a:endParaRPr lang="en-US" sz="2800" dirty="0"/>
          </a:p>
          <a:p>
            <a:r>
              <a:rPr lang="en-US" sz="2800" dirty="0" err="1"/>
              <a:t>Strategi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94" name="Group 74"/>
          <p:cNvGraphicFramePr>
            <a:graphicFrameLocks noGrp="1"/>
          </p:cNvGraphicFramePr>
          <p:nvPr/>
        </p:nvGraphicFramePr>
        <p:xfrm>
          <a:off x="304801" y="457201"/>
          <a:ext cx="8443912" cy="5721352"/>
        </p:xfrm>
        <a:graphic>
          <a:graphicData uri="http://schemas.openxmlformats.org/drawingml/2006/table">
            <a:tbl>
              <a:tblPr/>
              <a:tblGrid>
                <a:gridCol w="2494135"/>
                <a:gridCol w="2897172"/>
                <a:gridCol w="3052605"/>
              </a:tblGrid>
              <a:tr h="14653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MATRIK SWOT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Peluang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(Opportunities)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~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~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Ancaman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(Threats)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~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~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2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Kekuatan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Strenghts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~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~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S-O Strategy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Menggunakan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seluruh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kekuatan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yang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dimiliki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untuk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memanfaatkan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peluang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S-T Strategy</a:t>
                      </a: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Memanfaatkan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kekuatan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yang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dimiliki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untuk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menghadapi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ancaman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2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Kelemahan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(Weaknesses)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~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~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W-O Strategy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Pemanfaatan</a:t>
                      </a:r>
                      <a:r>
                        <a:rPr kumimoji="0" lang="fr-F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fr-F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peluang</a:t>
                      </a:r>
                      <a:r>
                        <a:rPr kumimoji="0" lang="fr-F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fr-F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dengan</a:t>
                      </a:r>
                      <a:r>
                        <a:rPr kumimoji="0" lang="fr-F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fr-F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cara</a:t>
                      </a:r>
                      <a:r>
                        <a:rPr kumimoji="0" lang="fr-F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fr-F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mengatasi</a:t>
                      </a:r>
                      <a:r>
                        <a:rPr kumimoji="0" lang="fr-F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fr-F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kelemahan</a:t>
                      </a:r>
                      <a:r>
                        <a:rPr kumimoji="0" lang="fr-F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yang </a:t>
                      </a:r>
                      <a:r>
                        <a:rPr kumimoji="0" lang="fr-F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dimiliki</a:t>
                      </a:r>
                      <a:r>
                        <a:rPr kumimoji="0" lang="fr-F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W-T Strategy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Meminimalkan kelemahan yang dimiliki dan mengantisipasi/ menghindari ancaman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209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 . W . O . T</vt:lpstr>
      <vt:lpstr>Apa itu SWOT ?</vt:lpstr>
      <vt:lpstr>Kekuatan (Strenghts)</vt:lpstr>
      <vt:lpstr>Kelemahan (Weaknesses)</vt:lpstr>
      <vt:lpstr>Peluang (Opportunities)</vt:lpstr>
      <vt:lpstr>Ancaman (Threats)</vt:lpstr>
      <vt:lpstr>Analisis SWOT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. W . O . T</dc:title>
  <dc:creator>user</dc:creator>
  <cp:lastModifiedBy>user</cp:lastModifiedBy>
  <cp:revision>2</cp:revision>
  <dcterms:created xsi:type="dcterms:W3CDTF">2015-12-21T02:44:08Z</dcterms:created>
  <dcterms:modified xsi:type="dcterms:W3CDTF">2015-12-21T05:45:47Z</dcterms:modified>
</cp:coreProperties>
</file>