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notesMasterIdLst>
    <p:notesMasterId r:id="rId40"/>
  </p:notesMasterIdLst>
  <p:sldIdLst>
    <p:sldId id="257" r:id="rId2"/>
    <p:sldId id="258" r:id="rId3"/>
    <p:sldId id="304" r:id="rId4"/>
    <p:sldId id="305" r:id="rId5"/>
    <p:sldId id="306" r:id="rId6"/>
    <p:sldId id="395" r:id="rId7"/>
    <p:sldId id="467" r:id="rId8"/>
    <p:sldId id="468" r:id="rId9"/>
    <p:sldId id="438" r:id="rId10"/>
    <p:sldId id="469" r:id="rId11"/>
    <p:sldId id="440" r:id="rId12"/>
    <p:sldId id="441" r:id="rId13"/>
    <p:sldId id="442" r:id="rId14"/>
    <p:sldId id="443" r:id="rId15"/>
    <p:sldId id="444" r:id="rId16"/>
    <p:sldId id="445" r:id="rId17"/>
    <p:sldId id="446" r:id="rId18"/>
    <p:sldId id="447" r:id="rId19"/>
    <p:sldId id="448" r:id="rId20"/>
    <p:sldId id="470" r:id="rId21"/>
    <p:sldId id="450" r:id="rId22"/>
    <p:sldId id="471" r:id="rId23"/>
    <p:sldId id="452" r:id="rId24"/>
    <p:sldId id="472" r:id="rId25"/>
    <p:sldId id="454" r:id="rId26"/>
    <p:sldId id="455" r:id="rId27"/>
    <p:sldId id="456" r:id="rId28"/>
    <p:sldId id="457" r:id="rId29"/>
    <p:sldId id="458" r:id="rId30"/>
    <p:sldId id="459" r:id="rId31"/>
    <p:sldId id="473" r:id="rId32"/>
    <p:sldId id="461" r:id="rId33"/>
    <p:sldId id="462" r:id="rId34"/>
    <p:sldId id="463" r:id="rId35"/>
    <p:sldId id="474" r:id="rId36"/>
    <p:sldId id="475" r:id="rId37"/>
    <p:sldId id="476" r:id="rId38"/>
    <p:sldId id="434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B8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5326" autoAdjust="0"/>
  </p:normalViewPr>
  <p:slideViewPr>
    <p:cSldViewPr snapToGrid="0">
      <p:cViewPr varScale="1">
        <p:scale>
          <a:sx n="66" d="100"/>
          <a:sy n="66" d="100"/>
        </p:scale>
        <p:origin x="-816" y="-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4" d="100"/>
          <a:sy n="64" d="100"/>
        </p:scale>
        <p:origin x="3115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367E86-41BA-4B50-A84F-1632CA885240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ABDD502-9733-4787-B3C7-243A5890AB41}">
      <dgm:prSet phldrT="[Text]" custT="1"/>
      <dgm:spPr/>
      <dgm:t>
        <a:bodyPr/>
        <a:lstStyle/>
        <a:p>
          <a:r>
            <a:rPr lang="en-US" sz="2200" smtClean="0">
              <a:solidFill>
                <a:schemeClr val="tx1"/>
              </a:solidFill>
            </a:rPr>
            <a:t>Pengantar Sistem Informasi</a:t>
          </a:r>
          <a:endParaRPr lang="en-US" sz="2200" dirty="0">
            <a:solidFill>
              <a:schemeClr val="tx1"/>
            </a:solidFill>
          </a:endParaRPr>
        </a:p>
      </dgm:t>
    </dgm:pt>
    <dgm:pt modelId="{1F08288C-A22D-473A-95AF-4B4E6EAC4507}" type="parTrans" cxnId="{1F275703-B9B0-4C8B-BF90-B38B74B79D8F}">
      <dgm:prSet/>
      <dgm:spPr/>
      <dgm:t>
        <a:bodyPr/>
        <a:lstStyle/>
        <a:p>
          <a:endParaRPr lang="en-US" sz="2200">
            <a:solidFill>
              <a:schemeClr val="tx1"/>
            </a:solidFill>
          </a:endParaRPr>
        </a:p>
      </dgm:t>
    </dgm:pt>
    <dgm:pt modelId="{9F78F66A-9C8A-4E41-B44E-A64F07E9C2E4}" type="sibTrans" cxnId="{1F275703-B9B0-4C8B-BF90-B38B74B79D8F}">
      <dgm:prSet/>
      <dgm:spPr/>
      <dgm:t>
        <a:bodyPr/>
        <a:lstStyle/>
        <a:p>
          <a:endParaRPr lang="en-US" sz="2200">
            <a:solidFill>
              <a:schemeClr val="tx1"/>
            </a:solidFill>
          </a:endParaRPr>
        </a:p>
      </dgm:t>
    </dgm:pt>
    <dgm:pt modelId="{C264AD01-9A07-4788-B73D-5A22C100F6DD}">
      <dgm:prSet phldrT="[Text]" custT="1"/>
      <dgm:spPr/>
      <dgm:t>
        <a:bodyPr/>
        <a:lstStyle/>
        <a:p>
          <a:r>
            <a:rPr lang="en-US" sz="2200" dirty="0" err="1" smtClean="0">
              <a:solidFill>
                <a:schemeClr val="tx1"/>
              </a:solidFill>
            </a:rPr>
            <a:t>Jenis</a:t>
          </a:r>
          <a:r>
            <a:rPr lang="en-US" sz="2200" dirty="0" smtClean="0">
              <a:solidFill>
                <a:schemeClr val="tx1"/>
              </a:solidFill>
            </a:rPr>
            <a:t> – </a:t>
          </a:r>
          <a:r>
            <a:rPr lang="en-US" sz="2200" dirty="0" err="1" smtClean="0">
              <a:solidFill>
                <a:schemeClr val="tx1"/>
              </a:solidFill>
            </a:rPr>
            <a:t>Jenis</a:t>
          </a:r>
          <a:r>
            <a:rPr lang="en-US" sz="2200" dirty="0" smtClean="0">
              <a:solidFill>
                <a:schemeClr val="tx1"/>
              </a:solidFill>
            </a:rPr>
            <a:t> </a:t>
          </a:r>
          <a:r>
            <a:rPr lang="en-US" sz="2200" dirty="0" err="1" smtClean="0">
              <a:solidFill>
                <a:schemeClr val="tx1"/>
              </a:solidFill>
            </a:rPr>
            <a:t>Sistem</a:t>
          </a:r>
          <a:r>
            <a:rPr lang="en-US" sz="2200" dirty="0" smtClean="0">
              <a:solidFill>
                <a:schemeClr val="tx1"/>
              </a:solidFill>
            </a:rPr>
            <a:t> </a:t>
          </a:r>
          <a:r>
            <a:rPr lang="en-US" sz="2200" dirty="0" err="1" smtClean="0">
              <a:solidFill>
                <a:schemeClr val="tx1"/>
              </a:solidFill>
            </a:rPr>
            <a:t>Informasi</a:t>
          </a:r>
          <a:endParaRPr lang="en-US" sz="2200" dirty="0">
            <a:solidFill>
              <a:schemeClr val="tx1"/>
            </a:solidFill>
          </a:endParaRPr>
        </a:p>
      </dgm:t>
    </dgm:pt>
    <dgm:pt modelId="{E954997D-4CC2-4BCB-B4C6-B3C50F36CB0F}" type="parTrans" cxnId="{E76EE7B3-BC48-4E37-8B87-72DF4B3AF663}">
      <dgm:prSet/>
      <dgm:spPr/>
      <dgm:t>
        <a:bodyPr/>
        <a:lstStyle/>
        <a:p>
          <a:endParaRPr lang="en-US" sz="2200">
            <a:solidFill>
              <a:schemeClr val="tx1"/>
            </a:solidFill>
          </a:endParaRPr>
        </a:p>
      </dgm:t>
    </dgm:pt>
    <dgm:pt modelId="{F76F2ED5-7F90-4167-BFD1-A6C542B59147}" type="sibTrans" cxnId="{E76EE7B3-BC48-4E37-8B87-72DF4B3AF663}">
      <dgm:prSet/>
      <dgm:spPr/>
      <dgm:t>
        <a:bodyPr/>
        <a:lstStyle/>
        <a:p>
          <a:endParaRPr lang="en-US" sz="2200">
            <a:solidFill>
              <a:schemeClr val="tx1"/>
            </a:solidFill>
          </a:endParaRPr>
        </a:p>
      </dgm:t>
    </dgm:pt>
    <dgm:pt modelId="{C045C26C-27BB-45C2-AAD3-9CC1B0A7D3B4}">
      <dgm:prSet phldrT="[Text]" custT="1"/>
      <dgm:spPr/>
      <dgm:t>
        <a:bodyPr/>
        <a:lstStyle/>
        <a:p>
          <a:r>
            <a:rPr lang="en-US" sz="2200" dirty="0" err="1" smtClean="0">
              <a:solidFill>
                <a:schemeClr val="tx1"/>
              </a:solidFill>
            </a:rPr>
            <a:t>Sistem</a:t>
          </a:r>
          <a:r>
            <a:rPr lang="en-US" sz="2200" dirty="0" smtClean="0">
              <a:solidFill>
                <a:schemeClr val="tx1"/>
              </a:solidFill>
            </a:rPr>
            <a:t> </a:t>
          </a:r>
          <a:r>
            <a:rPr lang="en-US" sz="2200" dirty="0" err="1" smtClean="0">
              <a:solidFill>
                <a:schemeClr val="tx1"/>
              </a:solidFill>
            </a:rPr>
            <a:t>Informasi</a:t>
          </a:r>
          <a:r>
            <a:rPr lang="en-US" sz="2200" dirty="0" smtClean="0">
              <a:solidFill>
                <a:schemeClr val="tx1"/>
              </a:solidFill>
            </a:rPr>
            <a:t> </a:t>
          </a:r>
          <a:r>
            <a:rPr lang="en-US" sz="2200" dirty="0" err="1" smtClean="0">
              <a:solidFill>
                <a:schemeClr val="tx1"/>
              </a:solidFill>
            </a:rPr>
            <a:t>Bisnis</a:t>
          </a:r>
          <a:endParaRPr lang="en-US" sz="2200" dirty="0">
            <a:solidFill>
              <a:schemeClr val="tx1"/>
            </a:solidFill>
          </a:endParaRPr>
        </a:p>
      </dgm:t>
    </dgm:pt>
    <dgm:pt modelId="{C5F1E6EB-3A5F-4630-AF16-9F84D366D8D0}" type="parTrans" cxnId="{661DF5AC-3E5D-4F7F-9CE4-90669A9CD965}">
      <dgm:prSet/>
      <dgm:spPr/>
      <dgm:t>
        <a:bodyPr/>
        <a:lstStyle/>
        <a:p>
          <a:endParaRPr lang="en-US" sz="2200">
            <a:solidFill>
              <a:schemeClr val="tx1"/>
            </a:solidFill>
          </a:endParaRPr>
        </a:p>
      </dgm:t>
    </dgm:pt>
    <dgm:pt modelId="{31962D3A-F78E-4C37-B431-5682973C8759}" type="sibTrans" cxnId="{661DF5AC-3E5D-4F7F-9CE4-90669A9CD965}">
      <dgm:prSet/>
      <dgm:spPr/>
      <dgm:t>
        <a:bodyPr/>
        <a:lstStyle/>
        <a:p>
          <a:endParaRPr lang="en-US" sz="2200">
            <a:solidFill>
              <a:schemeClr val="tx1"/>
            </a:solidFill>
          </a:endParaRPr>
        </a:p>
      </dgm:t>
    </dgm:pt>
    <dgm:pt modelId="{F45F6321-BC3C-48AB-B3EC-B45466DDA931}" type="pres">
      <dgm:prSet presAssocID="{DB367E86-41BA-4B50-A84F-1632CA88524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844834F-CC9D-4871-BEDD-2B157895AF45}" type="pres">
      <dgm:prSet presAssocID="{9ABDD502-9733-4787-B3C7-243A5890AB4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6B81FD-933C-4D06-8986-CB37D9E56DC1}" type="pres">
      <dgm:prSet presAssocID="{9F78F66A-9C8A-4E41-B44E-A64F07E9C2E4}" presName="spacer" presStyleCnt="0"/>
      <dgm:spPr/>
    </dgm:pt>
    <dgm:pt modelId="{D5F36D90-8A2F-464D-AD3D-5CAFCAD9BD82}" type="pres">
      <dgm:prSet presAssocID="{C264AD01-9A07-4788-B73D-5A22C100F6DD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B2A283-AF14-42C7-B754-ABF4CE2C65C9}" type="pres">
      <dgm:prSet presAssocID="{F76F2ED5-7F90-4167-BFD1-A6C542B59147}" presName="spacer" presStyleCnt="0"/>
      <dgm:spPr/>
    </dgm:pt>
    <dgm:pt modelId="{84336062-AFA8-432B-BD77-FB0A67A469AB}" type="pres">
      <dgm:prSet presAssocID="{C045C26C-27BB-45C2-AAD3-9CC1B0A7D3B4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61DF5AC-3E5D-4F7F-9CE4-90669A9CD965}" srcId="{DB367E86-41BA-4B50-A84F-1632CA885240}" destId="{C045C26C-27BB-45C2-AAD3-9CC1B0A7D3B4}" srcOrd="2" destOrd="0" parTransId="{C5F1E6EB-3A5F-4630-AF16-9F84D366D8D0}" sibTransId="{31962D3A-F78E-4C37-B431-5682973C8759}"/>
    <dgm:cxn modelId="{1F275703-B9B0-4C8B-BF90-B38B74B79D8F}" srcId="{DB367E86-41BA-4B50-A84F-1632CA885240}" destId="{9ABDD502-9733-4787-B3C7-243A5890AB41}" srcOrd="0" destOrd="0" parTransId="{1F08288C-A22D-473A-95AF-4B4E6EAC4507}" sibTransId="{9F78F66A-9C8A-4E41-B44E-A64F07E9C2E4}"/>
    <dgm:cxn modelId="{32606EC7-E154-4518-ACE9-B167C6041B28}" type="presOf" srcId="{DB367E86-41BA-4B50-A84F-1632CA885240}" destId="{F45F6321-BC3C-48AB-B3EC-B45466DDA931}" srcOrd="0" destOrd="0" presId="urn:microsoft.com/office/officeart/2005/8/layout/vList2"/>
    <dgm:cxn modelId="{B0BC962E-2FDD-4580-8F66-AE9F41C6420F}" type="presOf" srcId="{9ABDD502-9733-4787-B3C7-243A5890AB41}" destId="{3844834F-CC9D-4871-BEDD-2B157895AF45}" srcOrd="0" destOrd="0" presId="urn:microsoft.com/office/officeart/2005/8/layout/vList2"/>
    <dgm:cxn modelId="{E76EE7B3-BC48-4E37-8B87-72DF4B3AF663}" srcId="{DB367E86-41BA-4B50-A84F-1632CA885240}" destId="{C264AD01-9A07-4788-B73D-5A22C100F6DD}" srcOrd="1" destOrd="0" parTransId="{E954997D-4CC2-4BCB-B4C6-B3C50F36CB0F}" sibTransId="{F76F2ED5-7F90-4167-BFD1-A6C542B59147}"/>
    <dgm:cxn modelId="{C2FCEA8C-CF82-4317-920D-B8B9F8E98EC4}" type="presOf" srcId="{C045C26C-27BB-45C2-AAD3-9CC1B0A7D3B4}" destId="{84336062-AFA8-432B-BD77-FB0A67A469AB}" srcOrd="0" destOrd="0" presId="urn:microsoft.com/office/officeart/2005/8/layout/vList2"/>
    <dgm:cxn modelId="{88DC92C2-60CD-4D77-9177-21A4D95F81A3}" type="presOf" srcId="{C264AD01-9A07-4788-B73D-5A22C100F6DD}" destId="{D5F36D90-8A2F-464D-AD3D-5CAFCAD9BD82}" srcOrd="0" destOrd="0" presId="urn:microsoft.com/office/officeart/2005/8/layout/vList2"/>
    <dgm:cxn modelId="{1FBAD150-E92A-4E09-B921-95FDE1DEA53A}" type="presParOf" srcId="{F45F6321-BC3C-48AB-B3EC-B45466DDA931}" destId="{3844834F-CC9D-4871-BEDD-2B157895AF45}" srcOrd="0" destOrd="0" presId="urn:microsoft.com/office/officeart/2005/8/layout/vList2"/>
    <dgm:cxn modelId="{724EA7F3-21EB-4C6E-A51C-15CA7CD32B84}" type="presParOf" srcId="{F45F6321-BC3C-48AB-B3EC-B45466DDA931}" destId="{026B81FD-933C-4D06-8986-CB37D9E56DC1}" srcOrd="1" destOrd="0" presId="urn:microsoft.com/office/officeart/2005/8/layout/vList2"/>
    <dgm:cxn modelId="{90443C0B-A204-46E6-8EE3-FC91F70BEEC0}" type="presParOf" srcId="{F45F6321-BC3C-48AB-B3EC-B45466DDA931}" destId="{D5F36D90-8A2F-464D-AD3D-5CAFCAD9BD82}" srcOrd="2" destOrd="0" presId="urn:microsoft.com/office/officeart/2005/8/layout/vList2"/>
    <dgm:cxn modelId="{C39CAB5B-9525-4F6C-AE79-091AA47D008B}" type="presParOf" srcId="{F45F6321-BC3C-48AB-B3EC-B45466DDA931}" destId="{9AB2A283-AF14-42C7-B754-ABF4CE2C65C9}" srcOrd="3" destOrd="0" presId="urn:microsoft.com/office/officeart/2005/8/layout/vList2"/>
    <dgm:cxn modelId="{D64A6706-1366-46B3-A28E-8449EE9B41EB}" type="presParOf" srcId="{F45F6321-BC3C-48AB-B3EC-B45466DDA931}" destId="{84336062-AFA8-432B-BD77-FB0A67A469A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7B07B66-5FB7-4B80-A9B3-B083A8F79AD5}" type="doc">
      <dgm:prSet loTypeId="urn:microsoft.com/office/officeart/2005/8/layout/vList5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7ED5382-46CB-4239-A48B-56E3650A25FA}">
      <dgm:prSet phldrT="[Text]" custT="1"/>
      <dgm:spPr/>
      <dgm:t>
        <a:bodyPr/>
        <a:lstStyle/>
        <a:p>
          <a:r>
            <a:rPr lang="en-US" sz="2200" b="1" dirty="0" smtClean="0">
              <a:solidFill>
                <a:schemeClr val="tx1"/>
              </a:solidFill>
            </a:rPr>
            <a:t>Input</a:t>
          </a:r>
          <a:endParaRPr lang="en-US" sz="2200" b="1" dirty="0">
            <a:solidFill>
              <a:schemeClr val="tx1"/>
            </a:solidFill>
          </a:endParaRPr>
        </a:p>
      </dgm:t>
    </dgm:pt>
    <dgm:pt modelId="{2C9EE448-2141-4937-BB0F-63BD0D36759C}" type="parTrans" cxnId="{804D3B72-87B9-48BD-A0A2-53DD940F7F01}">
      <dgm:prSet/>
      <dgm:spPr/>
      <dgm:t>
        <a:bodyPr/>
        <a:lstStyle/>
        <a:p>
          <a:endParaRPr lang="en-US" sz="2200">
            <a:solidFill>
              <a:schemeClr val="tx1"/>
            </a:solidFill>
          </a:endParaRPr>
        </a:p>
      </dgm:t>
    </dgm:pt>
    <dgm:pt modelId="{836D7A94-9F8C-482E-9913-90DA87EEC3CA}" type="sibTrans" cxnId="{804D3B72-87B9-48BD-A0A2-53DD940F7F01}">
      <dgm:prSet/>
      <dgm:spPr/>
      <dgm:t>
        <a:bodyPr/>
        <a:lstStyle/>
        <a:p>
          <a:endParaRPr lang="en-US" sz="2200">
            <a:solidFill>
              <a:schemeClr val="tx1"/>
            </a:solidFill>
          </a:endParaRPr>
        </a:p>
      </dgm:t>
    </dgm:pt>
    <dgm:pt modelId="{BC06900E-DFB9-4CE3-BA7F-D10035EA7BBE}">
      <dgm:prSet phldrT="[Text]" custT="1"/>
      <dgm:spPr/>
      <dgm:t>
        <a:bodyPr/>
        <a:lstStyle/>
        <a:p>
          <a:r>
            <a:rPr lang="en-US" sz="2200" dirty="0" err="1" smtClean="0">
              <a:solidFill>
                <a:schemeClr val="tx1"/>
              </a:solidFill>
            </a:rPr>
            <a:t>Pengambilan</a:t>
          </a:r>
          <a:r>
            <a:rPr lang="en-US" sz="2200" dirty="0" smtClean="0">
              <a:solidFill>
                <a:schemeClr val="tx1"/>
              </a:solidFill>
            </a:rPr>
            <a:t> </a:t>
          </a:r>
          <a:r>
            <a:rPr lang="en-US" sz="2200" dirty="0" err="1" smtClean="0">
              <a:solidFill>
                <a:schemeClr val="tx1"/>
              </a:solidFill>
            </a:rPr>
            <a:t>dan</a:t>
          </a:r>
          <a:r>
            <a:rPr lang="en-US" sz="2200" dirty="0" smtClean="0">
              <a:solidFill>
                <a:schemeClr val="tx1"/>
              </a:solidFill>
            </a:rPr>
            <a:t> </a:t>
          </a:r>
          <a:r>
            <a:rPr lang="en-US" sz="2200" dirty="0" err="1" smtClean="0">
              <a:solidFill>
                <a:schemeClr val="tx1"/>
              </a:solidFill>
            </a:rPr>
            <a:t>pengumpulan</a:t>
          </a:r>
          <a:r>
            <a:rPr lang="en-US" sz="2200" dirty="0" smtClean="0">
              <a:solidFill>
                <a:schemeClr val="tx1"/>
              </a:solidFill>
            </a:rPr>
            <a:t> data </a:t>
          </a:r>
          <a:r>
            <a:rPr lang="en-US" sz="2200" dirty="0" err="1" smtClean="0">
              <a:solidFill>
                <a:schemeClr val="tx1"/>
              </a:solidFill>
            </a:rPr>
            <a:t>mentah</a:t>
          </a:r>
          <a:endParaRPr lang="en-US" sz="2200" dirty="0">
            <a:solidFill>
              <a:schemeClr val="tx1"/>
            </a:solidFill>
          </a:endParaRPr>
        </a:p>
      </dgm:t>
    </dgm:pt>
    <dgm:pt modelId="{34C0BFD1-454D-41FB-A217-BB5C12B9074D}" type="parTrans" cxnId="{4C7FE961-C835-4836-ACE2-C1A98BF30FC5}">
      <dgm:prSet/>
      <dgm:spPr/>
      <dgm:t>
        <a:bodyPr/>
        <a:lstStyle/>
        <a:p>
          <a:endParaRPr lang="en-US" sz="2200">
            <a:solidFill>
              <a:schemeClr val="tx1"/>
            </a:solidFill>
          </a:endParaRPr>
        </a:p>
      </dgm:t>
    </dgm:pt>
    <dgm:pt modelId="{88741C88-A270-4266-A76E-ED9F95F1C644}" type="sibTrans" cxnId="{4C7FE961-C835-4836-ACE2-C1A98BF30FC5}">
      <dgm:prSet/>
      <dgm:spPr/>
      <dgm:t>
        <a:bodyPr/>
        <a:lstStyle/>
        <a:p>
          <a:endParaRPr lang="en-US" sz="2200">
            <a:solidFill>
              <a:schemeClr val="tx1"/>
            </a:solidFill>
          </a:endParaRPr>
        </a:p>
      </dgm:t>
    </dgm:pt>
    <dgm:pt modelId="{B353D363-6F68-4240-8502-D2C730CBFE8F}">
      <dgm:prSet phldrT="[Text]" custT="1"/>
      <dgm:spPr/>
      <dgm:t>
        <a:bodyPr/>
        <a:lstStyle/>
        <a:p>
          <a:r>
            <a:rPr lang="en-US" sz="2200" b="1" dirty="0" smtClean="0">
              <a:solidFill>
                <a:schemeClr val="tx1"/>
              </a:solidFill>
            </a:rPr>
            <a:t>Proses</a:t>
          </a:r>
          <a:endParaRPr lang="en-US" sz="2200" b="1" dirty="0">
            <a:solidFill>
              <a:schemeClr val="tx1"/>
            </a:solidFill>
          </a:endParaRPr>
        </a:p>
      </dgm:t>
    </dgm:pt>
    <dgm:pt modelId="{82FF7513-B140-4D7D-85EB-A3B54223967C}" type="parTrans" cxnId="{918C2BCD-40A7-4857-96FB-9AF8F73CFCBC}">
      <dgm:prSet/>
      <dgm:spPr/>
      <dgm:t>
        <a:bodyPr/>
        <a:lstStyle/>
        <a:p>
          <a:endParaRPr lang="en-US" sz="2200">
            <a:solidFill>
              <a:schemeClr val="tx1"/>
            </a:solidFill>
          </a:endParaRPr>
        </a:p>
      </dgm:t>
    </dgm:pt>
    <dgm:pt modelId="{1C04D142-5F15-4860-A39E-A86BBEC346FD}" type="sibTrans" cxnId="{918C2BCD-40A7-4857-96FB-9AF8F73CFCBC}">
      <dgm:prSet/>
      <dgm:spPr/>
      <dgm:t>
        <a:bodyPr/>
        <a:lstStyle/>
        <a:p>
          <a:endParaRPr lang="en-US" sz="2200">
            <a:solidFill>
              <a:schemeClr val="tx1"/>
            </a:solidFill>
          </a:endParaRPr>
        </a:p>
      </dgm:t>
    </dgm:pt>
    <dgm:pt modelId="{F4814459-957C-4C31-A46B-A3AF1CDC8377}">
      <dgm:prSet phldrT="[Text]" custT="1"/>
      <dgm:spPr/>
      <dgm:t>
        <a:bodyPr/>
        <a:lstStyle/>
        <a:p>
          <a:r>
            <a:rPr lang="en-US" sz="2200" dirty="0" err="1" smtClean="0">
              <a:solidFill>
                <a:schemeClr val="tx1"/>
              </a:solidFill>
            </a:rPr>
            <a:t>Transformasi</a:t>
          </a:r>
          <a:r>
            <a:rPr lang="en-US" sz="2200" dirty="0" smtClean="0">
              <a:solidFill>
                <a:schemeClr val="tx1"/>
              </a:solidFill>
            </a:rPr>
            <a:t> data </a:t>
          </a:r>
          <a:r>
            <a:rPr lang="en-US" sz="2200" dirty="0" err="1" smtClean="0">
              <a:solidFill>
                <a:schemeClr val="tx1"/>
              </a:solidFill>
            </a:rPr>
            <a:t>menjadi</a:t>
          </a:r>
          <a:r>
            <a:rPr lang="en-US" sz="2200" dirty="0" smtClean="0">
              <a:solidFill>
                <a:schemeClr val="tx1"/>
              </a:solidFill>
            </a:rPr>
            <a:t> output yang </a:t>
          </a:r>
          <a:r>
            <a:rPr lang="en-US" sz="2200" dirty="0" err="1" smtClean="0">
              <a:solidFill>
                <a:schemeClr val="tx1"/>
              </a:solidFill>
            </a:rPr>
            <a:t>berguna</a:t>
          </a:r>
          <a:endParaRPr lang="en-US" sz="2200" dirty="0">
            <a:solidFill>
              <a:schemeClr val="tx1"/>
            </a:solidFill>
          </a:endParaRPr>
        </a:p>
      </dgm:t>
    </dgm:pt>
    <dgm:pt modelId="{11DCF720-7CF4-4B28-8953-3E7DC1D84049}" type="parTrans" cxnId="{1128EB67-E19C-4231-9A92-50C447DADD22}">
      <dgm:prSet/>
      <dgm:spPr/>
      <dgm:t>
        <a:bodyPr/>
        <a:lstStyle/>
        <a:p>
          <a:endParaRPr lang="en-US" sz="2200">
            <a:solidFill>
              <a:schemeClr val="tx1"/>
            </a:solidFill>
          </a:endParaRPr>
        </a:p>
      </dgm:t>
    </dgm:pt>
    <dgm:pt modelId="{23637681-E742-4D31-8F3A-C6B68BAA43C3}" type="sibTrans" cxnId="{1128EB67-E19C-4231-9A92-50C447DADD22}">
      <dgm:prSet/>
      <dgm:spPr/>
      <dgm:t>
        <a:bodyPr/>
        <a:lstStyle/>
        <a:p>
          <a:endParaRPr lang="en-US" sz="2200">
            <a:solidFill>
              <a:schemeClr val="tx1"/>
            </a:solidFill>
          </a:endParaRPr>
        </a:p>
      </dgm:t>
    </dgm:pt>
    <dgm:pt modelId="{E551C4A1-CC9A-441D-B224-07FC36D9C018}">
      <dgm:prSet phldrT="[Text]" custT="1"/>
      <dgm:spPr/>
      <dgm:t>
        <a:bodyPr/>
        <a:lstStyle/>
        <a:p>
          <a:r>
            <a:rPr lang="en-US" sz="2200" b="1" dirty="0" smtClean="0">
              <a:solidFill>
                <a:schemeClr val="tx1"/>
              </a:solidFill>
            </a:rPr>
            <a:t>Output</a:t>
          </a:r>
          <a:endParaRPr lang="en-US" sz="2200" b="1" dirty="0">
            <a:solidFill>
              <a:schemeClr val="tx1"/>
            </a:solidFill>
          </a:endParaRPr>
        </a:p>
      </dgm:t>
    </dgm:pt>
    <dgm:pt modelId="{89D6578B-9658-4ECF-90B1-416EAC6F447B}" type="parTrans" cxnId="{99CAB9E7-3D77-448A-9976-6EDE733B2C42}">
      <dgm:prSet/>
      <dgm:spPr/>
      <dgm:t>
        <a:bodyPr/>
        <a:lstStyle/>
        <a:p>
          <a:endParaRPr lang="en-US" sz="2200">
            <a:solidFill>
              <a:schemeClr val="tx1"/>
            </a:solidFill>
          </a:endParaRPr>
        </a:p>
      </dgm:t>
    </dgm:pt>
    <dgm:pt modelId="{F48A9ADA-8E0F-410D-B242-038E254B136C}" type="sibTrans" cxnId="{99CAB9E7-3D77-448A-9976-6EDE733B2C42}">
      <dgm:prSet/>
      <dgm:spPr/>
      <dgm:t>
        <a:bodyPr/>
        <a:lstStyle/>
        <a:p>
          <a:endParaRPr lang="en-US" sz="2200">
            <a:solidFill>
              <a:schemeClr val="tx1"/>
            </a:solidFill>
          </a:endParaRPr>
        </a:p>
      </dgm:t>
    </dgm:pt>
    <dgm:pt modelId="{92204120-590C-4668-91EC-6606101724B8}">
      <dgm:prSet phldrT="[Text]" custT="1"/>
      <dgm:spPr/>
      <dgm:t>
        <a:bodyPr/>
        <a:lstStyle/>
        <a:p>
          <a:r>
            <a:rPr lang="en-US" sz="2200" dirty="0" err="1" smtClean="0">
              <a:solidFill>
                <a:schemeClr val="tx1"/>
              </a:solidFill>
            </a:rPr>
            <a:t>Pembuatan</a:t>
          </a:r>
          <a:r>
            <a:rPr lang="en-US" sz="2200" dirty="0" smtClean="0">
              <a:solidFill>
                <a:schemeClr val="tx1"/>
              </a:solidFill>
            </a:rPr>
            <a:t> </a:t>
          </a:r>
          <a:r>
            <a:rPr lang="en-US" sz="2200" dirty="0" err="1" smtClean="0">
              <a:solidFill>
                <a:schemeClr val="tx1"/>
              </a:solidFill>
            </a:rPr>
            <a:t>informasi</a:t>
          </a:r>
          <a:r>
            <a:rPr lang="en-US" sz="2200" dirty="0" smtClean="0">
              <a:solidFill>
                <a:schemeClr val="tx1"/>
              </a:solidFill>
            </a:rPr>
            <a:t> yang </a:t>
          </a:r>
          <a:r>
            <a:rPr lang="en-US" sz="2200" dirty="0" err="1" smtClean="0">
              <a:solidFill>
                <a:schemeClr val="tx1"/>
              </a:solidFill>
            </a:rPr>
            <a:t>bermanfaat</a:t>
          </a:r>
          <a:r>
            <a:rPr lang="en-US" sz="2200" dirty="0" smtClean="0">
              <a:solidFill>
                <a:schemeClr val="tx1"/>
              </a:solidFill>
            </a:rPr>
            <a:t>, </a:t>
          </a:r>
          <a:r>
            <a:rPr lang="en-US" sz="2200" dirty="0" err="1" smtClean="0">
              <a:solidFill>
                <a:schemeClr val="tx1"/>
              </a:solidFill>
            </a:rPr>
            <a:t>biasanya</a:t>
          </a:r>
          <a:r>
            <a:rPr lang="en-US" sz="2200" dirty="0" smtClean="0">
              <a:solidFill>
                <a:schemeClr val="tx1"/>
              </a:solidFill>
            </a:rPr>
            <a:t> </a:t>
          </a:r>
          <a:r>
            <a:rPr lang="en-US" sz="2200" dirty="0" err="1" smtClean="0">
              <a:solidFill>
                <a:schemeClr val="tx1"/>
              </a:solidFill>
            </a:rPr>
            <a:t>dalam</a:t>
          </a:r>
          <a:r>
            <a:rPr lang="en-US" sz="2200" dirty="0" smtClean="0">
              <a:solidFill>
                <a:schemeClr val="tx1"/>
              </a:solidFill>
            </a:rPr>
            <a:t> </a:t>
          </a:r>
          <a:r>
            <a:rPr lang="en-US" sz="2200" dirty="0" err="1" smtClean="0">
              <a:solidFill>
                <a:schemeClr val="tx1"/>
              </a:solidFill>
            </a:rPr>
            <a:t>bentuk</a:t>
          </a:r>
          <a:r>
            <a:rPr lang="en-US" sz="2200" dirty="0" smtClean="0">
              <a:solidFill>
                <a:schemeClr val="tx1"/>
              </a:solidFill>
            </a:rPr>
            <a:t> </a:t>
          </a:r>
          <a:r>
            <a:rPr lang="en-US" sz="2200" dirty="0" err="1" smtClean="0">
              <a:solidFill>
                <a:schemeClr val="tx1"/>
              </a:solidFill>
            </a:rPr>
            <a:t>laporan</a:t>
          </a:r>
          <a:r>
            <a:rPr lang="en-US" sz="2200" dirty="0" smtClean="0">
              <a:solidFill>
                <a:schemeClr val="tx1"/>
              </a:solidFill>
            </a:rPr>
            <a:t> </a:t>
          </a:r>
          <a:r>
            <a:rPr lang="en-US" sz="2200" dirty="0" err="1" smtClean="0">
              <a:solidFill>
                <a:schemeClr val="tx1"/>
              </a:solidFill>
            </a:rPr>
            <a:t>dan</a:t>
          </a:r>
          <a:r>
            <a:rPr lang="en-US" sz="2200" dirty="0" smtClean="0">
              <a:solidFill>
                <a:schemeClr val="tx1"/>
              </a:solidFill>
            </a:rPr>
            <a:t> </a:t>
          </a:r>
          <a:r>
            <a:rPr lang="en-US" sz="2200" dirty="0" err="1" smtClean="0">
              <a:solidFill>
                <a:schemeClr val="tx1"/>
              </a:solidFill>
            </a:rPr>
            <a:t>dokumen</a:t>
          </a:r>
          <a:endParaRPr lang="en-US" sz="2200" dirty="0">
            <a:solidFill>
              <a:schemeClr val="tx1"/>
            </a:solidFill>
          </a:endParaRPr>
        </a:p>
      </dgm:t>
    </dgm:pt>
    <dgm:pt modelId="{D4CEBA9E-9F3E-4FFB-A63C-5BA51BE6D233}" type="parTrans" cxnId="{DB2C64AD-503D-4A2C-A420-D1C29C13B745}">
      <dgm:prSet/>
      <dgm:spPr/>
      <dgm:t>
        <a:bodyPr/>
        <a:lstStyle/>
        <a:p>
          <a:endParaRPr lang="en-US" sz="2200">
            <a:solidFill>
              <a:schemeClr val="tx1"/>
            </a:solidFill>
          </a:endParaRPr>
        </a:p>
      </dgm:t>
    </dgm:pt>
    <dgm:pt modelId="{57AABACC-BB17-4226-974E-A32F446E5011}" type="sibTrans" cxnId="{DB2C64AD-503D-4A2C-A420-D1C29C13B745}">
      <dgm:prSet/>
      <dgm:spPr/>
      <dgm:t>
        <a:bodyPr/>
        <a:lstStyle/>
        <a:p>
          <a:endParaRPr lang="en-US" sz="2200">
            <a:solidFill>
              <a:schemeClr val="tx1"/>
            </a:solidFill>
          </a:endParaRPr>
        </a:p>
      </dgm:t>
    </dgm:pt>
    <dgm:pt modelId="{9BDA1021-E1B2-4889-BC2D-D5FB12A3685E}">
      <dgm:prSet phldrT="[Text]" custT="1"/>
      <dgm:spPr/>
      <dgm:t>
        <a:bodyPr/>
        <a:lstStyle/>
        <a:p>
          <a:r>
            <a:rPr lang="en-US" sz="2200" b="1" dirty="0" err="1" smtClean="0">
              <a:solidFill>
                <a:schemeClr val="tx1"/>
              </a:solidFill>
            </a:rPr>
            <a:t>Umpan</a:t>
          </a:r>
          <a:r>
            <a:rPr lang="en-US" sz="2200" b="1" dirty="0" smtClean="0">
              <a:solidFill>
                <a:schemeClr val="tx1"/>
              </a:solidFill>
            </a:rPr>
            <a:t> </a:t>
          </a:r>
          <a:r>
            <a:rPr lang="en-US" sz="2200" b="1" dirty="0" err="1" smtClean="0">
              <a:solidFill>
                <a:schemeClr val="tx1"/>
              </a:solidFill>
            </a:rPr>
            <a:t>balik</a:t>
          </a:r>
          <a:endParaRPr lang="en-US" sz="2200" b="1" dirty="0">
            <a:solidFill>
              <a:schemeClr val="tx1"/>
            </a:solidFill>
          </a:endParaRPr>
        </a:p>
      </dgm:t>
    </dgm:pt>
    <dgm:pt modelId="{AEB65956-7523-4C05-AF4E-9FEF0AA4F68F}" type="parTrans" cxnId="{92BF7435-58D4-4451-B972-1ED44A493F23}">
      <dgm:prSet/>
      <dgm:spPr/>
      <dgm:t>
        <a:bodyPr/>
        <a:lstStyle/>
        <a:p>
          <a:endParaRPr lang="en-US" sz="2200">
            <a:solidFill>
              <a:schemeClr val="tx1"/>
            </a:solidFill>
          </a:endParaRPr>
        </a:p>
      </dgm:t>
    </dgm:pt>
    <dgm:pt modelId="{CB6B6D1D-CF9E-483A-8742-B813C1963FF1}" type="sibTrans" cxnId="{92BF7435-58D4-4451-B972-1ED44A493F23}">
      <dgm:prSet/>
      <dgm:spPr/>
      <dgm:t>
        <a:bodyPr/>
        <a:lstStyle/>
        <a:p>
          <a:endParaRPr lang="en-US" sz="2200">
            <a:solidFill>
              <a:schemeClr val="tx1"/>
            </a:solidFill>
          </a:endParaRPr>
        </a:p>
      </dgm:t>
    </dgm:pt>
    <dgm:pt modelId="{17C8D0F5-166D-4CA1-AC7F-06C7C94B8BA4}">
      <dgm:prSet phldrT="[Text]" custT="1"/>
      <dgm:spPr/>
      <dgm:t>
        <a:bodyPr/>
        <a:lstStyle/>
        <a:p>
          <a:r>
            <a:rPr lang="en-US" sz="2200" dirty="0" err="1" smtClean="0">
              <a:solidFill>
                <a:schemeClr val="tx1"/>
              </a:solidFill>
            </a:rPr>
            <a:t>Informasi</a:t>
          </a:r>
          <a:r>
            <a:rPr lang="en-US" sz="2200" dirty="0" smtClean="0">
              <a:solidFill>
                <a:schemeClr val="tx1"/>
              </a:solidFill>
            </a:rPr>
            <a:t> </a:t>
          </a:r>
          <a:r>
            <a:rPr lang="en-US" sz="2200" dirty="0" err="1" smtClean="0">
              <a:solidFill>
                <a:schemeClr val="tx1"/>
              </a:solidFill>
            </a:rPr>
            <a:t>dari</a:t>
          </a:r>
          <a:r>
            <a:rPr lang="en-US" sz="2200" dirty="0" smtClean="0">
              <a:solidFill>
                <a:schemeClr val="tx1"/>
              </a:solidFill>
            </a:rPr>
            <a:t> </a:t>
          </a:r>
          <a:r>
            <a:rPr lang="en-US" sz="2200" dirty="0" err="1" smtClean="0">
              <a:solidFill>
                <a:schemeClr val="tx1"/>
              </a:solidFill>
            </a:rPr>
            <a:t>sistem</a:t>
          </a:r>
          <a:r>
            <a:rPr lang="en-US" sz="2200" dirty="0" smtClean="0">
              <a:solidFill>
                <a:schemeClr val="tx1"/>
              </a:solidFill>
            </a:rPr>
            <a:t> yang </a:t>
          </a:r>
          <a:r>
            <a:rPr lang="en-US" sz="2200" dirty="0" err="1" smtClean="0">
              <a:solidFill>
                <a:schemeClr val="tx1"/>
              </a:solidFill>
            </a:rPr>
            <a:t>digunakan</a:t>
          </a:r>
          <a:r>
            <a:rPr lang="en-US" sz="2200" dirty="0" smtClean="0">
              <a:solidFill>
                <a:schemeClr val="tx1"/>
              </a:solidFill>
            </a:rPr>
            <a:t> </a:t>
          </a:r>
          <a:r>
            <a:rPr lang="en-US" sz="2200" dirty="0" err="1" smtClean="0">
              <a:solidFill>
                <a:schemeClr val="tx1"/>
              </a:solidFill>
            </a:rPr>
            <a:t>untuk</a:t>
          </a:r>
          <a:r>
            <a:rPr lang="en-US" sz="2200" dirty="0" smtClean="0">
              <a:solidFill>
                <a:schemeClr val="tx1"/>
              </a:solidFill>
            </a:rPr>
            <a:t> </a:t>
          </a:r>
          <a:r>
            <a:rPr lang="en-US" sz="2200" dirty="0" err="1" smtClean="0">
              <a:solidFill>
                <a:schemeClr val="tx1"/>
              </a:solidFill>
            </a:rPr>
            <a:t>membuat</a:t>
          </a:r>
          <a:r>
            <a:rPr lang="en-US" sz="2200" dirty="0" smtClean="0">
              <a:solidFill>
                <a:schemeClr val="tx1"/>
              </a:solidFill>
            </a:rPr>
            <a:t> </a:t>
          </a:r>
          <a:r>
            <a:rPr lang="en-US" sz="2200" dirty="0" err="1" smtClean="0">
              <a:solidFill>
                <a:schemeClr val="tx1"/>
              </a:solidFill>
            </a:rPr>
            <a:t>perubahan</a:t>
          </a:r>
          <a:r>
            <a:rPr lang="en-US" sz="2200" dirty="0" smtClean="0">
              <a:solidFill>
                <a:schemeClr val="tx1"/>
              </a:solidFill>
            </a:rPr>
            <a:t> input </a:t>
          </a:r>
          <a:r>
            <a:rPr lang="en-US" sz="2200" dirty="0" err="1" smtClean="0">
              <a:solidFill>
                <a:schemeClr val="tx1"/>
              </a:solidFill>
            </a:rPr>
            <a:t>atau</a:t>
          </a:r>
          <a:r>
            <a:rPr lang="en-US" sz="2200" dirty="0" smtClean="0">
              <a:solidFill>
                <a:schemeClr val="tx1"/>
              </a:solidFill>
            </a:rPr>
            <a:t> proses</a:t>
          </a:r>
          <a:endParaRPr lang="en-US" sz="2200" dirty="0">
            <a:solidFill>
              <a:schemeClr val="tx1"/>
            </a:solidFill>
          </a:endParaRPr>
        </a:p>
      </dgm:t>
    </dgm:pt>
    <dgm:pt modelId="{7403AB45-37FF-4AD6-A692-9A158CBB2476}" type="parTrans" cxnId="{3A2344B4-B979-4E3A-B5BA-D921DC84C622}">
      <dgm:prSet/>
      <dgm:spPr/>
      <dgm:t>
        <a:bodyPr/>
        <a:lstStyle/>
        <a:p>
          <a:endParaRPr lang="en-US" sz="2200">
            <a:solidFill>
              <a:schemeClr val="tx1"/>
            </a:solidFill>
          </a:endParaRPr>
        </a:p>
      </dgm:t>
    </dgm:pt>
    <dgm:pt modelId="{C6942AAF-D81C-4263-8BBC-2AE3967821DB}" type="sibTrans" cxnId="{3A2344B4-B979-4E3A-B5BA-D921DC84C622}">
      <dgm:prSet/>
      <dgm:spPr/>
      <dgm:t>
        <a:bodyPr/>
        <a:lstStyle/>
        <a:p>
          <a:endParaRPr lang="en-US" sz="2200">
            <a:solidFill>
              <a:schemeClr val="tx1"/>
            </a:solidFill>
          </a:endParaRPr>
        </a:p>
      </dgm:t>
    </dgm:pt>
    <dgm:pt modelId="{6C852B60-1E87-44FF-B14D-038DC4D269D9}" type="pres">
      <dgm:prSet presAssocID="{17B07B66-5FB7-4B80-A9B3-B083A8F79AD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E50363C-2A29-4B7B-84BF-A024245C7C30}" type="pres">
      <dgm:prSet presAssocID="{C7ED5382-46CB-4239-A48B-56E3650A25FA}" presName="linNode" presStyleCnt="0"/>
      <dgm:spPr/>
      <dgm:t>
        <a:bodyPr/>
        <a:lstStyle/>
        <a:p>
          <a:endParaRPr lang="en-US"/>
        </a:p>
      </dgm:t>
    </dgm:pt>
    <dgm:pt modelId="{10883555-991B-4746-849B-80429A8D3DA7}" type="pres">
      <dgm:prSet presAssocID="{C7ED5382-46CB-4239-A48B-56E3650A25FA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3DC29D-F4C5-40CA-A5B7-5939CDB9B5B3}" type="pres">
      <dgm:prSet presAssocID="{C7ED5382-46CB-4239-A48B-56E3650A25FA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68FFE1-A34B-4851-9B97-4ED0182260D4}" type="pres">
      <dgm:prSet presAssocID="{836D7A94-9F8C-482E-9913-90DA87EEC3CA}" presName="sp" presStyleCnt="0"/>
      <dgm:spPr/>
      <dgm:t>
        <a:bodyPr/>
        <a:lstStyle/>
        <a:p>
          <a:endParaRPr lang="en-US"/>
        </a:p>
      </dgm:t>
    </dgm:pt>
    <dgm:pt modelId="{F7670F81-DC8A-43B1-BD06-485A8BB3B493}" type="pres">
      <dgm:prSet presAssocID="{B353D363-6F68-4240-8502-D2C730CBFE8F}" presName="linNode" presStyleCnt="0"/>
      <dgm:spPr/>
      <dgm:t>
        <a:bodyPr/>
        <a:lstStyle/>
        <a:p>
          <a:endParaRPr lang="en-US"/>
        </a:p>
      </dgm:t>
    </dgm:pt>
    <dgm:pt modelId="{42B5C0FF-BFDF-4010-BCA9-1AB57AD6E1B4}" type="pres">
      <dgm:prSet presAssocID="{B353D363-6F68-4240-8502-D2C730CBFE8F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1AF186-15FD-407A-90BD-491595E59BC9}" type="pres">
      <dgm:prSet presAssocID="{B353D363-6F68-4240-8502-D2C730CBFE8F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FAD3D6-75A3-4AFD-8578-ADD815A745EC}" type="pres">
      <dgm:prSet presAssocID="{1C04D142-5F15-4860-A39E-A86BBEC346FD}" presName="sp" presStyleCnt="0"/>
      <dgm:spPr/>
      <dgm:t>
        <a:bodyPr/>
        <a:lstStyle/>
        <a:p>
          <a:endParaRPr lang="en-US"/>
        </a:p>
      </dgm:t>
    </dgm:pt>
    <dgm:pt modelId="{5EE42F1C-AC7D-47DB-8B1E-85E249DF7B2F}" type="pres">
      <dgm:prSet presAssocID="{E551C4A1-CC9A-441D-B224-07FC36D9C018}" presName="linNode" presStyleCnt="0"/>
      <dgm:spPr/>
      <dgm:t>
        <a:bodyPr/>
        <a:lstStyle/>
        <a:p>
          <a:endParaRPr lang="en-US"/>
        </a:p>
      </dgm:t>
    </dgm:pt>
    <dgm:pt modelId="{2B06783A-B0F5-49B3-B18F-CE15A0D658BA}" type="pres">
      <dgm:prSet presAssocID="{E551C4A1-CC9A-441D-B224-07FC36D9C018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16C9E2-EBA7-408E-A2BB-981A749D12D1}" type="pres">
      <dgm:prSet presAssocID="{E551C4A1-CC9A-441D-B224-07FC36D9C018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589EB7-E9DD-442E-BA94-4BBB3993DABD}" type="pres">
      <dgm:prSet presAssocID="{F48A9ADA-8E0F-410D-B242-038E254B136C}" presName="sp" presStyleCnt="0"/>
      <dgm:spPr/>
      <dgm:t>
        <a:bodyPr/>
        <a:lstStyle/>
        <a:p>
          <a:endParaRPr lang="en-US"/>
        </a:p>
      </dgm:t>
    </dgm:pt>
    <dgm:pt modelId="{1E92767B-38E8-477B-8317-C27E163329C3}" type="pres">
      <dgm:prSet presAssocID="{9BDA1021-E1B2-4889-BC2D-D5FB12A3685E}" presName="linNode" presStyleCnt="0"/>
      <dgm:spPr/>
      <dgm:t>
        <a:bodyPr/>
        <a:lstStyle/>
        <a:p>
          <a:endParaRPr lang="en-US"/>
        </a:p>
      </dgm:t>
    </dgm:pt>
    <dgm:pt modelId="{851F691F-0982-466F-83D9-EFB87D16574F}" type="pres">
      <dgm:prSet presAssocID="{9BDA1021-E1B2-4889-BC2D-D5FB12A3685E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963D5A-0A10-4A43-8478-A359A838DCC0}" type="pres">
      <dgm:prSet presAssocID="{9BDA1021-E1B2-4889-BC2D-D5FB12A3685E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128EB67-E19C-4231-9A92-50C447DADD22}" srcId="{B353D363-6F68-4240-8502-D2C730CBFE8F}" destId="{F4814459-957C-4C31-A46B-A3AF1CDC8377}" srcOrd="0" destOrd="0" parTransId="{11DCF720-7CF4-4B28-8953-3E7DC1D84049}" sibTransId="{23637681-E742-4D31-8F3A-C6B68BAA43C3}"/>
    <dgm:cxn modelId="{35772B7C-5BE2-479B-850E-EA3884141143}" type="presOf" srcId="{92204120-590C-4668-91EC-6606101724B8}" destId="{A816C9E2-EBA7-408E-A2BB-981A749D12D1}" srcOrd="0" destOrd="0" presId="urn:microsoft.com/office/officeart/2005/8/layout/vList5"/>
    <dgm:cxn modelId="{7921DA48-07AA-45B1-8384-DA232E32BD82}" type="presOf" srcId="{C7ED5382-46CB-4239-A48B-56E3650A25FA}" destId="{10883555-991B-4746-849B-80429A8D3DA7}" srcOrd="0" destOrd="0" presId="urn:microsoft.com/office/officeart/2005/8/layout/vList5"/>
    <dgm:cxn modelId="{99CAB9E7-3D77-448A-9976-6EDE733B2C42}" srcId="{17B07B66-5FB7-4B80-A9B3-B083A8F79AD5}" destId="{E551C4A1-CC9A-441D-B224-07FC36D9C018}" srcOrd="2" destOrd="0" parTransId="{89D6578B-9658-4ECF-90B1-416EAC6F447B}" sibTransId="{F48A9ADA-8E0F-410D-B242-038E254B136C}"/>
    <dgm:cxn modelId="{4C7FE961-C835-4836-ACE2-C1A98BF30FC5}" srcId="{C7ED5382-46CB-4239-A48B-56E3650A25FA}" destId="{BC06900E-DFB9-4CE3-BA7F-D10035EA7BBE}" srcOrd="0" destOrd="0" parTransId="{34C0BFD1-454D-41FB-A217-BB5C12B9074D}" sibTransId="{88741C88-A270-4266-A76E-ED9F95F1C644}"/>
    <dgm:cxn modelId="{804D3B72-87B9-48BD-A0A2-53DD940F7F01}" srcId="{17B07B66-5FB7-4B80-A9B3-B083A8F79AD5}" destId="{C7ED5382-46CB-4239-A48B-56E3650A25FA}" srcOrd="0" destOrd="0" parTransId="{2C9EE448-2141-4937-BB0F-63BD0D36759C}" sibTransId="{836D7A94-9F8C-482E-9913-90DA87EEC3CA}"/>
    <dgm:cxn modelId="{FA16E699-BDCC-42DA-B7DA-F7A8E59A9FBA}" type="presOf" srcId="{B353D363-6F68-4240-8502-D2C730CBFE8F}" destId="{42B5C0FF-BFDF-4010-BCA9-1AB57AD6E1B4}" srcOrd="0" destOrd="0" presId="urn:microsoft.com/office/officeart/2005/8/layout/vList5"/>
    <dgm:cxn modelId="{92BF7435-58D4-4451-B972-1ED44A493F23}" srcId="{17B07B66-5FB7-4B80-A9B3-B083A8F79AD5}" destId="{9BDA1021-E1B2-4889-BC2D-D5FB12A3685E}" srcOrd="3" destOrd="0" parTransId="{AEB65956-7523-4C05-AF4E-9FEF0AA4F68F}" sibTransId="{CB6B6D1D-CF9E-483A-8742-B813C1963FF1}"/>
    <dgm:cxn modelId="{BC8CE27D-F3E7-4892-AE11-6D10A4398C50}" type="presOf" srcId="{F4814459-957C-4C31-A46B-A3AF1CDC8377}" destId="{3B1AF186-15FD-407A-90BD-491595E59BC9}" srcOrd="0" destOrd="0" presId="urn:microsoft.com/office/officeart/2005/8/layout/vList5"/>
    <dgm:cxn modelId="{3A2344B4-B979-4E3A-B5BA-D921DC84C622}" srcId="{9BDA1021-E1B2-4889-BC2D-D5FB12A3685E}" destId="{17C8D0F5-166D-4CA1-AC7F-06C7C94B8BA4}" srcOrd="0" destOrd="0" parTransId="{7403AB45-37FF-4AD6-A692-9A158CBB2476}" sibTransId="{C6942AAF-D81C-4263-8BBC-2AE3967821DB}"/>
    <dgm:cxn modelId="{DB2C64AD-503D-4A2C-A420-D1C29C13B745}" srcId="{E551C4A1-CC9A-441D-B224-07FC36D9C018}" destId="{92204120-590C-4668-91EC-6606101724B8}" srcOrd="0" destOrd="0" parTransId="{D4CEBA9E-9F3E-4FFB-A63C-5BA51BE6D233}" sibTransId="{57AABACC-BB17-4226-974E-A32F446E5011}"/>
    <dgm:cxn modelId="{B2E05FC1-F696-4DCC-8515-0CF3FBA7A91C}" type="presOf" srcId="{E551C4A1-CC9A-441D-B224-07FC36D9C018}" destId="{2B06783A-B0F5-49B3-B18F-CE15A0D658BA}" srcOrd="0" destOrd="0" presId="urn:microsoft.com/office/officeart/2005/8/layout/vList5"/>
    <dgm:cxn modelId="{EEFD2995-E6EF-4582-A30E-1B2BBB8B2AC1}" type="presOf" srcId="{17B07B66-5FB7-4B80-A9B3-B083A8F79AD5}" destId="{6C852B60-1E87-44FF-B14D-038DC4D269D9}" srcOrd="0" destOrd="0" presId="urn:microsoft.com/office/officeart/2005/8/layout/vList5"/>
    <dgm:cxn modelId="{FE6F1850-7ABB-4B35-B3B0-0F91BC27F837}" type="presOf" srcId="{17C8D0F5-166D-4CA1-AC7F-06C7C94B8BA4}" destId="{FE963D5A-0A10-4A43-8478-A359A838DCC0}" srcOrd="0" destOrd="0" presId="urn:microsoft.com/office/officeart/2005/8/layout/vList5"/>
    <dgm:cxn modelId="{918C2BCD-40A7-4857-96FB-9AF8F73CFCBC}" srcId="{17B07B66-5FB7-4B80-A9B3-B083A8F79AD5}" destId="{B353D363-6F68-4240-8502-D2C730CBFE8F}" srcOrd="1" destOrd="0" parTransId="{82FF7513-B140-4D7D-85EB-A3B54223967C}" sibTransId="{1C04D142-5F15-4860-A39E-A86BBEC346FD}"/>
    <dgm:cxn modelId="{B898E215-B43E-4675-A547-42B034C5C92E}" type="presOf" srcId="{9BDA1021-E1B2-4889-BC2D-D5FB12A3685E}" destId="{851F691F-0982-466F-83D9-EFB87D16574F}" srcOrd="0" destOrd="0" presId="urn:microsoft.com/office/officeart/2005/8/layout/vList5"/>
    <dgm:cxn modelId="{61A51920-EA09-4CA4-8CC8-76CA31C13BD9}" type="presOf" srcId="{BC06900E-DFB9-4CE3-BA7F-D10035EA7BBE}" destId="{BF3DC29D-F4C5-40CA-A5B7-5939CDB9B5B3}" srcOrd="0" destOrd="0" presId="urn:microsoft.com/office/officeart/2005/8/layout/vList5"/>
    <dgm:cxn modelId="{2EDBE27F-6AC6-4708-BBAE-66176E54DED0}" type="presParOf" srcId="{6C852B60-1E87-44FF-B14D-038DC4D269D9}" destId="{6E50363C-2A29-4B7B-84BF-A024245C7C30}" srcOrd="0" destOrd="0" presId="urn:microsoft.com/office/officeart/2005/8/layout/vList5"/>
    <dgm:cxn modelId="{FF9EFE43-C28E-4233-AC22-D289E269775F}" type="presParOf" srcId="{6E50363C-2A29-4B7B-84BF-A024245C7C30}" destId="{10883555-991B-4746-849B-80429A8D3DA7}" srcOrd="0" destOrd="0" presId="urn:microsoft.com/office/officeart/2005/8/layout/vList5"/>
    <dgm:cxn modelId="{3982EC9C-C6C5-4F5D-BEB0-05BB3B03179E}" type="presParOf" srcId="{6E50363C-2A29-4B7B-84BF-A024245C7C30}" destId="{BF3DC29D-F4C5-40CA-A5B7-5939CDB9B5B3}" srcOrd="1" destOrd="0" presId="urn:microsoft.com/office/officeart/2005/8/layout/vList5"/>
    <dgm:cxn modelId="{8D02A9FF-6103-4790-BAE3-5E922A6867B7}" type="presParOf" srcId="{6C852B60-1E87-44FF-B14D-038DC4D269D9}" destId="{6868FFE1-A34B-4851-9B97-4ED0182260D4}" srcOrd="1" destOrd="0" presId="urn:microsoft.com/office/officeart/2005/8/layout/vList5"/>
    <dgm:cxn modelId="{8273CD05-3CFD-492B-A132-B75D2BF28400}" type="presParOf" srcId="{6C852B60-1E87-44FF-B14D-038DC4D269D9}" destId="{F7670F81-DC8A-43B1-BD06-485A8BB3B493}" srcOrd="2" destOrd="0" presId="urn:microsoft.com/office/officeart/2005/8/layout/vList5"/>
    <dgm:cxn modelId="{FE03032A-97EB-416A-98B4-9D188196299E}" type="presParOf" srcId="{F7670F81-DC8A-43B1-BD06-485A8BB3B493}" destId="{42B5C0FF-BFDF-4010-BCA9-1AB57AD6E1B4}" srcOrd="0" destOrd="0" presId="urn:microsoft.com/office/officeart/2005/8/layout/vList5"/>
    <dgm:cxn modelId="{7C3ED80B-E93B-4552-BB0F-E87AF973185A}" type="presParOf" srcId="{F7670F81-DC8A-43B1-BD06-485A8BB3B493}" destId="{3B1AF186-15FD-407A-90BD-491595E59BC9}" srcOrd="1" destOrd="0" presId="urn:microsoft.com/office/officeart/2005/8/layout/vList5"/>
    <dgm:cxn modelId="{A949B603-2E0E-448C-AEB2-10AD9066A347}" type="presParOf" srcId="{6C852B60-1E87-44FF-B14D-038DC4D269D9}" destId="{34FAD3D6-75A3-4AFD-8578-ADD815A745EC}" srcOrd="3" destOrd="0" presId="urn:microsoft.com/office/officeart/2005/8/layout/vList5"/>
    <dgm:cxn modelId="{C0293597-867A-4E8F-9A85-CBE08F562E29}" type="presParOf" srcId="{6C852B60-1E87-44FF-B14D-038DC4D269D9}" destId="{5EE42F1C-AC7D-47DB-8B1E-85E249DF7B2F}" srcOrd="4" destOrd="0" presId="urn:microsoft.com/office/officeart/2005/8/layout/vList5"/>
    <dgm:cxn modelId="{26E5792C-EA66-4606-919F-A873DD83B375}" type="presParOf" srcId="{5EE42F1C-AC7D-47DB-8B1E-85E249DF7B2F}" destId="{2B06783A-B0F5-49B3-B18F-CE15A0D658BA}" srcOrd="0" destOrd="0" presId="urn:microsoft.com/office/officeart/2005/8/layout/vList5"/>
    <dgm:cxn modelId="{4DC883F2-90AD-4E94-A482-F012BFC320BF}" type="presParOf" srcId="{5EE42F1C-AC7D-47DB-8B1E-85E249DF7B2F}" destId="{A816C9E2-EBA7-408E-A2BB-981A749D12D1}" srcOrd="1" destOrd="0" presId="urn:microsoft.com/office/officeart/2005/8/layout/vList5"/>
    <dgm:cxn modelId="{4D3178D4-3298-4545-AD5A-85B9294A6527}" type="presParOf" srcId="{6C852B60-1E87-44FF-B14D-038DC4D269D9}" destId="{FC589EB7-E9DD-442E-BA94-4BBB3993DABD}" srcOrd="5" destOrd="0" presId="urn:microsoft.com/office/officeart/2005/8/layout/vList5"/>
    <dgm:cxn modelId="{E8FDA839-9EC8-49D1-B0F9-0BADA6A87F21}" type="presParOf" srcId="{6C852B60-1E87-44FF-B14D-038DC4D269D9}" destId="{1E92767B-38E8-477B-8317-C27E163329C3}" srcOrd="6" destOrd="0" presId="urn:microsoft.com/office/officeart/2005/8/layout/vList5"/>
    <dgm:cxn modelId="{48506FCB-C486-4CED-A4DA-75003C160C37}" type="presParOf" srcId="{1E92767B-38E8-477B-8317-C27E163329C3}" destId="{851F691F-0982-466F-83D9-EFB87D16574F}" srcOrd="0" destOrd="0" presId="urn:microsoft.com/office/officeart/2005/8/layout/vList5"/>
    <dgm:cxn modelId="{4DD2E04B-4B5D-431D-AC96-5CD9B9554805}" type="presParOf" srcId="{1E92767B-38E8-477B-8317-C27E163329C3}" destId="{FE963D5A-0A10-4A43-8478-A359A838DCC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26E9A80-F48C-47DC-95BD-DE0AB9FF5739}" type="doc">
      <dgm:prSet loTypeId="urn:microsoft.com/office/officeart/2005/8/layout/list1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1C65732-6DA2-4DF9-A729-E81F743F98C1}">
      <dgm:prSet phldrT="[Text]"/>
      <dgm:spPr/>
      <dgm:t>
        <a:bodyPr/>
        <a:lstStyle/>
        <a:p>
          <a:r>
            <a:rPr lang="en-US" b="1" smtClean="0">
              <a:solidFill>
                <a:schemeClr val="tx1"/>
              </a:solidFill>
            </a:rPr>
            <a:t>Business to Customer</a:t>
          </a:r>
          <a:endParaRPr lang="en-US" b="1" dirty="0">
            <a:solidFill>
              <a:schemeClr val="tx1"/>
            </a:solidFill>
          </a:endParaRPr>
        </a:p>
      </dgm:t>
    </dgm:pt>
    <dgm:pt modelId="{3173400B-A5DA-4A80-A403-AD9F697EBE69}" type="parTrans" cxnId="{43A8E5C8-7C9C-4A95-9E6A-941668AC168C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F244BEC1-07D8-428A-B237-15D0DC13CD40}" type="sibTrans" cxnId="{43A8E5C8-7C9C-4A95-9E6A-941668AC168C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7B6D0973-09F2-4EE2-86DC-BEB973E357AD}">
      <dgm:prSet phldrT="[Text]"/>
      <dgm:spPr/>
      <dgm:t>
        <a:bodyPr/>
        <a:lstStyle/>
        <a:p>
          <a:r>
            <a:rPr lang="en-US" b="1" smtClean="0">
              <a:solidFill>
                <a:schemeClr val="tx1"/>
              </a:solidFill>
            </a:rPr>
            <a:t>Business to Business</a:t>
          </a:r>
          <a:endParaRPr lang="en-US" b="1" dirty="0">
            <a:solidFill>
              <a:schemeClr val="tx1"/>
            </a:solidFill>
          </a:endParaRPr>
        </a:p>
      </dgm:t>
    </dgm:pt>
    <dgm:pt modelId="{23ECD9D3-720D-4B6A-87E9-4F62D9D132CA}" type="parTrans" cxnId="{7C44CA4F-13A2-42FF-90DA-BC3767408311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561CCDB2-B38E-4D75-92AF-C2DF03C757AB}" type="sibTrans" cxnId="{7C44CA4F-13A2-42FF-90DA-BC3767408311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CDCFA156-EE2A-4583-90A6-8D9968596E75}">
      <dgm:prSet phldrT="[Text]"/>
      <dgm:spPr/>
      <dgm:t>
        <a:bodyPr/>
        <a:lstStyle/>
        <a:p>
          <a:r>
            <a:rPr lang="en-US" b="1" smtClean="0">
              <a:solidFill>
                <a:schemeClr val="tx1"/>
              </a:solidFill>
            </a:rPr>
            <a:t>Customer to Customer</a:t>
          </a:r>
          <a:endParaRPr lang="en-US" b="1" dirty="0">
            <a:solidFill>
              <a:schemeClr val="tx1"/>
            </a:solidFill>
          </a:endParaRPr>
        </a:p>
      </dgm:t>
    </dgm:pt>
    <dgm:pt modelId="{A308269C-3D04-48D7-BACA-F7984F3471E8}" type="parTrans" cxnId="{8A2320EC-C26A-4EF5-98F2-27D36D8A73A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3308CFD-F680-41A1-849B-3538414B95E0}" type="sibTrans" cxnId="{8A2320EC-C26A-4EF5-98F2-27D36D8A73A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2D27FF63-1249-4800-962F-688C3148EFAA}" type="pres">
      <dgm:prSet presAssocID="{E26E9A80-F48C-47DC-95BD-DE0AB9FF573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11D4CB5-5ED8-4BA0-93BA-E7EB0975DD22}" type="pres">
      <dgm:prSet presAssocID="{91C65732-6DA2-4DF9-A729-E81F743F98C1}" presName="parentLin" presStyleCnt="0"/>
      <dgm:spPr/>
      <dgm:t>
        <a:bodyPr/>
        <a:lstStyle/>
        <a:p>
          <a:endParaRPr lang="en-US"/>
        </a:p>
      </dgm:t>
    </dgm:pt>
    <dgm:pt modelId="{2D8AE05E-3657-4DD2-AA5E-5FD68586602A}" type="pres">
      <dgm:prSet presAssocID="{91C65732-6DA2-4DF9-A729-E81F743F98C1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7004F7D7-D540-4ED9-B6B9-C17AA4B99A23}" type="pres">
      <dgm:prSet presAssocID="{91C65732-6DA2-4DF9-A729-E81F743F98C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FC64FE-5764-470A-B495-0673EC626A5D}" type="pres">
      <dgm:prSet presAssocID="{91C65732-6DA2-4DF9-A729-E81F743F98C1}" presName="negativeSpace" presStyleCnt="0"/>
      <dgm:spPr/>
      <dgm:t>
        <a:bodyPr/>
        <a:lstStyle/>
        <a:p>
          <a:endParaRPr lang="en-US"/>
        </a:p>
      </dgm:t>
    </dgm:pt>
    <dgm:pt modelId="{2373E968-BD94-46A2-9B5C-2091810300D5}" type="pres">
      <dgm:prSet presAssocID="{91C65732-6DA2-4DF9-A729-E81F743F98C1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E178E8-EEF8-49D5-99EF-17A045375A41}" type="pres">
      <dgm:prSet presAssocID="{F244BEC1-07D8-428A-B237-15D0DC13CD40}" presName="spaceBetweenRectangles" presStyleCnt="0"/>
      <dgm:spPr/>
      <dgm:t>
        <a:bodyPr/>
        <a:lstStyle/>
        <a:p>
          <a:endParaRPr lang="en-US"/>
        </a:p>
      </dgm:t>
    </dgm:pt>
    <dgm:pt modelId="{F1F23034-9C71-462B-A3EC-E7FFCF35B46B}" type="pres">
      <dgm:prSet presAssocID="{7B6D0973-09F2-4EE2-86DC-BEB973E357AD}" presName="parentLin" presStyleCnt="0"/>
      <dgm:spPr/>
      <dgm:t>
        <a:bodyPr/>
        <a:lstStyle/>
        <a:p>
          <a:endParaRPr lang="en-US"/>
        </a:p>
      </dgm:t>
    </dgm:pt>
    <dgm:pt modelId="{48C8C442-8340-42CC-BD0D-DB576478F20A}" type="pres">
      <dgm:prSet presAssocID="{7B6D0973-09F2-4EE2-86DC-BEB973E357AD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746834DF-1A60-4FE0-810A-9B5E877CA85A}" type="pres">
      <dgm:prSet presAssocID="{7B6D0973-09F2-4EE2-86DC-BEB973E357AD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D99B7B-7A0C-4E65-A2EE-25E9F4EA83F6}" type="pres">
      <dgm:prSet presAssocID="{7B6D0973-09F2-4EE2-86DC-BEB973E357AD}" presName="negativeSpace" presStyleCnt="0"/>
      <dgm:spPr/>
      <dgm:t>
        <a:bodyPr/>
        <a:lstStyle/>
        <a:p>
          <a:endParaRPr lang="en-US"/>
        </a:p>
      </dgm:t>
    </dgm:pt>
    <dgm:pt modelId="{0000D9EF-79E4-409C-A1F9-1863DB7AB9F6}" type="pres">
      <dgm:prSet presAssocID="{7B6D0973-09F2-4EE2-86DC-BEB973E357AD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CC7E95-9F37-4886-882D-3007A8BD33A7}" type="pres">
      <dgm:prSet presAssocID="{561CCDB2-B38E-4D75-92AF-C2DF03C757AB}" presName="spaceBetweenRectangles" presStyleCnt="0"/>
      <dgm:spPr/>
      <dgm:t>
        <a:bodyPr/>
        <a:lstStyle/>
        <a:p>
          <a:endParaRPr lang="en-US"/>
        </a:p>
      </dgm:t>
    </dgm:pt>
    <dgm:pt modelId="{CAA847B1-8AB6-424F-9945-073EC915B584}" type="pres">
      <dgm:prSet presAssocID="{CDCFA156-EE2A-4583-90A6-8D9968596E75}" presName="parentLin" presStyleCnt="0"/>
      <dgm:spPr/>
      <dgm:t>
        <a:bodyPr/>
        <a:lstStyle/>
        <a:p>
          <a:endParaRPr lang="en-US"/>
        </a:p>
      </dgm:t>
    </dgm:pt>
    <dgm:pt modelId="{9E47E1CD-FC27-47EB-A4D3-9601095C46B7}" type="pres">
      <dgm:prSet presAssocID="{CDCFA156-EE2A-4583-90A6-8D9968596E75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B8CE2C64-DC8A-4677-A593-B27BD5655D21}" type="pres">
      <dgm:prSet presAssocID="{CDCFA156-EE2A-4583-90A6-8D9968596E75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71E978-0ED7-4886-BEC6-0EEBE3C53B5A}" type="pres">
      <dgm:prSet presAssocID="{CDCFA156-EE2A-4583-90A6-8D9968596E75}" presName="negativeSpace" presStyleCnt="0"/>
      <dgm:spPr/>
      <dgm:t>
        <a:bodyPr/>
        <a:lstStyle/>
        <a:p>
          <a:endParaRPr lang="en-US"/>
        </a:p>
      </dgm:t>
    </dgm:pt>
    <dgm:pt modelId="{A25095DD-9E73-40C2-844E-4F36B971D465}" type="pres">
      <dgm:prSet presAssocID="{CDCFA156-EE2A-4583-90A6-8D9968596E75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3A8E5C8-7C9C-4A95-9E6A-941668AC168C}" srcId="{E26E9A80-F48C-47DC-95BD-DE0AB9FF5739}" destId="{91C65732-6DA2-4DF9-A729-E81F743F98C1}" srcOrd="0" destOrd="0" parTransId="{3173400B-A5DA-4A80-A403-AD9F697EBE69}" sibTransId="{F244BEC1-07D8-428A-B237-15D0DC13CD40}"/>
    <dgm:cxn modelId="{238CCEC2-4F45-4969-B6C2-BB9C610EA978}" type="presOf" srcId="{91C65732-6DA2-4DF9-A729-E81F743F98C1}" destId="{7004F7D7-D540-4ED9-B6B9-C17AA4B99A23}" srcOrd="1" destOrd="0" presId="urn:microsoft.com/office/officeart/2005/8/layout/list1"/>
    <dgm:cxn modelId="{F82F3B55-0A74-46CB-9CA2-D79BF56D6FB7}" type="presOf" srcId="{CDCFA156-EE2A-4583-90A6-8D9968596E75}" destId="{B8CE2C64-DC8A-4677-A593-B27BD5655D21}" srcOrd="1" destOrd="0" presId="urn:microsoft.com/office/officeart/2005/8/layout/list1"/>
    <dgm:cxn modelId="{AC7FAB36-ED41-4C78-8BEA-24A5E0CE59EB}" type="presOf" srcId="{7B6D0973-09F2-4EE2-86DC-BEB973E357AD}" destId="{48C8C442-8340-42CC-BD0D-DB576478F20A}" srcOrd="0" destOrd="0" presId="urn:microsoft.com/office/officeart/2005/8/layout/list1"/>
    <dgm:cxn modelId="{8A2320EC-C26A-4EF5-98F2-27D36D8A73A6}" srcId="{E26E9A80-F48C-47DC-95BD-DE0AB9FF5739}" destId="{CDCFA156-EE2A-4583-90A6-8D9968596E75}" srcOrd="2" destOrd="0" parTransId="{A308269C-3D04-48D7-BACA-F7984F3471E8}" sibTransId="{33308CFD-F680-41A1-849B-3538414B95E0}"/>
    <dgm:cxn modelId="{F4E845FB-8E5C-44C0-907F-4C7CB01CC942}" type="presOf" srcId="{91C65732-6DA2-4DF9-A729-E81F743F98C1}" destId="{2D8AE05E-3657-4DD2-AA5E-5FD68586602A}" srcOrd="0" destOrd="0" presId="urn:microsoft.com/office/officeart/2005/8/layout/list1"/>
    <dgm:cxn modelId="{FD1163E1-858C-4732-A903-327527FB86F7}" type="presOf" srcId="{E26E9A80-F48C-47DC-95BD-DE0AB9FF5739}" destId="{2D27FF63-1249-4800-962F-688C3148EFAA}" srcOrd="0" destOrd="0" presId="urn:microsoft.com/office/officeart/2005/8/layout/list1"/>
    <dgm:cxn modelId="{7C44CA4F-13A2-42FF-90DA-BC3767408311}" srcId="{E26E9A80-F48C-47DC-95BD-DE0AB9FF5739}" destId="{7B6D0973-09F2-4EE2-86DC-BEB973E357AD}" srcOrd="1" destOrd="0" parTransId="{23ECD9D3-720D-4B6A-87E9-4F62D9D132CA}" sibTransId="{561CCDB2-B38E-4D75-92AF-C2DF03C757AB}"/>
    <dgm:cxn modelId="{8FC0053F-680B-4291-9909-90BDBE434E26}" type="presOf" srcId="{CDCFA156-EE2A-4583-90A6-8D9968596E75}" destId="{9E47E1CD-FC27-47EB-A4D3-9601095C46B7}" srcOrd="0" destOrd="0" presId="urn:microsoft.com/office/officeart/2005/8/layout/list1"/>
    <dgm:cxn modelId="{236121FB-E7B0-448E-852A-DD58E20C3F39}" type="presOf" srcId="{7B6D0973-09F2-4EE2-86DC-BEB973E357AD}" destId="{746834DF-1A60-4FE0-810A-9B5E877CA85A}" srcOrd="1" destOrd="0" presId="urn:microsoft.com/office/officeart/2005/8/layout/list1"/>
    <dgm:cxn modelId="{4BA30B02-0E3E-4A99-8F26-7483C04D48E3}" type="presParOf" srcId="{2D27FF63-1249-4800-962F-688C3148EFAA}" destId="{711D4CB5-5ED8-4BA0-93BA-E7EB0975DD22}" srcOrd="0" destOrd="0" presId="urn:microsoft.com/office/officeart/2005/8/layout/list1"/>
    <dgm:cxn modelId="{68A7C11A-A424-45E8-A4FA-CFEEDE6B55B5}" type="presParOf" srcId="{711D4CB5-5ED8-4BA0-93BA-E7EB0975DD22}" destId="{2D8AE05E-3657-4DD2-AA5E-5FD68586602A}" srcOrd="0" destOrd="0" presId="urn:microsoft.com/office/officeart/2005/8/layout/list1"/>
    <dgm:cxn modelId="{B4E23081-E7AA-430E-A01A-D367141201F1}" type="presParOf" srcId="{711D4CB5-5ED8-4BA0-93BA-E7EB0975DD22}" destId="{7004F7D7-D540-4ED9-B6B9-C17AA4B99A23}" srcOrd="1" destOrd="0" presId="urn:microsoft.com/office/officeart/2005/8/layout/list1"/>
    <dgm:cxn modelId="{E789619A-7FCB-48F8-A32C-32BB87C3C6EF}" type="presParOf" srcId="{2D27FF63-1249-4800-962F-688C3148EFAA}" destId="{4FFC64FE-5764-470A-B495-0673EC626A5D}" srcOrd="1" destOrd="0" presId="urn:microsoft.com/office/officeart/2005/8/layout/list1"/>
    <dgm:cxn modelId="{F36308A1-5AE7-4267-8C04-CF3512FFD3A9}" type="presParOf" srcId="{2D27FF63-1249-4800-962F-688C3148EFAA}" destId="{2373E968-BD94-46A2-9B5C-2091810300D5}" srcOrd="2" destOrd="0" presId="urn:microsoft.com/office/officeart/2005/8/layout/list1"/>
    <dgm:cxn modelId="{A04195C7-C320-4A27-B205-2C0F7A9C5B11}" type="presParOf" srcId="{2D27FF63-1249-4800-962F-688C3148EFAA}" destId="{F7E178E8-EEF8-49D5-99EF-17A045375A41}" srcOrd="3" destOrd="0" presId="urn:microsoft.com/office/officeart/2005/8/layout/list1"/>
    <dgm:cxn modelId="{5088B31C-9EAA-44EE-8049-3409AD1AED65}" type="presParOf" srcId="{2D27FF63-1249-4800-962F-688C3148EFAA}" destId="{F1F23034-9C71-462B-A3EC-E7FFCF35B46B}" srcOrd="4" destOrd="0" presId="urn:microsoft.com/office/officeart/2005/8/layout/list1"/>
    <dgm:cxn modelId="{806B51F9-2743-413A-B374-6B2E94EABBEC}" type="presParOf" srcId="{F1F23034-9C71-462B-A3EC-E7FFCF35B46B}" destId="{48C8C442-8340-42CC-BD0D-DB576478F20A}" srcOrd="0" destOrd="0" presId="urn:microsoft.com/office/officeart/2005/8/layout/list1"/>
    <dgm:cxn modelId="{FA650487-23EF-4667-BD95-CAB385B3D23E}" type="presParOf" srcId="{F1F23034-9C71-462B-A3EC-E7FFCF35B46B}" destId="{746834DF-1A60-4FE0-810A-9B5E877CA85A}" srcOrd="1" destOrd="0" presId="urn:microsoft.com/office/officeart/2005/8/layout/list1"/>
    <dgm:cxn modelId="{BD82AEF0-D918-4AA4-B019-1286A356D66A}" type="presParOf" srcId="{2D27FF63-1249-4800-962F-688C3148EFAA}" destId="{C9D99B7B-7A0C-4E65-A2EE-25E9F4EA83F6}" srcOrd="5" destOrd="0" presId="urn:microsoft.com/office/officeart/2005/8/layout/list1"/>
    <dgm:cxn modelId="{0FE20325-2E40-4BB6-8123-89BE41F2BB96}" type="presParOf" srcId="{2D27FF63-1249-4800-962F-688C3148EFAA}" destId="{0000D9EF-79E4-409C-A1F9-1863DB7AB9F6}" srcOrd="6" destOrd="0" presId="urn:microsoft.com/office/officeart/2005/8/layout/list1"/>
    <dgm:cxn modelId="{5B51762C-43F5-411A-A430-D5512C2F0628}" type="presParOf" srcId="{2D27FF63-1249-4800-962F-688C3148EFAA}" destId="{A4CC7E95-9F37-4886-882D-3007A8BD33A7}" srcOrd="7" destOrd="0" presId="urn:microsoft.com/office/officeart/2005/8/layout/list1"/>
    <dgm:cxn modelId="{D04479DB-13C5-422E-8BBD-92D1EC537FC2}" type="presParOf" srcId="{2D27FF63-1249-4800-962F-688C3148EFAA}" destId="{CAA847B1-8AB6-424F-9945-073EC915B584}" srcOrd="8" destOrd="0" presId="urn:microsoft.com/office/officeart/2005/8/layout/list1"/>
    <dgm:cxn modelId="{2CAE7C4E-74CB-4A1E-8FE2-FBB02C578BC4}" type="presParOf" srcId="{CAA847B1-8AB6-424F-9945-073EC915B584}" destId="{9E47E1CD-FC27-47EB-A4D3-9601095C46B7}" srcOrd="0" destOrd="0" presId="urn:microsoft.com/office/officeart/2005/8/layout/list1"/>
    <dgm:cxn modelId="{5B603BE6-24FF-45C4-8A28-2EEBF90A121F}" type="presParOf" srcId="{CAA847B1-8AB6-424F-9945-073EC915B584}" destId="{B8CE2C64-DC8A-4677-A593-B27BD5655D21}" srcOrd="1" destOrd="0" presId="urn:microsoft.com/office/officeart/2005/8/layout/list1"/>
    <dgm:cxn modelId="{71577B44-BF00-4583-84A0-8BD5D47FACC7}" type="presParOf" srcId="{2D27FF63-1249-4800-962F-688C3148EFAA}" destId="{7271E978-0ED7-4886-BEC6-0EEBE3C53B5A}" srcOrd="9" destOrd="0" presId="urn:microsoft.com/office/officeart/2005/8/layout/list1"/>
    <dgm:cxn modelId="{BD141752-F023-4533-9BFB-4B8A78202C14}" type="presParOf" srcId="{2D27FF63-1249-4800-962F-688C3148EFAA}" destId="{A25095DD-9E73-40C2-844E-4F36B971D46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44834F-CC9D-4871-BEDD-2B157895AF45}">
      <dsp:nvSpPr>
        <dsp:cNvPr id="0" name=""/>
        <dsp:cNvSpPr/>
      </dsp:nvSpPr>
      <dsp:spPr>
        <a:xfrm>
          <a:off x="0" y="27132"/>
          <a:ext cx="8737602" cy="7862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smtClean="0">
              <a:solidFill>
                <a:schemeClr val="tx1"/>
              </a:solidFill>
            </a:rPr>
            <a:t>Pengantar Sistem Informasi</a:t>
          </a:r>
          <a:endParaRPr lang="en-US" sz="2200" kern="1200" dirty="0">
            <a:solidFill>
              <a:schemeClr val="tx1"/>
            </a:solidFill>
          </a:endParaRPr>
        </a:p>
      </dsp:txBody>
      <dsp:txXfrm>
        <a:off x="38381" y="65513"/>
        <a:ext cx="8660840" cy="709478"/>
      </dsp:txXfrm>
    </dsp:sp>
    <dsp:sp modelId="{D5F36D90-8A2F-464D-AD3D-5CAFCAD9BD82}">
      <dsp:nvSpPr>
        <dsp:cNvPr id="0" name=""/>
        <dsp:cNvSpPr/>
      </dsp:nvSpPr>
      <dsp:spPr>
        <a:xfrm>
          <a:off x="0" y="934332"/>
          <a:ext cx="8737602" cy="78624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>
              <a:solidFill>
                <a:schemeClr val="tx1"/>
              </a:solidFill>
            </a:rPr>
            <a:t>Jenis</a:t>
          </a:r>
          <a:r>
            <a:rPr lang="en-US" sz="2200" kern="1200" dirty="0" smtClean="0">
              <a:solidFill>
                <a:schemeClr val="tx1"/>
              </a:solidFill>
            </a:rPr>
            <a:t> – </a:t>
          </a:r>
          <a:r>
            <a:rPr lang="en-US" sz="2200" kern="1200" dirty="0" err="1" smtClean="0">
              <a:solidFill>
                <a:schemeClr val="tx1"/>
              </a:solidFill>
            </a:rPr>
            <a:t>Jenis</a:t>
          </a:r>
          <a:r>
            <a:rPr lang="en-US" sz="2200" kern="1200" dirty="0" smtClean="0">
              <a:solidFill>
                <a:schemeClr val="tx1"/>
              </a:solidFill>
            </a:rPr>
            <a:t> </a:t>
          </a:r>
          <a:r>
            <a:rPr lang="en-US" sz="2200" kern="1200" dirty="0" err="1" smtClean="0">
              <a:solidFill>
                <a:schemeClr val="tx1"/>
              </a:solidFill>
            </a:rPr>
            <a:t>Sistem</a:t>
          </a:r>
          <a:r>
            <a:rPr lang="en-US" sz="2200" kern="1200" dirty="0" smtClean="0">
              <a:solidFill>
                <a:schemeClr val="tx1"/>
              </a:solidFill>
            </a:rPr>
            <a:t> </a:t>
          </a:r>
          <a:r>
            <a:rPr lang="en-US" sz="2200" kern="1200" dirty="0" err="1" smtClean="0">
              <a:solidFill>
                <a:schemeClr val="tx1"/>
              </a:solidFill>
            </a:rPr>
            <a:t>Informasi</a:t>
          </a:r>
          <a:endParaRPr lang="en-US" sz="2200" kern="1200" dirty="0">
            <a:solidFill>
              <a:schemeClr val="tx1"/>
            </a:solidFill>
          </a:endParaRPr>
        </a:p>
      </dsp:txBody>
      <dsp:txXfrm>
        <a:off x="38381" y="972713"/>
        <a:ext cx="8660840" cy="709478"/>
      </dsp:txXfrm>
    </dsp:sp>
    <dsp:sp modelId="{84336062-AFA8-432B-BD77-FB0A67A469AB}">
      <dsp:nvSpPr>
        <dsp:cNvPr id="0" name=""/>
        <dsp:cNvSpPr/>
      </dsp:nvSpPr>
      <dsp:spPr>
        <a:xfrm>
          <a:off x="0" y="1841532"/>
          <a:ext cx="8737602" cy="78624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>
              <a:solidFill>
                <a:schemeClr val="tx1"/>
              </a:solidFill>
            </a:rPr>
            <a:t>Sistem</a:t>
          </a:r>
          <a:r>
            <a:rPr lang="en-US" sz="2200" kern="1200" dirty="0" smtClean="0">
              <a:solidFill>
                <a:schemeClr val="tx1"/>
              </a:solidFill>
            </a:rPr>
            <a:t> </a:t>
          </a:r>
          <a:r>
            <a:rPr lang="en-US" sz="2200" kern="1200" dirty="0" err="1" smtClean="0">
              <a:solidFill>
                <a:schemeClr val="tx1"/>
              </a:solidFill>
            </a:rPr>
            <a:t>Informasi</a:t>
          </a:r>
          <a:r>
            <a:rPr lang="en-US" sz="2200" kern="1200" dirty="0" smtClean="0">
              <a:solidFill>
                <a:schemeClr val="tx1"/>
              </a:solidFill>
            </a:rPr>
            <a:t> </a:t>
          </a:r>
          <a:r>
            <a:rPr lang="en-US" sz="2200" kern="1200" dirty="0" err="1" smtClean="0">
              <a:solidFill>
                <a:schemeClr val="tx1"/>
              </a:solidFill>
            </a:rPr>
            <a:t>Bisnis</a:t>
          </a:r>
          <a:endParaRPr lang="en-US" sz="2200" kern="1200" dirty="0">
            <a:solidFill>
              <a:schemeClr val="tx1"/>
            </a:solidFill>
          </a:endParaRPr>
        </a:p>
      </dsp:txBody>
      <dsp:txXfrm>
        <a:off x="38381" y="1879913"/>
        <a:ext cx="8660840" cy="7094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3DC29D-F4C5-40CA-A5B7-5939CDB9B5B3}">
      <dsp:nvSpPr>
        <dsp:cNvPr id="0" name=""/>
        <dsp:cNvSpPr/>
      </dsp:nvSpPr>
      <dsp:spPr>
        <a:xfrm rot="5400000">
          <a:off x="6209508" y="-2632528"/>
          <a:ext cx="738182" cy="6191623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err="1" smtClean="0">
              <a:solidFill>
                <a:schemeClr val="tx1"/>
              </a:solidFill>
            </a:rPr>
            <a:t>Pengambilan</a:t>
          </a:r>
          <a:r>
            <a:rPr lang="en-US" sz="2200" kern="1200" dirty="0" smtClean="0">
              <a:solidFill>
                <a:schemeClr val="tx1"/>
              </a:solidFill>
            </a:rPr>
            <a:t> </a:t>
          </a:r>
          <a:r>
            <a:rPr lang="en-US" sz="2200" kern="1200" dirty="0" err="1" smtClean="0">
              <a:solidFill>
                <a:schemeClr val="tx1"/>
              </a:solidFill>
            </a:rPr>
            <a:t>dan</a:t>
          </a:r>
          <a:r>
            <a:rPr lang="en-US" sz="2200" kern="1200" dirty="0" smtClean="0">
              <a:solidFill>
                <a:schemeClr val="tx1"/>
              </a:solidFill>
            </a:rPr>
            <a:t> </a:t>
          </a:r>
          <a:r>
            <a:rPr lang="en-US" sz="2200" kern="1200" dirty="0" err="1" smtClean="0">
              <a:solidFill>
                <a:schemeClr val="tx1"/>
              </a:solidFill>
            </a:rPr>
            <a:t>pengumpulan</a:t>
          </a:r>
          <a:r>
            <a:rPr lang="en-US" sz="2200" kern="1200" dirty="0" smtClean="0">
              <a:solidFill>
                <a:schemeClr val="tx1"/>
              </a:solidFill>
            </a:rPr>
            <a:t> data </a:t>
          </a:r>
          <a:r>
            <a:rPr lang="en-US" sz="2200" kern="1200" dirty="0" err="1" smtClean="0">
              <a:solidFill>
                <a:schemeClr val="tx1"/>
              </a:solidFill>
            </a:rPr>
            <a:t>mentah</a:t>
          </a:r>
          <a:endParaRPr lang="en-US" sz="2200" kern="1200" dirty="0">
            <a:solidFill>
              <a:schemeClr val="tx1"/>
            </a:solidFill>
          </a:endParaRPr>
        </a:p>
      </dsp:txBody>
      <dsp:txXfrm rot="-5400000">
        <a:off x="3482788" y="130227"/>
        <a:ext cx="6155588" cy="666112"/>
      </dsp:txXfrm>
    </dsp:sp>
    <dsp:sp modelId="{10883555-991B-4746-849B-80429A8D3DA7}">
      <dsp:nvSpPr>
        <dsp:cNvPr id="0" name=""/>
        <dsp:cNvSpPr/>
      </dsp:nvSpPr>
      <dsp:spPr>
        <a:xfrm>
          <a:off x="0" y="1918"/>
          <a:ext cx="3482787" cy="92272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solidFill>
                <a:schemeClr val="tx1"/>
              </a:solidFill>
            </a:rPr>
            <a:t>Input</a:t>
          </a:r>
          <a:endParaRPr lang="en-US" sz="2200" b="1" kern="1200" dirty="0">
            <a:solidFill>
              <a:schemeClr val="tx1"/>
            </a:solidFill>
          </a:endParaRPr>
        </a:p>
      </dsp:txBody>
      <dsp:txXfrm>
        <a:off x="45044" y="46962"/>
        <a:ext cx="3392699" cy="832640"/>
      </dsp:txXfrm>
    </dsp:sp>
    <dsp:sp modelId="{3B1AF186-15FD-407A-90BD-491595E59BC9}">
      <dsp:nvSpPr>
        <dsp:cNvPr id="0" name=""/>
        <dsp:cNvSpPr/>
      </dsp:nvSpPr>
      <dsp:spPr>
        <a:xfrm rot="5400000">
          <a:off x="6209508" y="-1663664"/>
          <a:ext cx="738182" cy="6191623"/>
        </a:xfrm>
        <a:prstGeom prst="round2SameRect">
          <a:avLst/>
        </a:prstGeom>
        <a:solidFill>
          <a:schemeClr val="accent5">
            <a:tint val="40000"/>
            <a:alpha val="90000"/>
            <a:hueOff val="-2246587"/>
            <a:satOff val="-7611"/>
            <a:lumOff val="-976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2246587"/>
              <a:satOff val="-7611"/>
              <a:lumOff val="-9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err="1" smtClean="0">
              <a:solidFill>
                <a:schemeClr val="tx1"/>
              </a:solidFill>
            </a:rPr>
            <a:t>Transformasi</a:t>
          </a:r>
          <a:r>
            <a:rPr lang="en-US" sz="2200" kern="1200" dirty="0" smtClean="0">
              <a:solidFill>
                <a:schemeClr val="tx1"/>
              </a:solidFill>
            </a:rPr>
            <a:t> data </a:t>
          </a:r>
          <a:r>
            <a:rPr lang="en-US" sz="2200" kern="1200" dirty="0" err="1" smtClean="0">
              <a:solidFill>
                <a:schemeClr val="tx1"/>
              </a:solidFill>
            </a:rPr>
            <a:t>menjadi</a:t>
          </a:r>
          <a:r>
            <a:rPr lang="en-US" sz="2200" kern="1200" dirty="0" smtClean="0">
              <a:solidFill>
                <a:schemeClr val="tx1"/>
              </a:solidFill>
            </a:rPr>
            <a:t> output yang </a:t>
          </a:r>
          <a:r>
            <a:rPr lang="en-US" sz="2200" kern="1200" dirty="0" err="1" smtClean="0">
              <a:solidFill>
                <a:schemeClr val="tx1"/>
              </a:solidFill>
            </a:rPr>
            <a:t>berguna</a:t>
          </a:r>
          <a:endParaRPr lang="en-US" sz="2200" kern="1200" dirty="0">
            <a:solidFill>
              <a:schemeClr val="tx1"/>
            </a:solidFill>
          </a:endParaRPr>
        </a:p>
      </dsp:txBody>
      <dsp:txXfrm rot="-5400000">
        <a:off x="3482788" y="1099091"/>
        <a:ext cx="6155588" cy="666112"/>
      </dsp:txXfrm>
    </dsp:sp>
    <dsp:sp modelId="{42B5C0FF-BFDF-4010-BCA9-1AB57AD6E1B4}">
      <dsp:nvSpPr>
        <dsp:cNvPr id="0" name=""/>
        <dsp:cNvSpPr/>
      </dsp:nvSpPr>
      <dsp:spPr>
        <a:xfrm>
          <a:off x="0" y="970783"/>
          <a:ext cx="3482787" cy="922728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solidFill>
                <a:schemeClr val="tx1"/>
              </a:solidFill>
            </a:rPr>
            <a:t>Proses</a:t>
          </a:r>
          <a:endParaRPr lang="en-US" sz="2200" b="1" kern="1200" dirty="0">
            <a:solidFill>
              <a:schemeClr val="tx1"/>
            </a:solidFill>
          </a:endParaRPr>
        </a:p>
      </dsp:txBody>
      <dsp:txXfrm>
        <a:off x="45044" y="1015827"/>
        <a:ext cx="3392699" cy="832640"/>
      </dsp:txXfrm>
    </dsp:sp>
    <dsp:sp modelId="{A816C9E2-EBA7-408E-A2BB-981A749D12D1}">
      <dsp:nvSpPr>
        <dsp:cNvPr id="0" name=""/>
        <dsp:cNvSpPr/>
      </dsp:nvSpPr>
      <dsp:spPr>
        <a:xfrm rot="5400000">
          <a:off x="6209508" y="-694799"/>
          <a:ext cx="738182" cy="6191623"/>
        </a:xfrm>
        <a:prstGeom prst="round2SameRect">
          <a:avLst/>
        </a:prstGeom>
        <a:solidFill>
          <a:schemeClr val="accent5">
            <a:tint val="40000"/>
            <a:alpha val="90000"/>
            <a:hueOff val="-4493175"/>
            <a:satOff val="-15221"/>
            <a:lumOff val="-1952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4493175"/>
              <a:satOff val="-15221"/>
              <a:lumOff val="-19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err="1" smtClean="0">
              <a:solidFill>
                <a:schemeClr val="tx1"/>
              </a:solidFill>
            </a:rPr>
            <a:t>Pembuatan</a:t>
          </a:r>
          <a:r>
            <a:rPr lang="en-US" sz="2200" kern="1200" dirty="0" smtClean="0">
              <a:solidFill>
                <a:schemeClr val="tx1"/>
              </a:solidFill>
            </a:rPr>
            <a:t> </a:t>
          </a:r>
          <a:r>
            <a:rPr lang="en-US" sz="2200" kern="1200" dirty="0" err="1" smtClean="0">
              <a:solidFill>
                <a:schemeClr val="tx1"/>
              </a:solidFill>
            </a:rPr>
            <a:t>informasi</a:t>
          </a:r>
          <a:r>
            <a:rPr lang="en-US" sz="2200" kern="1200" dirty="0" smtClean="0">
              <a:solidFill>
                <a:schemeClr val="tx1"/>
              </a:solidFill>
            </a:rPr>
            <a:t> yang </a:t>
          </a:r>
          <a:r>
            <a:rPr lang="en-US" sz="2200" kern="1200" dirty="0" err="1" smtClean="0">
              <a:solidFill>
                <a:schemeClr val="tx1"/>
              </a:solidFill>
            </a:rPr>
            <a:t>bermanfaat</a:t>
          </a:r>
          <a:r>
            <a:rPr lang="en-US" sz="2200" kern="1200" dirty="0" smtClean="0">
              <a:solidFill>
                <a:schemeClr val="tx1"/>
              </a:solidFill>
            </a:rPr>
            <a:t>, </a:t>
          </a:r>
          <a:r>
            <a:rPr lang="en-US" sz="2200" kern="1200" dirty="0" err="1" smtClean="0">
              <a:solidFill>
                <a:schemeClr val="tx1"/>
              </a:solidFill>
            </a:rPr>
            <a:t>biasanya</a:t>
          </a:r>
          <a:r>
            <a:rPr lang="en-US" sz="2200" kern="1200" dirty="0" smtClean="0">
              <a:solidFill>
                <a:schemeClr val="tx1"/>
              </a:solidFill>
            </a:rPr>
            <a:t> </a:t>
          </a:r>
          <a:r>
            <a:rPr lang="en-US" sz="2200" kern="1200" dirty="0" err="1" smtClean="0">
              <a:solidFill>
                <a:schemeClr val="tx1"/>
              </a:solidFill>
            </a:rPr>
            <a:t>dalam</a:t>
          </a:r>
          <a:r>
            <a:rPr lang="en-US" sz="2200" kern="1200" dirty="0" smtClean="0">
              <a:solidFill>
                <a:schemeClr val="tx1"/>
              </a:solidFill>
            </a:rPr>
            <a:t> </a:t>
          </a:r>
          <a:r>
            <a:rPr lang="en-US" sz="2200" kern="1200" dirty="0" err="1" smtClean="0">
              <a:solidFill>
                <a:schemeClr val="tx1"/>
              </a:solidFill>
            </a:rPr>
            <a:t>bentuk</a:t>
          </a:r>
          <a:r>
            <a:rPr lang="en-US" sz="2200" kern="1200" dirty="0" smtClean="0">
              <a:solidFill>
                <a:schemeClr val="tx1"/>
              </a:solidFill>
            </a:rPr>
            <a:t> </a:t>
          </a:r>
          <a:r>
            <a:rPr lang="en-US" sz="2200" kern="1200" dirty="0" err="1" smtClean="0">
              <a:solidFill>
                <a:schemeClr val="tx1"/>
              </a:solidFill>
            </a:rPr>
            <a:t>laporan</a:t>
          </a:r>
          <a:r>
            <a:rPr lang="en-US" sz="2200" kern="1200" dirty="0" smtClean="0">
              <a:solidFill>
                <a:schemeClr val="tx1"/>
              </a:solidFill>
            </a:rPr>
            <a:t> </a:t>
          </a:r>
          <a:r>
            <a:rPr lang="en-US" sz="2200" kern="1200" dirty="0" err="1" smtClean="0">
              <a:solidFill>
                <a:schemeClr val="tx1"/>
              </a:solidFill>
            </a:rPr>
            <a:t>dan</a:t>
          </a:r>
          <a:r>
            <a:rPr lang="en-US" sz="2200" kern="1200" dirty="0" smtClean="0">
              <a:solidFill>
                <a:schemeClr val="tx1"/>
              </a:solidFill>
            </a:rPr>
            <a:t> </a:t>
          </a:r>
          <a:r>
            <a:rPr lang="en-US" sz="2200" kern="1200" dirty="0" err="1" smtClean="0">
              <a:solidFill>
                <a:schemeClr val="tx1"/>
              </a:solidFill>
            </a:rPr>
            <a:t>dokumen</a:t>
          </a:r>
          <a:endParaRPr lang="en-US" sz="2200" kern="1200" dirty="0">
            <a:solidFill>
              <a:schemeClr val="tx1"/>
            </a:solidFill>
          </a:endParaRPr>
        </a:p>
      </dsp:txBody>
      <dsp:txXfrm rot="-5400000">
        <a:off x="3482788" y="2067956"/>
        <a:ext cx="6155588" cy="666112"/>
      </dsp:txXfrm>
    </dsp:sp>
    <dsp:sp modelId="{2B06783A-B0F5-49B3-B18F-CE15A0D658BA}">
      <dsp:nvSpPr>
        <dsp:cNvPr id="0" name=""/>
        <dsp:cNvSpPr/>
      </dsp:nvSpPr>
      <dsp:spPr>
        <a:xfrm>
          <a:off x="0" y="1939647"/>
          <a:ext cx="3482787" cy="922728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solidFill>
                <a:schemeClr val="tx1"/>
              </a:solidFill>
            </a:rPr>
            <a:t>Output</a:t>
          </a:r>
          <a:endParaRPr lang="en-US" sz="2200" b="1" kern="1200" dirty="0">
            <a:solidFill>
              <a:schemeClr val="tx1"/>
            </a:solidFill>
          </a:endParaRPr>
        </a:p>
      </dsp:txBody>
      <dsp:txXfrm>
        <a:off x="45044" y="1984691"/>
        <a:ext cx="3392699" cy="832640"/>
      </dsp:txXfrm>
    </dsp:sp>
    <dsp:sp modelId="{FE963D5A-0A10-4A43-8478-A359A838DCC0}">
      <dsp:nvSpPr>
        <dsp:cNvPr id="0" name=""/>
        <dsp:cNvSpPr/>
      </dsp:nvSpPr>
      <dsp:spPr>
        <a:xfrm rot="5400000">
          <a:off x="6209508" y="274064"/>
          <a:ext cx="738182" cy="6191623"/>
        </a:xfrm>
        <a:prstGeom prst="round2SameRect">
          <a:avLst/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err="1" smtClean="0">
              <a:solidFill>
                <a:schemeClr val="tx1"/>
              </a:solidFill>
            </a:rPr>
            <a:t>Informasi</a:t>
          </a:r>
          <a:r>
            <a:rPr lang="en-US" sz="2200" kern="1200" dirty="0" smtClean="0">
              <a:solidFill>
                <a:schemeClr val="tx1"/>
              </a:solidFill>
            </a:rPr>
            <a:t> </a:t>
          </a:r>
          <a:r>
            <a:rPr lang="en-US" sz="2200" kern="1200" dirty="0" err="1" smtClean="0">
              <a:solidFill>
                <a:schemeClr val="tx1"/>
              </a:solidFill>
            </a:rPr>
            <a:t>dari</a:t>
          </a:r>
          <a:r>
            <a:rPr lang="en-US" sz="2200" kern="1200" dirty="0" smtClean="0">
              <a:solidFill>
                <a:schemeClr val="tx1"/>
              </a:solidFill>
            </a:rPr>
            <a:t> </a:t>
          </a:r>
          <a:r>
            <a:rPr lang="en-US" sz="2200" kern="1200" dirty="0" err="1" smtClean="0">
              <a:solidFill>
                <a:schemeClr val="tx1"/>
              </a:solidFill>
            </a:rPr>
            <a:t>sistem</a:t>
          </a:r>
          <a:r>
            <a:rPr lang="en-US" sz="2200" kern="1200" dirty="0" smtClean="0">
              <a:solidFill>
                <a:schemeClr val="tx1"/>
              </a:solidFill>
            </a:rPr>
            <a:t> yang </a:t>
          </a:r>
          <a:r>
            <a:rPr lang="en-US" sz="2200" kern="1200" dirty="0" err="1" smtClean="0">
              <a:solidFill>
                <a:schemeClr val="tx1"/>
              </a:solidFill>
            </a:rPr>
            <a:t>digunakan</a:t>
          </a:r>
          <a:r>
            <a:rPr lang="en-US" sz="2200" kern="1200" dirty="0" smtClean="0">
              <a:solidFill>
                <a:schemeClr val="tx1"/>
              </a:solidFill>
            </a:rPr>
            <a:t> </a:t>
          </a:r>
          <a:r>
            <a:rPr lang="en-US" sz="2200" kern="1200" dirty="0" err="1" smtClean="0">
              <a:solidFill>
                <a:schemeClr val="tx1"/>
              </a:solidFill>
            </a:rPr>
            <a:t>untuk</a:t>
          </a:r>
          <a:r>
            <a:rPr lang="en-US" sz="2200" kern="1200" dirty="0" smtClean="0">
              <a:solidFill>
                <a:schemeClr val="tx1"/>
              </a:solidFill>
            </a:rPr>
            <a:t> </a:t>
          </a:r>
          <a:r>
            <a:rPr lang="en-US" sz="2200" kern="1200" dirty="0" err="1" smtClean="0">
              <a:solidFill>
                <a:schemeClr val="tx1"/>
              </a:solidFill>
            </a:rPr>
            <a:t>membuat</a:t>
          </a:r>
          <a:r>
            <a:rPr lang="en-US" sz="2200" kern="1200" dirty="0" smtClean="0">
              <a:solidFill>
                <a:schemeClr val="tx1"/>
              </a:solidFill>
            </a:rPr>
            <a:t> </a:t>
          </a:r>
          <a:r>
            <a:rPr lang="en-US" sz="2200" kern="1200" dirty="0" err="1" smtClean="0">
              <a:solidFill>
                <a:schemeClr val="tx1"/>
              </a:solidFill>
            </a:rPr>
            <a:t>perubahan</a:t>
          </a:r>
          <a:r>
            <a:rPr lang="en-US" sz="2200" kern="1200" dirty="0" smtClean="0">
              <a:solidFill>
                <a:schemeClr val="tx1"/>
              </a:solidFill>
            </a:rPr>
            <a:t> input </a:t>
          </a:r>
          <a:r>
            <a:rPr lang="en-US" sz="2200" kern="1200" dirty="0" err="1" smtClean="0">
              <a:solidFill>
                <a:schemeClr val="tx1"/>
              </a:solidFill>
            </a:rPr>
            <a:t>atau</a:t>
          </a:r>
          <a:r>
            <a:rPr lang="en-US" sz="2200" kern="1200" dirty="0" smtClean="0">
              <a:solidFill>
                <a:schemeClr val="tx1"/>
              </a:solidFill>
            </a:rPr>
            <a:t> proses</a:t>
          </a:r>
          <a:endParaRPr lang="en-US" sz="2200" kern="1200" dirty="0">
            <a:solidFill>
              <a:schemeClr val="tx1"/>
            </a:solidFill>
          </a:endParaRPr>
        </a:p>
      </dsp:txBody>
      <dsp:txXfrm rot="-5400000">
        <a:off x="3482788" y="3036820"/>
        <a:ext cx="6155588" cy="666112"/>
      </dsp:txXfrm>
    </dsp:sp>
    <dsp:sp modelId="{851F691F-0982-466F-83D9-EFB87D16574F}">
      <dsp:nvSpPr>
        <dsp:cNvPr id="0" name=""/>
        <dsp:cNvSpPr/>
      </dsp:nvSpPr>
      <dsp:spPr>
        <a:xfrm>
          <a:off x="0" y="2908512"/>
          <a:ext cx="3482787" cy="922728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err="1" smtClean="0">
              <a:solidFill>
                <a:schemeClr val="tx1"/>
              </a:solidFill>
            </a:rPr>
            <a:t>Umpan</a:t>
          </a:r>
          <a:r>
            <a:rPr lang="en-US" sz="2200" b="1" kern="1200" dirty="0" smtClean="0">
              <a:solidFill>
                <a:schemeClr val="tx1"/>
              </a:solidFill>
            </a:rPr>
            <a:t> </a:t>
          </a:r>
          <a:r>
            <a:rPr lang="en-US" sz="2200" b="1" kern="1200" dirty="0" err="1" smtClean="0">
              <a:solidFill>
                <a:schemeClr val="tx1"/>
              </a:solidFill>
            </a:rPr>
            <a:t>balik</a:t>
          </a:r>
          <a:endParaRPr lang="en-US" sz="2200" b="1" kern="1200" dirty="0">
            <a:solidFill>
              <a:schemeClr val="tx1"/>
            </a:solidFill>
          </a:endParaRPr>
        </a:p>
      </dsp:txBody>
      <dsp:txXfrm>
        <a:off x="45044" y="2953556"/>
        <a:ext cx="3392699" cy="8326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73E968-BD94-46A2-9B5C-2091810300D5}">
      <dsp:nvSpPr>
        <dsp:cNvPr id="0" name=""/>
        <dsp:cNvSpPr/>
      </dsp:nvSpPr>
      <dsp:spPr>
        <a:xfrm>
          <a:off x="0" y="329596"/>
          <a:ext cx="8761413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04F7D7-D540-4ED9-B6B9-C17AA4B99A23}">
      <dsp:nvSpPr>
        <dsp:cNvPr id="0" name=""/>
        <dsp:cNvSpPr/>
      </dsp:nvSpPr>
      <dsp:spPr>
        <a:xfrm>
          <a:off x="438070" y="4876"/>
          <a:ext cx="6132989" cy="6494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31812" tIns="0" rIns="231812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smtClean="0">
              <a:solidFill>
                <a:schemeClr val="tx1"/>
              </a:solidFill>
            </a:rPr>
            <a:t>Business to Customer</a:t>
          </a:r>
          <a:endParaRPr lang="en-US" sz="2200" b="1" kern="1200" dirty="0">
            <a:solidFill>
              <a:schemeClr val="tx1"/>
            </a:solidFill>
          </a:endParaRPr>
        </a:p>
      </dsp:txBody>
      <dsp:txXfrm>
        <a:off x="469773" y="36579"/>
        <a:ext cx="6069583" cy="586034"/>
      </dsp:txXfrm>
    </dsp:sp>
    <dsp:sp modelId="{0000D9EF-79E4-409C-A1F9-1863DB7AB9F6}">
      <dsp:nvSpPr>
        <dsp:cNvPr id="0" name=""/>
        <dsp:cNvSpPr/>
      </dsp:nvSpPr>
      <dsp:spPr>
        <a:xfrm>
          <a:off x="0" y="1327516"/>
          <a:ext cx="8761413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6834DF-1A60-4FE0-810A-9B5E877CA85A}">
      <dsp:nvSpPr>
        <dsp:cNvPr id="0" name=""/>
        <dsp:cNvSpPr/>
      </dsp:nvSpPr>
      <dsp:spPr>
        <a:xfrm>
          <a:off x="438070" y="1002796"/>
          <a:ext cx="6132989" cy="64944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31812" tIns="0" rIns="231812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smtClean="0">
              <a:solidFill>
                <a:schemeClr val="tx1"/>
              </a:solidFill>
            </a:rPr>
            <a:t>Business to Business</a:t>
          </a:r>
          <a:endParaRPr lang="en-US" sz="2200" b="1" kern="1200" dirty="0">
            <a:solidFill>
              <a:schemeClr val="tx1"/>
            </a:solidFill>
          </a:endParaRPr>
        </a:p>
      </dsp:txBody>
      <dsp:txXfrm>
        <a:off x="469773" y="1034499"/>
        <a:ext cx="6069583" cy="586034"/>
      </dsp:txXfrm>
    </dsp:sp>
    <dsp:sp modelId="{A25095DD-9E73-40C2-844E-4F36B971D465}">
      <dsp:nvSpPr>
        <dsp:cNvPr id="0" name=""/>
        <dsp:cNvSpPr/>
      </dsp:nvSpPr>
      <dsp:spPr>
        <a:xfrm>
          <a:off x="0" y="2325436"/>
          <a:ext cx="8761413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CE2C64-DC8A-4677-A593-B27BD5655D21}">
      <dsp:nvSpPr>
        <dsp:cNvPr id="0" name=""/>
        <dsp:cNvSpPr/>
      </dsp:nvSpPr>
      <dsp:spPr>
        <a:xfrm>
          <a:off x="438070" y="2000717"/>
          <a:ext cx="6132989" cy="64944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31812" tIns="0" rIns="231812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smtClean="0">
              <a:solidFill>
                <a:schemeClr val="tx1"/>
              </a:solidFill>
            </a:rPr>
            <a:t>Customer to Customer</a:t>
          </a:r>
          <a:endParaRPr lang="en-US" sz="2200" b="1" kern="1200" dirty="0">
            <a:solidFill>
              <a:schemeClr val="tx1"/>
            </a:solidFill>
          </a:endParaRPr>
        </a:p>
      </dsp:txBody>
      <dsp:txXfrm>
        <a:off x="469773" y="2032420"/>
        <a:ext cx="6069583" cy="5860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ED933B-8FBE-4595-87A4-9EECC3EBC272}" type="datetimeFigureOut">
              <a:rPr lang="en-ID" smtClean="0"/>
              <a:t>23/09/2020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9221B0-A3AB-4C74-8324-47966F7928F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36151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3EED2B6-D836-4838-BD67-255DF7693B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45BF53-2E80-4C08-B985-37D2C00F8F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21624" y="1837765"/>
            <a:ext cx="5907741" cy="2364628"/>
          </a:xfrm>
        </p:spPr>
        <p:txBody>
          <a:bodyPr anchor="b"/>
          <a:lstStyle>
            <a:lvl1pPr algn="l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21BDE30-4AD1-438C-A0AB-A7BFE60D10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21624" y="4338919"/>
            <a:ext cx="4778189" cy="699248"/>
          </a:xfrm>
        </p:spPr>
        <p:txBody>
          <a:bodyPr>
            <a:normAutofit/>
          </a:bodyPr>
          <a:lstStyle>
            <a:lvl1pPr marL="0" indent="0" algn="l">
              <a:buNone/>
              <a:defRPr sz="2000" i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ID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D3B9524-C52F-4A8E-A505-F1DC2AE02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18644" y="398277"/>
            <a:ext cx="2971800" cy="453370"/>
          </a:xfrm>
          <a:prstGeom prst="rect">
            <a:avLst/>
          </a:prstGeom>
        </p:spPr>
        <p:txBody>
          <a:bodyPr/>
          <a:lstStyle>
            <a:lvl1pPr>
              <a:defRPr sz="1400" b="1" spc="3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370087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A 1 C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E3EE1DE-2E3F-4FC2-898D-A515B119CD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1C6250-4833-4996-9089-4A6D328F9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1928" y="1037478"/>
            <a:ext cx="9744637" cy="809251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30ED9F1-6277-4CCD-AE9B-3CF863F1FD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1928" y="2034709"/>
            <a:ext cx="9744637" cy="29765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defRPr sz="1600"/>
            </a:lvl2pPr>
            <a:lvl3pPr>
              <a:lnSpc>
                <a:spcPct val="100000"/>
              </a:lnSpc>
              <a:spcBef>
                <a:spcPts val="0"/>
              </a:spcBef>
              <a:defRPr sz="1400"/>
            </a:lvl3pPr>
            <a:lvl4pPr>
              <a:lnSpc>
                <a:spcPct val="100000"/>
              </a:lnSpc>
              <a:spcBef>
                <a:spcPts val="0"/>
              </a:spcBef>
              <a:defRPr sz="1200"/>
            </a:lvl4pPr>
            <a:lvl5pPr>
              <a:lnSpc>
                <a:spcPct val="100000"/>
              </a:lnSpc>
              <a:spcBef>
                <a:spcPts val="0"/>
              </a:spcBef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D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07CD9FC-0393-4FC8-BABF-3679431B7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8482" y="185738"/>
            <a:ext cx="2743200" cy="495299"/>
          </a:xfrm>
          <a:prstGeom prst="rect">
            <a:avLst/>
          </a:prstGeom>
        </p:spPr>
        <p:txBody>
          <a:bodyPr/>
          <a:lstStyle>
            <a:lvl1pPr algn="r">
              <a:defRPr sz="1200" b="0" i="1">
                <a:solidFill>
                  <a:schemeClr val="bg1"/>
                </a:solidFill>
              </a:defRPr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093149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 2 C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C9016D3-0923-4643-AD2F-8B0493B0B8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A4E4E41-BF69-4FAD-9CD8-925F4772F4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95719" y="1454598"/>
            <a:ext cx="4012224" cy="750720"/>
          </a:xfrm>
        </p:spPr>
        <p:txBody>
          <a:bodyPr anchor="b"/>
          <a:lstStyle>
            <a:lvl1pPr marL="0" indent="0" algn="l">
              <a:buNone/>
              <a:defRPr sz="2400" b="1">
                <a:latin typeface="Signika" panose="0201000302060000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E9962D0-BF8F-4821-9371-62A55079B4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95719" y="2357718"/>
            <a:ext cx="4012224" cy="369345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D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215F5B8-02D8-440E-AF72-BE000AB0F8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62911" y="1454598"/>
            <a:ext cx="4031983" cy="750720"/>
          </a:xfrm>
        </p:spPr>
        <p:txBody>
          <a:bodyPr anchor="b"/>
          <a:lstStyle>
            <a:lvl1pPr marL="0" indent="0" algn="l">
              <a:buNone/>
              <a:defRPr sz="2400" b="1">
                <a:latin typeface="Signika" panose="0201000302060000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43E1B84-5506-480C-93B3-C267CE6FD0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62911" y="2357718"/>
            <a:ext cx="4031983" cy="369345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F199E22D-C534-4A7E-8C6C-5498F0C36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798421" y="206507"/>
            <a:ext cx="2120153" cy="365125"/>
          </a:xfrm>
          <a:prstGeom prst="rect">
            <a:avLst/>
          </a:prstGeom>
        </p:spPr>
        <p:txBody>
          <a:bodyPr/>
          <a:lstStyle>
            <a:lvl1pPr algn="r">
              <a:defRPr sz="1200" i="1">
                <a:solidFill>
                  <a:schemeClr val="bg1"/>
                </a:solidFill>
              </a:defRPr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82291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B 1 C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CB3501F-31BE-47A9-9E1E-F5FABD5370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1C6250-4833-4996-9089-4A6D328F9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1928" y="1243666"/>
            <a:ext cx="9744637" cy="809251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30ED9F1-6277-4CCD-AE9B-3CF863F1FD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1928" y="2240897"/>
            <a:ext cx="9744637" cy="29765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defRPr sz="1600"/>
            </a:lvl2pPr>
            <a:lvl3pPr>
              <a:lnSpc>
                <a:spcPct val="100000"/>
              </a:lnSpc>
              <a:spcBef>
                <a:spcPts val="0"/>
              </a:spcBef>
              <a:defRPr sz="1400"/>
            </a:lvl3pPr>
            <a:lvl4pPr>
              <a:lnSpc>
                <a:spcPct val="100000"/>
              </a:lnSpc>
              <a:spcBef>
                <a:spcPts val="0"/>
              </a:spcBef>
              <a:defRPr sz="1200"/>
            </a:lvl4pPr>
            <a:lvl5pPr>
              <a:lnSpc>
                <a:spcPct val="100000"/>
              </a:lnSpc>
              <a:spcBef>
                <a:spcPts val="0"/>
              </a:spcBef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07CD9FC-0393-4FC8-BABF-3679431B7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8482" y="185738"/>
            <a:ext cx="2743200" cy="495299"/>
          </a:xfrm>
          <a:prstGeom prst="rect">
            <a:avLst/>
          </a:prstGeom>
        </p:spPr>
        <p:txBody>
          <a:bodyPr/>
          <a:lstStyle>
            <a:lvl1pPr algn="r">
              <a:defRPr sz="1200" b="0" i="1">
                <a:solidFill>
                  <a:schemeClr val="bg1"/>
                </a:solidFill>
              </a:defRPr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631995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 2 C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7ED413E-A34E-48E0-B735-82B326ABD0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A4E4E41-BF69-4FAD-9CD8-925F4772F4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95719" y="1454598"/>
            <a:ext cx="4012224" cy="750720"/>
          </a:xfrm>
        </p:spPr>
        <p:txBody>
          <a:bodyPr anchor="b"/>
          <a:lstStyle>
            <a:lvl1pPr marL="0" indent="0" algn="l">
              <a:buNone/>
              <a:defRPr sz="2400" b="1">
                <a:latin typeface="Signika" panose="0201000302060000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E9962D0-BF8F-4821-9371-62A55079B4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95719" y="2357718"/>
            <a:ext cx="4012224" cy="369345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D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215F5B8-02D8-440E-AF72-BE000AB0F8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62911" y="1454598"/>
            <a:ext cx="4031983" cy="750720"/>
          </a:xfrm>
        </p:spPr>
        <p:txBody>
          <a:bodyPr anchor="b"/>
          <a:lstStyle>
            <a:lvl1pPr marL="0" indent="0" algn="l">
              <a:buNone/>
              <a:defRPr sz="2400" b="1">
                <a:latin typeface="Signika" panose="0201000302060000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43E1B84-5506-480C-93B3-C267CE6FD0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62911" y="2357718"/>
            <a:ext cx="4031983" cy="369345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F199E22D-C534-4A7E-8C6C-5498F0C36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798421" y="206507"/>
            <a:ext cx="2120153" cy="365125"/>
          </a:xfrm>
          <a:prstGeom prst="rect">
            <a:avLst/>
          </a:prstGeom>
        </p:spPr>
        <p:txBody>
          <a:bodyPr/>
          <a:lstStyle>
            <a:lvl1pPr algn="r">
              <a:defRPr sz="1200" i="1">
                <a:solidFill>
                  <a:schemeClr val="bg1"/>
                </a:solidFill>
              </a:defRPr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026259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46A5B86-0336-447F-83DA-6B00B17B86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9107D6-1562-4144-87BD-913871F31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3673" y="1709739"/>
            <a:ext cx="4823010" cy="2145086"/>
          </a:xfrm>
        </p:spPr>
        <p:txBody>
          <a:bodyPr anchor="b">
            <a:normAutofit/>
          </a:bodyPr>
          <a:lstStyle>
            <a:lvl1pPr>
              <a:defRPr sz="4800" b="0" i="1">
                <a:solidFill>
                  <a:srgbClr val="FFFF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A5E7E98-92DD-47B0-976B-9D83AC3A23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63673" y="3979864"/>
            <a:ext cx="4310155" cy="10314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1791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 &amp; Content 2 C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0DB9294-B302-467F-8B93-6360B22AD3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A4E4E41-BF69-4FAD-9CD8-925F4772F4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95719" y="4518212"/>
            <a:ext cx="4012224" cy="376518"/>
          </a:xfrm>
        </p:spPr>
        <p:txBody>
          <a:bodyPr anchor="b">
            <a:norm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  <a:latin typeface="Signika" panose="0201000302060000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E9962D0-BF8F-4821-9371-62A55079B4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95719" y="5047130"/>
            <a:ext cx="4012224" cy="1228164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8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4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2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D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215F5B8-02D8-440E-AF72-BE000AB0F8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62911" y="4518212"/>
            <a:ext cx="4031983" cy="376518"/>
          </a:xfrm>
        </p:spPr>
        <p:txBody>
          <a:bodyPr anchor="b">
            <a:norm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  <a:latin typeface="Signika" panose="0201000302060000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43E1B84-5506-480C-93B3-C267CE6FD0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62911" y="5047130"/>
            <a:ext cx="4031983" cy="1228164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8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4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2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D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xmlns="" id="{EFA99F8C-3B08-4BEC-9E08-213E371E53C8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0" y="1"/>
            <a:ext cx="12192000" cy="425823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755880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 1 Colom &amp; pi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1BA0156-8B96-4128-9124-96BACAFEA6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1C6250-4833-4996-9089-4A6D328F9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1929" y="1243666"/>
            <a:ext cx="3558990" cy="809251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30ED9F1-6277-4CCD-AE9B-3CF863F1FD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1928" y="2240897"/>
            <a:ext cx="3558991" cy="29765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D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07CD9FC-0393-4FC8-BABF-3679431B7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8482" y="185738"/>
            <a:ext cx="2743200" cy="495299"/>
          </a:xfrm>
          <a:prstGeom prst="rect">
            <a:avLst/>
          </a:prstGeom>
        </p:spPr>
        <p:txBody>
          <a:bodyPr/>
          <a:lstStyle>
            <a:lvl1pPr algn="r">
              <a:defRPr sz="1200" b="0" i="1">
                <a:solidFill>
                  <a:schemeClr val="bg1"/>
                </a:solidFill>
              </a:defRPr>
            </a:lvl1pPr>
          </a:lstStyle>
          <a:p>
            <a:endParaRPr lang="en-ID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xmlns="" id="{C8B5BE8F-A1C1-47D3-A30E-927B171A2B62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6019800" y="761719"/>
            <a:ext cx="6172200" cy="609628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920355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c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2BE0685-8840-4B76-837F-7546BCD782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A4E4E41-BF69-4FAD-9CD8-925F4772F4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6496" y="2483224"/>
            <a:ext cx="2348751" cy="1604682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1">
                <a:solidFill>
                  <a:schemeClr val="bg1"/>
                </a:solidFill>
                <a:latin typeface="Signika" panose="0201000302060000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215F5B8-02D8-440E-AF72-BE000AB0F8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269335" y="1185657"/>
            <a:ext cx="6434524" cy="750720"/>
          </a:xfrm>
        </p:spPr>
        <p:txBody>
          <a:bodyPr anchor="b"/>
          <a:lstStyle>
            <a:lvl1pPr marL="0" indent="0" algn="l">
              <a:buNone/>
              <a:defRPr sz="2400" b="1">
                <a:latin typeface="Signika" panose="0201000302060000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43E1B84-5506-480C-93B3-C267CE6FD0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269335" y="2088777"/>
            <a:ext cx="6434524" cy="369345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F199E22D-C534-4A7E-8C6C-5498F0C36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798421" y="206507"/>
            <a:ext cx="2120153" cy="365125"/>
          </a:xfrm>
          <a:prstGeom prst="rect">
            <a:avLst/>
          </a:prstGeom>
        </p:spPr>
        <p:txBody>
          <a:bodyPr/>
          <a:lstStyle>
            <a:lvl1pPr algn="r">
              <a:defRPr sz="1200" i="1">
                <a:solidFill>
                  <a:schemeClr val="bg1"/>
                </a:solidFill>
              </a:defRPr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720261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24B0C5C4-D863-439C-9BC4-7786132B8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4541C26-F316-4A7E-900E-3989505D96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00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8" r:id="rId3"/>
    <p:sldLayoutId id="2147483695" r:id="rId4"/>
    <p:sldLayoutId id="2147483696" r:id="rId5"/>
    <p:sldLayoutId id="2147483686" r:id="rId6"/>
    <p:sldLayoutId id="2147483697" r:id="rId7"/>
    <p:sldLayoutId id="2147483699" r:id="rId8"/>
    <p:sldLayoutId id="2147483700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Signika" panose="02010003020600000004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xmlns="" id="{0C0FC20F-AFC7-44B2-9D9C-E682CAB2AA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77648" y="4621410"/>
            <a:ext cx="4778189" cy="1189952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600"/>
              </a:spcBef>
            </a:pPr>
            <a:r>
              <a:rPr lang="en-ID" i="0" dirty="0">
                <a:latin typeface="Signika" panose="02010003020600000004"/>
                <a:ea typeface="Tahoma" panose="020B0604030504040204" pitchFamily="34" charset="0"/>
                <a:cs typeface="Tahoma" panose="020B0604030504040204" pitchFamily="34" charset="0"/>
              </a:rPr>
              <a:t>TIM </a:t>
            </a:r>
            <a:r>
              <a:rPr lang="en-ID" i="0" dirty="0" smtClean="0">
                <a:latin typeface="Signika" panose="02010003020600000004"/>
                <a:ea typeface="Tahoma" panose="020B0604030504040204" pitchFamily="34" charset="0"/>
                <a:cs typeface="Tahoma" panose="020B0604030504040204" pitchFamily="34" charset="0"/>
              </a:rPr>
              <a:t>PTI</a:t>
            </a:r>
            <a:endParaRPr lang="en-ID" i="0" dirty="0">
              <a:latin typeface="Signika" panose="02010003020600000004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600"/>
              </a:spcBef>
            </a:pPr>
            <a:r>
              <a:rPr lang="en-ID" i="0" dirty="0">
                <a:latin typeface="Signika" panose="02010003020600000004"/>
                <a:ea typeface="Tahoma" panose="020B0604030504040204" pitchFamily="34" charset="0"/>
                <a:cs typeface="Tahoma" panose="020B0604030504040204" pitchFamily="34" charset="0"/>
              </a:rPr>
              <a:t>TEKNIK INFORMATIKA S1</a:t>
            </a:r>
          </a:p>
          <a:p>
            <a:pPr>
              <a:spcBef>
                <a:spcPts val="600"/>
              </a:spcBef>
            </a:pPr>
            <a:r>
              <a:rPr lang="en-ID" i="0" dirty="0">
                <a:latin typeface="Signika" panose="02010003020600000004"/>
                <a:ea typeface="Tahoma" panose="020B0604030504040204" pitchFamily="34" charset="0"/>
                <a:cs typeface="Tahoma" panose="020B0604030504040204" pitchFamily="34" charset="0"/>
              </a:rPr>
              <a:t>UNIVERSITAS DIAN NUSWANTORO</a:t>
            </a:r>
          </a:p>
          <a:p>
            <a:pPr>
              <a:spcBef>
                <a:spcPts val="600"/>
              </a:spcBef>
            </a:pPr>
            <a:r>
              <a:rPr lang="en-ID" i="0" dirty="0">
                <a:latin typeface="Signika" panose="02010003020600000004"/>
                <a:ea typeface="Tahoma" panose="020B0604030504040204" pitchFamily="34" charset="0"/>
                <a:cs typeface="Tahoma" panose="020B0604030504040204" pitchFamily="34" charset="0"/>
              </a:rPr>
              <a:t>2020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xmlns="" id="{C681855C-F23D-4877-9B66-969CB01EAB30}"/>
              </a:ext>
            </a:extLst>
          </p:cNvPr>
          <p:cNvSpPr txBox="1">
            <a:spLocks/>
          </p:cNvSpPr>
          <p:nvPr/>
        </p:nvSpPr>
        <p:spPr>
          <a:xfrm>
            <a:off x="2230580" y="213032"/>
            <a:ext cx="3577937" cy="576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FFFF00"/>
                </a:solidFill>
                <a:latin typeface="Signika" panose="02010003020600000004" pitchFamily="2" charset="0"/>
                <a:ea typeface="+mj-ea"/>
                <a:cs typeface="+mj-cs"/>
              </a:defRPr>
            </a:lvl1pPr>
          </a:lstStyle>
          <a:p>
            <a:endParaRPr lang="en-ID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xmlns="" id="{106F9D41-8F07-4274-8BAF-C0886F6439C1}"/>
              </a:ext>
            </a:extLst>
          </p:cNvPr>
          <p:cNvSpPr txBox="1">
            <a:spLocks/>
          </p:cNvSpPr>
          <p:nvPr/>
        </p:nvSpPr>
        <p:spPr>
          <a:xfrm>
            <a:off x="3440255" y="427626"/>
            <a:ext cx="3865420" cy="576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FFFF00"/>
                </a:solidFill>
                <a:latin typeface="Signika" panose="02010003020600000004" pitchFamily="2" charset="0"/>
                <a:ea typeface="+mj-ea"/>
                <a:cs typeface="+mj-cs"/>
              </a:defRPr>
            </a:lvl1pPr>
          </a:lstStyle>
          <a:p>
            <a:pPr>
              <a:lnSpc>
                <a:spcPct val="114000"/>
              </a:lnSpc>
            </a:pPr>
            <a:r>
              <a:rPr lang="en-US" sz="12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PROGRAM STUDI</a:t>
            </a:r>
            <a:br>
              <a:rPr lang="en-US" sz="12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n-US" sz="12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TEKNIK INFORMATIKA</a:t>
            </a:r>
            <a:endParaRPr lang="en-ID" sz="1200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74C436BC-D1AA-453A-871B-74953E6DDDAF}"/>
              </a:ext>
            </a:extLst>
          </p:cNvPr>
          <p:cNvGrpSpPr/>
          <p:nvPr/>
        </p:nvGrpSpPr>
        <p:grpSpPr>
          <a:xfrm>
            <a:off x="123824" y="2285439"/>
            <a:ext cx="5180949" cy="3525923"/>
            <a:chOff x="-167657" y="2003708"/>
            <a:chExt cx="5766308" cy="392429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EB18B8BB-E556-400E-8B9E-06BAB46166C7}"/>
                </a:ext>
              </a:extLst>
            </p:cNvPr>
            <p:cNvSpPr/>
            <p:nvPr/>
          </p:nvSpPr>
          <p:spPr>
            <a:xfrm>
              <a:off x="1153396" y="5651001"/>
              <a:ext cx="312420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ID" sz="600" dirty="0">
                  <a:solidFill>
                    <a:srgbClr val="00B0F0"/>
                  </a:solidFill>
                </a:rPr>
                <a:t>&lt;a </a:t>
              </a:r>
              <a:r>
                <a:rPr lang="en-ID" sz="600" dirty="0" err="1">
                  <a:solidFill>
                    <a:srgbClr val="00B0F0"/>
                  </a:solidFill>
                </a:rPr>
                <a:t>href</a:t>
              </a:r>
              <a:r>
                <a:rPr lang="en-ID" sz="600" dirty="0">
                  <a:solidFill>
                    <a:srgbClr val="00B0F0"/>
                  </a:solidFill>
                </a:rPr>
                <a:t>='https://www.freepik.com/free-photos-vectors/background'&gt;Background vector created by </a:t>
              </a:r>
              <a:r>
                <a:rPr lang="en-ID" sz="600" dirty="0" err="1">
                  <a:solidFill>
                    <a:srgbClr val="00B0F0"/>
                  </a:solidFill>
                </a:rPr>
                <a:t>freepik</a:t>
              </a:r>
              <a:r>
                <a:rPr lang="en-ID" sz="600" dirty="0">
                  <a:solidFill>
                    <a:srgbClr val="00B0F0"/>
                  </a:solidFill>
                </a:rPr>
                <a:t> - www.freepik.com&lt;/a&gt;</a:t>
              </a: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E051654B-CCA9-45A1-9EDA-5DA0E722A2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7657" y="2003708"/>
              <a:ext cx="5766308" cy="3844206"/>
            </a:xfrm>
            <a:prstGeom prst="rect">
              <a:avLst/>
            </a:prstGeom>
          </p:spPr>
        </p:pic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C01F5CEC-401E-4E00-A99A-912964B593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72965" y="2442504"/>
            <a:ext cx="6417662" cy="2019860"/>
          </a:xfrm>
        </p:spPr>
        <p:txBody>
          <a:bodyPr>
            <a:noAutofit/>
          </a:bodyPr>
          <a:lstStyle/>
          <a:p>
            <a:r>
              <a:rPr lang="en-US" sz="4400" dirty="0" err="1" smtClean="0"/>
              <a:t>Sistem</a:t>
            </a:r>
            <a:r>
              <a:rPr lang="en-US" sz="4400" dirty="0" smtClean="0"/>
              <a:t> </a:t>
            </a:r>
            <a:r>
              <a:rPr lang="en-US" sz="4400" dirty="0" err="1" smtClean="0"/>
              <a:t>Informasi</a:t>
            </a:r>
            <a:endParaRPr lang="en-US" sz="4400" dirty="0"/>
          </a:p>
        </p:txBody>
      </p:sp>
      <p:sp>
        <p:nvSpPr>
          <p:cNvPr id="10" name="Subtitle 4">
            <a:extLst>
              <a:ext uri="{FF2B5EF4-FFF2-40B4-BE49-F238E27FC236}">
                <a16:creationId xmlns:a16="http://schemas.microsoft.com/office/drawing/2014/main" xmlns="" id="{6255887C-233F-4CCB-8162-74F2F25F242F}"/>
              </a:ext>
            </a:extLst>
          </p:cNvPr>
          <p:cNvSpPr txBox="1">
            <a:spLocks/>
          </p:cNvSpPr>
          <p:nvPr/>
        </p:nvSpPr>
        <p:spPr>
          <a:xfrm>
            <a:off x="7866743" y="665384"/>
            <a:ext cx="3753758" cy="6780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1200" dirty="0"/>
              <a:t>MATA KULIAH</a:t>
            </a:r>
          </a:p>
          <a:p>
            <a:pPr algn="r">
              <a:spcBef>
                <a:spcPts val="0"/>
              </a:spcBef>
            </a:pPr>
            <a:r>
              <a:rPr lang="en-US" sz="1600" b="1" dirty="0" smtClean="0">
                <a:solidFill>
                  <a:schemeClr val="accent5">
                    <a:lumMod val="75000"/>
                  </a:schemeClr>
                </a:solidFill>
              </a:rPr>
              <a:t>PENGANTAR TEKNOLOGI INFORMASI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5417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endParaRPr lang="en-US" dirty="0"/>
          </a:p>
        </p:txBody>
      </p:sp>
      <p:sp>
        <p:nvSpPr>
          <p:cNvPr id="4" name="Text Placeholder 3"/>
          <p:cNvSpPr txBox="1">
            <a:spLocks/>
          </p:cNvSpPr>
          <p:nvPr/>
        </p:nvSpPr>
        <p:spPr>
          <a:xfrm>
            <a:off x="1383553" y="2027237"/>
            <a:ext cx="4825158" cy="576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smtClean="0"/>
              <a:t>Data</a:t>
            </a:r>
            <a:endParaRPr lang="en-US" sz="22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1383553" y="2603500"/>
            <a:ext cx="4825158" cy="2807476"/>
          </a:xfrm>
          <a:prstGeom prst="rect">
            <a:avLst/>
          </a:prstGeom>
        </p:spPr>
        <p:txBody>
          <a:bodyPr/>
          <a:lstStyle/>
          <a:p>
            <a:r>
              <a:rPr lang="en-US" sz="2200" dirty="0" smtClean="0"/>
              <a:t>001 Kopi </a:t>
            </a:r>
            <a:r>
              <a:rPr lang="en-US" sz="2200" dirty="0" err="1" smtClean="0"/>
              <a:t>Rp</a:t>
            </a:r>
            <a:r>
              <a:rPr lang="en-US" sz="2200" dirty="0" smtClean="0"/>
              <a:t>. 25.000</a:t>
            </a:r>
          </a:p>
          <a:p>
            <a:r>
              <a:rPr lang="en-US" sz="2200" dirty="0" smtClean="0"/>
              <a:t>002 </a:t>
            </a:r>
            <a:r>
              <a:rPr lang="en-US" sz="2200" dirty="0" err="1" smtClean="0"/>
              <a:t>Sabun</a:t>
            </a:r>
            <a:r>
              <a:rPr lang="en-US" sz="2200" dirty="0" smtClean="0"/>
              <a:t> </a:t>
            </a:r>
            <a:r>
              <a:rPr lang="en-US" sz="2200" dirty="0" err="1" smtClean="0"/>
              <a:t>Cuci</a:t>
            </a:r>
            <a:r>
              <a:rPr lang="en-US" sz="2200" dirty="0" smtClean="0"/>
              <a:t> </a:t>
            </a:r>
            <a:r>
              <a:rPr lang="en-US" sz="2200" dirty="0" err="1" smtClean="0"/>
              <a:t>Rp</a:t>
            </a:r>
            <a:r>
              <a:rPr lang="en-US" sz="2200" dirty="0" smtClean="0"/>
              <a:t>. 35.000</a:t>
            </a:r>
          </a:p>
          <a:p>
            <a:r>
              <a:rPr lang="en-US" sz="2200" dirty="0" smtClean="0"/>
              <a:t>003 </a:t>
            </a:r>
            <a:r>
              <a:rPr lang="en-US" sz="2200" dirty="0" err="1" smtClean="0"/>
              <a:t>Susu</a:t>
            </a:r>
            <a:r>
              <a:rPr lang="en-US" sz="2200" dirty="0" smtClean="0"/>
              <a:t> </a:t>
            </a:r>
            <a:r>
              <a:rPr lang="en-US" sz="2200" dirty="0" err="1" smtClean="0"/>
              <a:t>Rp</a:t>
            </a:r>
            <a:r>
              <a:rPr lang="en-US" sz="2200" dirty="0" smtClean="0"/>
              <a:t>. 68.000</a:t>
            </a:r>
          </a:p>
          <a:p>
            <a:r>
              <a:rPr lang="en-US" sz="2200" dirty="0" smtClean="0"/>
              <a:t>004 Pasta Gigi </a:t>
            </a:r>
            <a:r>
              <a:rPr lang="en-US" sz="2200" dirty="0" err="1" smtClean="0"/>
              <a:t>Rp</a:t>
            </a:r>
            <a:r>
              <a:rPr lang="en-US" sz="2200" dirty="0" smtClean="0"/>
              <a:t>. 15.000</a:t>
            </a:r>
          </a:p>
          <a:p>
            <a:r>
              <a:rPr lang="en-US" sz="2200" dirty="0" smtClean="0"/>
              <a:t>005 </a:t>
            </a:r>
            <a:r>
              <a:rPr lang="en-US" sz="2200" dirty="0" err="1" smtClean="0"/>
              <a:t>Indomie</a:t>
            </a:r>
            <a:r>
              <a:rPr lang="en-US" sz="2200" dirty="0" smtClean="0"/>
              <a:t> </a:t>
            </a:r>
            <a:r>
              <a:rPr lang="en-US" sz="2200" dirty="0" err="1" smtClean="0"/>
              <a:t>Rp</a:t>
            </a:r>
            <a:r>
              <a:rPr lang="en-US" sz="2200" dirty="0" smtClean="0"/>
              <a:t>. 2.500</a:t>
            </a:r>
            <a:endParaRPr lang="en-US" sz="2200" dirty="0"/>
          </a:p>
        </p:txBody>
      </p:sp>
      <p:sp>
        <p:nvSpPr>
          <p:cNvPr id="6" name="Text Placeholder 5"/>
          <p:cNvSpPr txBox="1">
            <a:spLocks/>
          </p:cNvSpPr>
          <p:nvPr/>
        </p:nvSpPr>
        <p:spPr>
          <a:xfrm>
            <a:off x="6437310" y="1994673"/>
            <a:ext cx="4825160" cy="6088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smtClean="0"/>
              <a:t>Informasi</a:t>
            </a:r>
            <a:endParaRPr lang="en-US" sz="2200" dirty="0"/>
          </a:p>
        </p:txBody>
      </p:sp>
      <p:graphicFrame>
        <p:nvGraphicFramePr>
          <p:cNvPr id="7" name="Content Placeholder 7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967836140"/>
              </p:ext>
            </p:extLst>
          </p:nvPr>
        </p:nvGraphicFramePr>
        <p:xfrm>
          <a:off x="6437310" y="2507340"/>
          <a:ext cx="4824411" cy="22860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608137"/>
                <a:gridCol w="1608137"/>
                <a:gridCol w="160813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ID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Barang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Harga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001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Kopi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25.000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003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Susu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68.000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005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indomie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  2.500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Total</a:t>
                      </a:r>
                      <a:endParaRPr lang="en-US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95.500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12730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Informasi</a:t>
            </a:r>
            <a:r>
              <a:rPr lang="en-US" dirty="0" smtClean="0"/>
              <a:t> yang </a:t>
            </a:r>
            <a:r>
              <a:rPr lang="en-US" dirty="0" err="1" smtClean="0"/>
              <a:t>Baik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2457383"/>
              </p:ext>
            </p:extLst>
          </p:nvPr>
        </p:nvGraphicFramePr>
        <p:xfrm>
          <a:off x="1663700" y="1935843"/>
          <a:ext cx="9541987" cy="387096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4380707"/>
                <a:gridCol w="51612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Parameter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Keterangan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/>
                        <a:t>Akurasi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Bebas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dari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kesalahan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/>
                        <a:t>Lengkap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Memiliki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semua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bagian</a:t>
                      </a:r>
                      <a:r>
                        <a:rPr lang="en-US" sz="2000" dirty="0" smtClean="0"/>
                        <a:t> yang </a:t>
                      </a:r>
                      <a:r>
                        <a:rPr lang="en-US" sz="2000" dirty="0" err="1" smtClean="0"/>
                        <a:t>diperlukan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/>
                        <a:t>Ekonomis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Nilai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melebihi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biaya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/>
                        <a:t>Handal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Dari </a:t>
                      </a:r>
                      <a:r>
                        <a:rPr lang="en-US" sz="2000" dirty="0" err="1" smtClean="0"/>
                        <a:t>sumber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terpercaya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/>
                        <a:t>Relevan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Berkaitan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dengan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kejadian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atau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masalah</a:t>
                      </a:r>
                      <a:r>
                        <a:rPr lang="en-US" sz="2000" dirty="0" smtClean="0"/>
                        <a:t> yang </a:t>
                      </a:r>
                      <a:r>
                        <a:rPr lang="en-US" sz="2000" dirty="0" err="1" smtClean="0"/>
                        <a:t>dihadapi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/>
                        <a:t>Sederhana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Tidak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berlebihan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atau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tidak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ambigu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/>
                        <a:t>Waktu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Baru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/>
                        <a:t>Verifikasi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Dapat</a:t>
                      </a:r>
                      <a:r>
                        <a:rPr lang="en-US" sz="2000" dirty="0" smtClean="0"/>
                        <a:t> di </a:t>
                      </a:r>
                      <a:r>
                        <a:rPr lang="en-US" sz="2000" dirty="0" err="1" smtClean="0"/>
                        <a:t>cek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kebenarannya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64332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Proses </a:t>
            </a:r>
            <a:r>
              <a:rPr lang="en-US" dirty="0" err="1" smtClean="0"/>
              <a:t>Transformasi</a:t>
            </a:r>
            <a:r>
              <a:rPr lang="en-US" dirty="0" smtClean="0"/>
              <a:t> Data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878" y="1962138"/>
            <a:ext cx="9744637" cy="29765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200" dirty="0" smtClean="0"/>
              <a:t>Proses </a:t>
            </a:r>
            <a:r>
              <a:rPr lang="en-US" sz="2200" dirty="0" err="1" smtClean="0"/>
              <a:t>transformasi</a:t>
            </a:r>
            <a:r>
              <a:rPr lang="en-US" sz="2200" dirty="0" smtClean="0"/>
              <a:t> </a:t>
            </a:r>
            <a:r>
              <a:rPr lang="en-US" sz="2200" dirty="0" err="1" smtClean="0"/>
              <a:t>menerapkan</a:t>
            </a:r>
            <a:r>
              <a:rPr lang="en-US" sz="2200" dirty="0" smtClean="0"/>
              <a:t> </a:t>
            </a:r>
            <a:r>
              <a:rPr lang="en-US" sz="2200" dirty="0" err="1" smtClean="0"/>
              <a:t>pengetahuan</a:t>
            </a:r>
            <a:r>
              <a:rPr lang="en-US" sz="2200" dirty="0" smtClean="0"/>
              <a:t> (</a:t>
            </a:r>
            <a:r>
              <a:rPr lang="en-US" sz="2200" b="1" dirty="0" smtClean="0">
                <a:solidFill>
                  <a:srgbClr val="FF0000"/>
                </a:solidFill>
              </a:rPr>
              <a:t>knowledge</a:t>
            </a:r>
            <a:r>
              <a:rPr lang="en-US" sz="2200" dirty="0" smtClean="0"/>
              <a:t>) </a:t>
            </a:r>
            <a:r>
              <a:rPr lang="en-US" sz="2200" dirty="0" err="1" smtClean="0"/>
              <a:t>dengan</a:t>
            </a:r>
            <a:r>
              <a:rPr lang="en-US" sz="2200" dirty="0" smtClean="0"/>
              <a:t> </a:t>
            </a:r>
            <a:r>
              <a:rPr lang="en-US" sz="2200" dirty="0" err="1" smtClean="0"/>
              <a:t>memilih</a:t>
            </a:r>
            <a:r>
              <a:rPr lang="en-US" sz="2200" dirty="0" smtClean="0"/>
              <a:t>, </a:t>
            </a:r>
            <a:r>
              <a:rPr lang="en-US" sz="2200" dirty="0" err="1" smtClean="0"/>
              <a:t>mengatur</a:t>
            </a:r>
            <a:r>
              <a:rPr lang="en-US" sz="2200" dirty="0" smtClean="0"/>
              <a:t> </a:t>
            </a:r>
            <a:r>
              <a:rPr lang="en-US" sz="2200" dirty="0" err="1" smtClean="0"/>
              <a:t>dan</a:t>
            </a:r>
            <a:r>
              <a:rPr lang="en-US" sz="2200" dirty="0" smtClean="0"/>
              <a:t> </a:t>
            </a:r>
            <a:r>
              <a:rPr lang="en-US" sz="2200" dirty="0" err="1" smtClean="0"/>
              <a:t>memanipulasi</a:t>
            </a:r>
            <a:r>
              <a:rPr lang="en-US" sz="2200" dirty="0" smtClean="0"/>
              <a:t> data</a:t>
            </a:r>
            <a:endParaRPr lang="en-US" sz="2200" dirty="0"/>
          </a:p>
        </p:txBody>
      </p:sp>
      <p:grpSp>
        <p:nvGrpSpPr>
          <p:cNvPr id="9" name="Group 8"/>
          <p:cNvGrpSpPr/>
          <p:nvPr/>
        </p:nvGrpSpPr>
        <p:grpSpPr>
          <a:xfrm>
            <a:off x="2249512" y="3587496"/>
            <a:ext cx="8215370" cy="1216152"/>
            <a:chOff x="1700997" y="5191676"/>
            <a:chExt cx="8215370" cy="1216152"/>
          </a:xfrm>
        </p:grpSpPr>
        <p:sp>
          <p:nvSpPr>
            <p:cNvPr id="4" name="Cube 3"/>
            <p:cNvSpPr/>
            <p:nvPr/>
          </p:nvSpPr>
          <p:spPr>
            <a:xfrm>
              <a:off x="1700997" y="5191676"/>
              <a:ext cx="1573342" cy="1216152"/>
            </a:xfrm>
            <a:prstGeom prst="cub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600" b="1" dirty="0" smtClean="0">
                  <a:latin typeface="Calibri" pitchFamily="34" charset="0"/>
                  <a:cs typeface="Calibri" pitchFamily="34" charset="0"/>
                </a:rPr>
                <a:t>Data</a:t>
              </a:r>
              <a:endParaRPr lang="id-ID" sz="26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" name="Cube 4"/>
            <p:cNvSpPr/>
            <p:nvPr/>
          </p:nvSpPr>
          <p:spPr>
            <a:xfrm>
              <a:off x="7701789" y="5191676"/>
              <a:ext cx="2214578" cy="1216152"/>
            </a:xfrm>
            <a:prstGeom prst="cub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600" b="1" dirty="0" err="1" smtClean="0">
                  <a:latin typeface="Calibri" pitchFamily="34" charset="0"/>
                  <a:cs typeface="Calibri" pitchFamily="34" charset="0"/>
                </a:rPr>
                <a:t>Informasi</a:t>
              </a:r>
              <a:endParaRPr lang="id-ID" sz="26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" name="Cube 5"/>
            <p:cNvSpPr/>
            <p:nvPr/>
          </p:nvSpPr>
          <p:spPr>
            <a:xfrm>
              <a:off x="4415641" y="5191676"/>
              <a:ext cx="2214578" cy="1216152"/>
            </a:xfrm>
            <a:prstGeom prst="cub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latin typeface="Calibri" pitchFamily="34" charset="0"/>
                  <a:cs typeface="Calibri" pitchFamily="34" charset="0"/>
                </a:rPr>
                <a:t>Proses </a:t>
              </a:r>
              <a:r>
                <a:rPr lang="en-US" sz="2000" b="1" dirty="0" err="1" smtClean="0">
                  <a:latin typeface="Calibri" pitchFamily="34" charset="0"/>
                  <a:cs typeface="Calibri" pitchFamily="34" charset="0"/>
                </a:rPr>
                <a:t>Transformasi</a:t>
              </a:r>
              <a:endParaRPr lang="id-ID" sz="20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" name="Right Arrow 6"/>
            <p:cNvSpPr/>
            <p:nvPr/>
          </p:nvSpPr>
          <p:spPr>
            <a:xfrm>
              <a:off x="3629823" y="5548866"/>
              <a:ext cx="642942" cy="642942"/>
            </a:xfrm>
            <a:prstGeom prst="rightArrow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8" name="Right Arrow 7"/>
            <p:cNvSpPr/>
            <p:nvPr/>
          </p:nvSpPr>
          <p:spPr>
            <a:xfrm>
              <a:off x="6844533" y="5548866"/>
              <a:ext cx="642942" cy="642942"/>
            </a:xfrm>
            <a:prstGeom prst="rightArrow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</p:spTree>
    <p:extLst>
      <p:ext uri="{BB962C8B-B14F-4D97-AF65-F5344CB8AC3E}">
        <p14:creationId xmlns:p14="http://schemas.microsoft.com/office/powerpoint/2010/main" val="139631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200" dirty="0" err="1" smtClean="0"/>
              <a:t>Serangkaian</a:t>
            </a:r>
            <a:r>
              <a:rPr lang="en-US" sz="2200" dirty="0" smtClean="0"/>
              <a:t> </a:t>
            </a:r>
            <a:r>
              <a:rPr lang="en-US" sz="2200" b="1" dirty="0" err="1" smtClean="0"/>
              <a:t>elemen</a:t>
            </a:r>
            <a:r>
              <a:rPr lang="en-US" sz="2200" b="1" dirty="0" smtClean="0"/>
              <a:t> </a:t>
            </a:r>
            <a:r>
              <a:rPr lang="en-US" sz="2200" dirty="0" err="1" smtClean="0"/>
              <a:t>atau</a:t>
            </a:r>
            <a:r>
              <a:rPr lang="en-US" sz="2200" dirty="0" smtClean="0"/>
              <a:t> </a:t>
            </a:r>
            <a:r>
              <a:rPr lang="en-US" sz="2200" b="1" dirty="0" err="1" smtClean="0"/>
              <a:t>komponen</a:t>
            </a:r>
            <a:r>
              <a:rPr lang="en-US" sz="2200" dirty="0" smtClean="0"/>
              <a:t> yang </a:t>
            </a:r>
            <a:r>
              <a:rPr lang="en-US" sz="2200" dirty="0" err="1" smtClean="0"/>
              <a:t>berinteraksi</a:t>
            </a:r>
            <a:r>
              <a:rPr lang="en-US" sz="2200" dirty="0" smtClean="0"/>
              <a:t> </a:t>
            </a:r>
            <a:r>
              <a:rPr lang="en-US" sz="2200" dirty="0" err="1" smtClean="0"/>
              <a:t>untuk</a:t>
            </a:r>
            <a:r>
              <a:rPr lang="en-US" sz="2200" dirty="0" smtClean="0"/>
              <a:t> </a:t>
            </a:r>
            <a:r>
              <a:rPr lang="en-US" sz="2200" dirty="0" err="1" smtClean="0"/>
              <a:t>mencapai</a:t>
            </a:r>
            <a:r>
              <a:rPr lang="en-US" sz="2200" dirty="0" smtClean="0"/>
              <a:t> </a:t>
            </a:r>
            <a:r>
              <a:rPr lang="en-US" sz="2200" dirty="0" err="1" smtClean="0"/>
              <a:t>tujuan</a:t>
            </a:r>
            <a:endParaRPr lang="en-US" sz="2200" dirty="0" smtClean="0"/>
          </a:p>
          <a:p>
            <a:pPr>
              <a:lnSpc>
                <a:spcPct val="150000"/>
              </a:lnSpc>
            </a:pPr>
            <a:r>
              <a:rPr lang="en-US" sz="2200" dirty="0" err="1" smtClean="0"/>
              <a:t>Relasi</a:t>
            </a:r>
            <a:r>
              <a:rPr lang="en-US" sz="2200" dirty="0" smtClean="0"/>
              <a:t> </a:t>
            </a:r>
            <a:r>
              <a:rPr lang="en-US" sz="2200" dirty="0" err="1" smtClean="0"/>
              <a:t>antar</a:t>
            </a:r>
            <a:r>
              <a:rPr lang="en-US" sz="2200" dirty="0" smtClean="0"/>
              <a:t> </a:t>
            </a:r>
            <a:r>
              <a:rPr lang="en-US" sz="2200" dirty="0" err="1" smtClean="0"/>
              <a:t>elemen</a:t>
            </a:r>
            <a:r>
              <a:rPr lang="en-US" sz="2200" dirty="0" smtClean="0"/>
              <a:t> – </a:t>
            </a:r>
            <a:r>
              <a:rPr lang="en-US" sz="2200" dirty="0" err="1" smtClean="0"/>
              <a:t>elemen</a:t>
            </a:r>
            <a:r>
              <a:rPr lang="en-US" sz="2200" dirty="0" smtClean="0"/>
              <a:t> </a:t>
            </a:r>
            <a:r>
              <a:rPr lang="en-US" sz="2200" dirty="0" err="1" smtClean="0"/>
              <a:t>menentukan</a:t>
            </a:r>
            <a:r>
              <a:rPr lang="en-US" sz="2200" dirty="0" smtClean="0"/>
              <a:t> </a:t>
            </a:r>
            <a:r>
              <a:rPr lang="en-US" sz="2200" dirty="0" err="1" smtClean="0"/>
              <a:t>bagaimana</a:t>
            </a:r>
            <a:r>
              <a:rPr lang="en-US" sz="2200" dirty="0" smtClean="0"/>
              <a:t> </a:t>
            </a:r>
            <a:r>
              <a:rPr lang="en-US" sz="2200" dirty="0" err="1" smtClean="0"/>
              <a:t>sistem</a:t>
            </a:r>
            <a:r>
              <a:rPr lang="en-US" sz="2200" dirty="0" smtClean="0"/>
              <a:t> </a:t>
            </a:r>
            <a:r>
              <a:rPr lang="en-US" sz="2200" dirty="0" err="1" smtClean="0"/>
              <a:t>bekerja</a:t>
            </a:r>
            <a:endParaRPr lang="en-US" sz="2200" dirty="0" smtClean="0"/>
          </a:p>
          <a:p>
            <a:pPr>
              <a:lnSpc>
                <a:spcPct val="150000"/>
              </a:lnSpc>
            </a:pPr>
            <a:r>
              <a:rPr lang="en-US" sz="2200" dirty="0" err="1" smtClean="0"/>
              <a:t>Sistem</a:t>
            </a:r>
            <a:r>
              <a:rPr lang="en-US" sz="2200" dirty="0" smtClean="0"/>
              <a:t> </a:t>
            </a:r>
            <a:r>
              <a:rPr lang="en-US" sz="2200" dirty="0" err="1" smtClean="0"/>
              <a:t>memiliki</a:t>
            </a:r>
            <a:r>
              <a:rPr lang="en-US" sz="2200" dirty="0" smtClean="0"/>
              <a:t> </a:t>
            </a:r>
            <a:r>
              <a:rPr lang="en-US" sz="2200" b="1" dirty="0" smtClean="0">
                <a:solidFill>
                  <a:srgbClr val="FF0000"/>
                </a:solidFill>
              </a:rPr>
              <a:t>input</a:t>
            </a:r>
            <a:r>
              <a:rPr lang="en-US" sz="2200" dirty="0" smtClean="0"/>
              <a:t>, </a:t>
            </a:r>
            <a:r>
              <a:rPr lang="en-US" sz="2200" b="1" dirty="0" err="1" smtClean="0">
                <a:solidFill>
                  <a:srgbClr val="FF0000"/>
                </a:solidFill>
              </a:rPr>
              <a:t>pemrosesan</a:t>
            </a:r>
            <a:r>
              <a:rPr lang="en-US" sz="2200" dirty="0" smtClean="0"/>
              <a:t>, </a:t>
            </a:r>
            <a:r>
              <a:rPr lang="en-US" sz="2200" b="1" dirty="0" err="1" smtClean="0">
                <a:solidFill>
                  <a:srgbClr val="FF0000"/>
                </a:solidFill>
              </a:rPr>
              <a:t>umpan</a:t>
            </a:r>
            <a:r>
              <a:rPr lang="en-US" sz="2200" b="1" dirty="0" smtClean="0">
                <a:solidFill>
                  <a:srgbClr val="FF0000"/>
                </a:solidFill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</a:rPr>
              <a:t>balik</a:t>
            </a:r>
            <a:r>
              <a:rPr lang="en-US" sz="2200" dirty="0" smtClean="0"/>
              <a:t>, </a:t>
            </a:r>
            <a:r>
              <a:rPr lang="en-US" sz="2200" b="1" dirty="0" smtClean="0">
                <a:solidFill>
                  <a:srgbClr val="FF0000"/>
                </a:solidFill>
              </a:rPr>
              <a:t>output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0411" y="4446494"/>
            <a:ext cx="2041589" cy="2153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71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9125" y="1892300"/>
            <a:ext cx="9441328" cy="34163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200" dirty="0" err="1" smtClean="0"/>
              <a:t>Contoh</a:t>
            </a:r>
            <a:r>
              <a:rPr lang="en-US" sz="2200" dirty="0" smtClean="0"/>
              <a:t> </a:t>
            </a:r>
            <a:r>
              <a:rPr lang="en-US" sz="2200" dirty="0" err="1" smtClean="0"/>
              <a:t>umum</a:t>
            </a:r>
            <a:r>
              <a:rPr lang="en-US" sz="2200" dirty="0" smtClean="0"/>
              <a:t> : </a:t>
            </a:r>
            <a:r>
              <a:rPr lang="en-US" sz="2200" dirty="0" err="1" smtClean="0"/>
              <a:t>cuci</a:t>
            </a:r>
            <a:r>
              <a:rPr lang="en-US" sz="2200" dirty="0" smtClean="0"/>
              <a:t> </a:t>
            </a:r>
            <a:r>
              <a:rPr lang="en-US" sz="2200" dirty="0" err="1" smtClean="0"/>
              <a:t>mobil</a:t>
            </a:r>
            <a:endParaRPr lang="en-US" sz="2200" dirty="0" smtClean="0"/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en-US" sz="2200" b="1" dirty="0" smtClean="0"/>
              <a:t>Input</a:t>
            </a:r>
            <a:r>
              <a:rPr lang="en-US" sz="2200" dirty="0" smtClean="0"/>
              <a:t>: </a:t>
            </a:r>
            <a:r>
              <a:rPr lang="en-US" sz="2200" dirty="0" err="1" smtClean="0"/>
              <a:t>mobil</a:t>
            </a:r>
            <a:r>
              <a:rPr lang="en-US" sz="2200" dirty="0" smtClean="0"/>
              <a:t> </a:t>
            </a:r>
            <a:r>
              <a:rPr lang="en-US" sz="2200" dirty="0" err="1" smtClean="0"/>
              <a:t>kotor</a:t>
            </a:r>
            <a:r>
              <a:rPr lang="en-US" sz="2200" dirty="0" smtClean="0"/>
              <a:t>, air, </a:t>
            </a:r>
            <a:r>
              <a:rPr lang="en-US" sz="2200" dirty="0" err="1" smtClean="0"/>
              <a:t>dan</a:t>
            </a:r>
            <a:r>
              <a:rPr lang="en-US" sz="2200" dirty="0" smtClean="0"/>
              <a:t> </a:t>
            </a:r>
            <a:r>
              <a:rPr lang="en-US" sz="2200" dirty="0" err="1" smtClean="0"/>
              <a:t>bahan</a:t>
            </a:r>
            <a:r>
              <a:rPr lang="en-US" sz="2200" dirty="0" smtClean="0"/>
              <a:t> </a:t>
            </a:r>
            <a:r>
              <a:rPr lang="en-US" sz="2200" dirty="0" err="1" smtClean="0"/>
              <a:t>pembersih</a:t>
            </a:r>
            <a:endParaRPr lang="en-US" sz="2200" dirty="0" smtClean="0"/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en-US" sz="2200" b="1" dirty="0" smtClean="0"/>
              <a:t>Proses</a:t>
            </a:r>
            <a:r>
              <a:rPr lang="en-US" sz="2200" dirty="0" smtClean="0"/>
              <a:t> : </a:t>
            </a:r>
            <a:r>
              <a:rPr lang="en-US" sz="2200" dirty="0" err="1" smtClean="0"/>
              <a:t>pilih</a:t>
            </a:r>
            <a:r>
              <a:rPr lang="en-US" sz="2200" dirty="0" smtClean="0"/>
              <a:t> </a:t>
            </a:r>
            <a:r>
              <a:rPr lang="en-US" sz="2200" dirty="0" err="1" smtClean="0"/>
              <a:t>tipe</a:t>
            </a:r>
            <a:r>
              <a:rPr lang="en-US" sz="2200" dirty="0" smtClean="0"/>
              <a:t> </a:t>
            </a:r>
            <a:r>
              <a:rPr lang="en-US" sz="2200" dirty="0" err="1" smtClean="0"/>
              <a:t>pencucian</a:t>
            </a:r>
            <a:r>
              <a:rPr lang="en-US" sz="2200" dirty="0" smtClean="0"/>
              <a:t> (</a:t>
            </a:r>
            <a:r>
              <a:rPr lang="en-US" sz="2200" dirty="0" err="1" smtClean="0"/>
              <a:t>cuci</a:t>
            </a:r>
            <a:r>
              <a:rPr lang="en-US" sz="2200" dirty="0" smtClean="0"/>
              <a:t> </a:t>
            </a:r>
            <a:r>
              <a:rPr lang="en-US" sz="2200" dirty="0" err="1" smtClean="0"/>
              <a:t>biasa</a:t>
            </a:r>
            <a:r>
              <a:rPr lang="en-US" sz="2200" dirty="0" smtClean="0"/>
              <a:t>, </a:t>
            </a:r>
            <a:r>
              <a:rPr lang="en-US" sz="2200" dirty="0" err="1" smtClean="0"/>
              <a:t>cuci</a:t>
            </a:r>
            <a:r>
              <a:rPr lang="en-US" sz="2200" dirty="0" smtClean="0"/>
              <a:t> </a:t>
            </a:r>
            <a:r>
              <a:rPr lang="en-US" sz="2200" dirty="0" err="1" smtClean="0"/>
              <a:t>pakai</a:t>
            </a:r>
            <a:r>
              <a:rPr lang="en-US" sz="2200" dirty="0" smtClean="0"/>
              <a:t> wax, </a:t>
            </a:r>
            <a:r>
              <a:rPr lang="en-US" sz="2200" dirty="0" err="1" smtClean="0"/>
              <a:t>cuci</a:t>
            </a:r>
            <a:r>
              <a:rPr lang="en-US" sz="2200" dirty="0" smtClean="0"/>
              <a:t> </a:t>
            </a:r>
            <a:r>
              <a:rPr lang="en-US" sz="2200" dirty="0" err="1" smtClean="0"/>
              <a:t>salju</a:t>
            </a:r>
            <a:r>
              <a:rPr lang="en-US" sz="2200" dirty="0" smtClean="0"/>
              <a:t>)</a:t>
            </a:r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en-US" sz="2200" b="1" dirty="0" err="1" smtClean="0"/>
              <a:t>Umpan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balik</a:t>
            </a:r>
            <a:r>
              <a:rPr lang="en-US" sz="2200" dirty="0" smtClean="0"/>
              <a:t>: </a:t>
            </a:r>
            <a:r>
              <a:rPr lang="en-US" sz="2200" dirty="0" err="1" smtClean="0"/>
              <a:t>penilaian</a:t>
            </a:r>
            <a:r>
              <a:rPr lang="en-US" sz="2200" dirty="0" smtClean="0"/>
              <a:t> </a:t>
            </a:r>
            <a:r>
              <a:rPr lang="en-US" sz="2200" dirty="0" err="1" smtClean="0"/>
              <a:t>pengguna</a:t>
            </a:r>
            <a:r>
              <a:rPr lang="en-US" sz="2200" dirty="0" smtClean="0"/>
              <a:t> (</a:t>
            </a:r>
            <a:r>
              <a:rPr lang="en-US" sz="2200" dirty="0" err="1" smtClean="0"/>
              <a:t>seberapa</a:t>
            </a:r>
            <a:r>
              <a:rPr lang="en-US" sz="2200" dirty="0" smtClean="0"/>
              <a:t> </a:t>
            </a:r>
            <a:r>
              <a:rPr lang="en-US" sz="2200" dirty="0" err="1" smtClean="0"/>
              <a:t>bersih</a:t>
            </a:r>
            <a:r>
              <a:rPr lang="en-US" sz="2200" dirty="0" smtClean="0"/>
              <a:t> </a:t>
            </a:r>
            <a:r>
              <a:rPr lang="en-US" sz="2200" dirty="0" err="1" smtClean="0"/>
              <a:t>hasil</a:t>
            </a:r>
            <a:r>
              <a:rPr lang="en-US" sz="2200" dirty="0" smtClean="0"/>
              <a:t> </a:t>
            </a:r>
            <a:r>
              <a:rPr lang="en-US" sz="2200" dirty="0" err="1" smtClean="0"/>
              <a:t>cuci</a:t>
            </a:r>
            <a:r>
              <a:rPr lang="en-US" sz="2200" dirty="0" smtClean="0"/>
              <a:t> </a:t>
            </a:r>
            <a:r>
              <a:rPr lang="en-US" sz="2200" dirty="0" err="1" smtClean="0"/>
              <a:t>mobil</a:t>
            </a:r>
            <a:r>
              <a:rPr lang="en-US" sz="2200" dirty="0" smtClean="0"/>
              <a:t>)</a:t>
            </a:r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en-US" sz="2200" b="1" dirty="0" smtClean="0"/>
              <a:t>Output</a:t>
            </a:r>
            <a:r>
              <a:rPr lang="en-US" sz="2200" dirty="0" smtClean="0"/>
              <a:t>: </a:t>
            </a:r>
            <a:r>
              <a:rPr lang="en-US" sz="2200" dirty="0" err="1" smtClean="0"/>
              <a:t>mobil</a:t>
            </a:r>
            <a:r>
              <a:rPr lang="en-US" sz="2200" dirty="0" smtClean="0"/>
              <a:t> </a:t>
            </a:r>
            <a:r>
              <a:rPr lang="en-US" sz="2200" dirty="0" err="1" smtClean="0"/>
              <a:t>bersih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52107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7811" y="1776185"/>
            <a:ext cx="9154458" cy="34163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200" dirty="0" err="1" smtClean="0"/>
              <a:t>Sistem</a:t>
            </a:r>
            <a:r>
              <a:rPr lang="en-US" sz="2200" dirty="0" smtClean="0"/>
              <a:t> </a:t>
            </a:r>
            <a:r>
              <a:rPr lang="en-US" sz="2200" dirty="0" err="1" smtClean="0"/>
              <a:t>informasi</a:t>
            </a:r>
            <a:r>
              <a:rPr lang="en-US" sz="2200" dirty="0" smtClean="0"/>
              <a:t> </a:t>
            </a:r>
            <a:r>
              <a:rPr lang="en-US" sz="2200" dirty="0" err="1" smtClean="0"/>
              <a:t>adalah</a:t>
            </a:r>
            <a:r>
              <a:rPr lang="en-US" sz="2200" dirty="0" smtClean="0"/>
              <a:t> </a:t>
            </a:r>
            <a:r>
              <a:rPr lang="en-US" sz="2200" dirty="0" err="1" smtClean="0"/>
              <a:t>seperangkat</a:t>
            </a:r>
            <a:r>
              <a:rPr lang="en-US" sz="2200" dirty="0" smtClean="0"/>
              <a:t> </a:t>
            </a:r>
            <a:r>
              <a:rPr lang="en-US" sz="2200" dirty="0" err="1" smtClean="0"/>
              <a:t>elemen</a:t>
            </a:r>
            <a:r>
              <a:rPr lang="en-US" sz="2200" dirty="0" smtClean="0"/>
              <a:t> </a:t>
            </a:r>
            <a:r>
              <a:rPr lang="en-US" sz="2200" dirty="0" err="1" smtClean="0"/>
              <a:t>atau</a:t>
            </a:r>
            <a:r>
              <a:rPr lang="en-US" sz="2200" dirty="0" smtClean="0"/>
              <a:t> </a:t>
            </a:r>
            <a:r>
              <a:rPr lang="en-US" sz="2200" dirty="0" err="1" smtClean="0"/>
              <a:t>komponen</a:t>
            </a:r>
            <a:r>
              <a:rPr lang="en-US" sz="2200" dirty="0" smtClean="0"/>
              <a:t> yang </a:t>
            </a:r>
            <a:r>
              <a:rPr lang="en-US" sz="2200" dirty="0" err="1" smtClean="0"/>
              <a:t>saling</a:t>
            </a:r>
            <a:r>
              <a:rPr lang="en-US" sz="2200" dirty="0" smtClean="0"/>
              <a:t> </a:t>
            </a:r>
            <a:r>
              <a:rPr lang="en-US" sz="2200" dirty="0" err="1" smtClean="0"/>
              <a:t>terkait</a:t>
            </a:r>
            <a:r>
              <a:rPr lang="en-US" sz="2200" dirty="0" smtClean="0"/>
              <a:t> </a:t>
            </a:r>
            <a:r>
              <a:rPr lang="en-US" sz="2200" dirty="0" err="1" smtClean="0"/>
              <a:t>guna</a:t>
            </a:r>
            <a:r>
              <a:rPr lang="en-US" sz="2200" dirty="0" smtClean="0"/>
              <a:t> </a:t>
            </a:r>
            <a:r>
              <a:rPr lang="en-US" sz="2200" dirty="0" err="1" smtClean="0"/>
              <a:t>mengumpulkan</a:t>
            </a:r>
            <a:r>
              <a:rPr lang="en-US" sz="2200" dirty="0" smtClean="0"/>
              <a:t> (</a:t>
            </a:r>
            <a:r>
              <a:rPr lang="en-US" sz="2200" b="1" dirty="0" smtClean="0"/>
              <a:t>input</a:t>
            </a:r>
            <a:r>
              <a:rPr lang="en-US" sz="2200" dirty="0" smtClean="0"/>
              <a:t>), </a:t>
            </a:r>
            <a:r>
              <a:rPr lang="en-US" sz="2200" dirty="0" err="1" smtClean="0"/>
              <a:t>memanipulasi</a:t>
            </a:r>
            <a:r>
              <a:rPr lang="en-US" sz="2200" dirty="0" smtClean="0"/>
              <a:t> </a:t>
            </a:r>
            <a:r>
              <a:rPr lang="en-US" sz="2200" b="1" dirty="0" smtClean="0"/>
              <a:t>(proses</a:t>
            </a:r>
            <a:r>
              <a:rPr lang="en-US" sz="2200" dirty="0" smtClean="0"/>
              <a:t>), </a:t>
            </a:r>
            <a:r>
              <a:rPr lang="en-US" sz="2200" dirty="0" err="1" smtClean="0"/>
              <a:t>menyimpan</a:t>
            </a:r>
            <a:r>
              <a:rPr lang="en-US" sz="2200" dirty="0" smtClean="0"/>
              <a:t>, </a:t>
            </a:r>
            <a:r>
              <a:rPr lang="en-US" sz="2200" dirty="0" err="1" smtClean="0"/>
              <a:t>menyebarluaskan</a:t>
            </a:r>
            <a:r>
              <a:rPr lang="en-US" sz="2200" dirty="0" smtClean="0"/>
              <a:t> (</a:t>
            </a:r>
            <a:r>
              <a:rPr lang="en-US" sz="2200" b="1" dirty="0" smtClean="0"/>
              <a:t>output</a:t>
            </a:r>
            <a:r>
              <a:rPr lang="en-US" sz="2200" dirty="0" smtClean="0"/>
              <a:t>) data </a:t>
            </a:r>
            <a:r>
              <a:rPr lang="en-US" sz="2200" dirty="0" err="1" smtClean="0"/>
              <a:t>dan</a:t>
            </a:r>
            <a:r>
              <a:rPr lang="en-US" sz="2200" dirty="0" smtClean="0"/>
              <a:t> </a:t>
            </a:r>
            <a:r>
              <a:rPr lang="en-US" sz="2200" dirty="0" err="1" smtClean="0"/>
              <a:t>informasi</a:t>
            </a:r>
            <a:r>
              <a:rPr lang="en-US" sz="2200" dirty="0" smtClean="0"/>
              <a:t>, </a:t>
            </a:r>
            <a:r>
              <a:rPr lang="en-US" sz="2200" dirty="0" err="1" smtClean="0"/>
              <a:t>memberikan</a:t>
            </a:r>
            <a:r>
              <a:rPr lang="en-US" sz="2200" dirty="0" smtClean="0"/>
              <a:t> </a:t>
            </a:r>
            <a:r>
              <a:rPr lang="en-US" sz="2200" dirty="0" err="1" smtClean="0"/>
              <a:t>reaksi</a:t>
            </a:r>
            <a:r>
              <a:rPr lang="en-US" sz="2200" dirty="0" smtClean="0"/>
              <a:t> </a:t>
            </a:r>
            <a:r>
              <a:rPr lang="en-US" sz="2200" dirty="0" err="1" smtClean="0"/>
              <a:t>korektif</a:t>
            </a:r>
            <a:r>
              <a:rPr lang="en-US" sz="2200" dirty="0" smtClean="0"/>
              <a:t> </a:t>
            </a:r>
            <a:r>
              <a:rPr lang="en-US" sz="2200" dirty="0" err="1" smtClean="0"/>
              <a:t>untuk</a:t>
            </a:r>
            <a:r>
              <a:rPr lang="en-US" sz="2200" dirty="0" smtClean="0"/>
              <a:t> </a:t>
            </a:r>
            <a:r>
              <a:rPr lang="en-US" sz="2200" dirty="0" err="1" smtClean="0"/>
              <a:t>memenuhi</a:t>
            </a:r>
            <a:r>
              <a:rPr lang="en-US" sz="2200" dirty="0" smtClean="0"/>
              <a:t> </a:t>
            </a:r>
            <a:r>
              <a:rPr lang="en-US" sz="2200" dirty="0" err="1" smtClean="0"/>
              <a:t>suatu</a:t>
            </a:r>
            <a:r>
              <a:rPr lang="en-US" sz="2200" dirty="0" smtClean="0"/>
              <a:t> </a:t>
            </a:r>
            <a:r>
              <a:rPr lang="en-US" sz="2200" dirty="0" err="1" smtClean="0"/>
              <a:t>tujuan</a:t>
            </a:r>
            <a:endParaRPr lang="en-US" sz="2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t="8178"/>
          <a:stretch>
            <a:fillRect/>
          </a:stretch>
        </p:blipFill>
        <p:spPr bwMode="auto">
          <a:xfrm>
            <a:off x="2662091" y="4050249"/>
            <a:ext cx="7910509" cy="1987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790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Komponen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1024173"/>
              </p:ext>
            </p:extLst>
          </p:nvPr>
        </p:nvGraphicFramePr>
        <p:xfrm>
          <a:off x="1256553" y="1906813"/>
          <a:ext cx="9674411" cy="38331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543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Komputerisasi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Manual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48" r="19080"/>
          <a:stretch/>
        </p:blipFill>
        <p:spPr>
          <a:xfrm>
            <a:off x="1810871" y="2962088"/>
            <a:ext cx="2259106" cy="3416300"/>
          </a:xfrm>
        </p:spPr>
      </p:pic>
      <p:sp>
        <p:nvSpPr>
          <p:cNvPr id="9" name="Rounded Rectangle 8"/>
          <p:cNvSpPr/>
          <p:nvPr/>
        </p:nvSpPr>
        <p:spPr>
          <a:xfrm>
            <a:off x="4840942" y="2438400"/>
            <a:ext cx="6633883" cy="3724835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SISTEM INFORMASI</a:t>
            </a:r>
          </a:p>
          <a:p>
            <a:pPr algn="ctr"/>
            <a:r>
              <a:rPr lang="en-US" sz="2000" dirty="0" smtClean="0"/>
              <a:t>DAPAT</a:t>
            </a:r>
          </a:p>
          <a:p>
            <a:pPr algn="ctr"/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</a:rPr>
              <a:t>MANUAL</a:t>
            </a:r>
          </a:p>
          <a:p>
            <a:pPr algn="ctr"/>
            <a:r>
              <a:rPr lang="en-US" dirty="0" smtClean="0"/>
              <a:t>ATAU </a:t>
            </a:r>
          </a:p>
          <a:p>
            <a:pPr algn="ctr"/>
            <a:r>
              <a:rPr lang="en-US" sz="3600" b="1" dirty="0" smtClean="0">
                <a:solidFill>
                  <a:schemeClr val="accent2"/>
                </a:solidFill>
              </a:rPr>
              <a:t>KOMPUTERISASI</a:t>
            </a:r>
            <a:endParaRPr lang="en-US" sz="36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8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 Manual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2325" y="1848757"/>
            <a:ext cx="9781987" cy="34163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200" dirty="0" err="1" smtClean="0"/>
              <a:t>Analis</a:t>
            </a:r>
            <a:r>
              <a:rPr lang="en-US" sz="2200" dirty="0" smtClean="0"/>
              <a:t> </a:t>
            </a:r>
            <a:r>
              <a:rPr lang="en-US" sz="2200" dirty="0" err="1" smtClean="0"/>
              <a:t>menggambar</a:t>
            </a:r>
            <a:r>
              <a:rPr lang="en-US" sz="2200" dirty="0"/>
              <a:t> </a:t>
            </a:r>
            <a:r>
              <a:rPr lang="en-US" sz="2200" dirty="0" smtClean="0"/>
              <a:t>diagram </a:t>
            </a:r>
            <a:r>
              <a:rPr lang="en-US" sz="2200" dirty="0" err="1" smtClean="0"/>
              <a:t>dan</a:t>
            </a:r>
            <a:r>
              <a:rPr lang="en-US" sz="2200" dirty="0" smtClean="0"/>
              <a:t> </a:t>
            </a:r>
            <a:r>
              <a:rPr lang="en-US" sz="2200" dirty="0" err="1" smtClean="0"/>
              <a:t>grafik</a:t>
            </a:r>
            <a:r>
              <a:rPr lang="en-US" sz="2200" dirty="0" smtClean="0"/>
              <a:t> </a:t>
            </a:r>
            <a:r>
              <a:rPr lang="en-US" sz="2200" dirty="0" err="1" smtClean="0"/>
              <a:t>secara</a:t>
            </a:r>
            <a:r>
              <a:rPr lang="en-US" sz="2200" dirty="0" smtClean="0"/>
              <a:t> manual </a:t>
            </a:r>
            <a:r>
              <a:rPr lang="en-US" sz="2200" dirty="0" err="1" smtClean="0"/>
              <a:t>dengan</a:t>
            </a:r>
            <a:r>
              <a:rPr lang="en-US" sz="2200" dirty="0" smtClean="0"/>
              <a:t> </a:t>
            </a:r>
            <a:r>
              <a:rPr lang="en-US" sz="2200" dirty="0" err="1" smtClean="0"/>
              <a:t>menggunakan</a:t>
            </a:r>
            <a:r>
              <a:rPr lang="en-US" sz="2200" dirty="0" smtClean="0"/>
              <a:t> </a:t>
            </a:r>
            <a:r>
              <a:rPr lang="en-US" sz="2200" dirty="0" err="1" smtClean="0"/>
              <a:t>garis</a:t>
            </a:r>
            <a:r>
              <a:rPr lang="en-US" sz="2200" dirty="0" smtClean="0"/>
              <a:t> bantu </a:t>
            </a:r>
            <a:r>
              <a:rPr lang="en-US" sz="2200" dirty="0" err="1" smtClean="0"/>
              <a:t>dalam</a:t>
            </a:r>
            <a:r>
              <a:rPr lang="en-US" sz="2200" dirty="0" smtClean="0"/>
              <a:t> </a:t>
            </a:r>
            <a:r>
              <a:rPr lang="en-US" sz="2200" dirty="0" err="1" smtClean="0"/>
              <a:t>menentukan</a:t>
            </a:r>
            <a:r>
              <a:rPr lang="en-US" sz="2200" dirty="0" smtClean="0"/>
              <a:t> </a:t>
            </a:r>
            <a:r>
              <a:rPr lang="en-US" sz="2200" dirty="0" err="1" smtClean="0"/>
              <a:t>kebutuhan</a:t>
            </a:r>
            <a:r>
              <a:rPr lang="en-US" sz="2200" dirty="0" smtClean="0"/>
              <a:t>. </a:t>
            </a:r>
            <a:r>
              <a:rPr lang="en-US" sz="2200" dirty="0" err="1" smtClean="0"/>
              <a:t>Contoh</a:t>
            </a:r>
            <a:r>
              <a:rPr lang="en-US" sz="2200" dirty="0" smtClean="0"/>
              <a:t>:</a:t>
            </a:r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en-US" sz="2200" b="1" dirty="0" smtClean="0"/>
              <a:t>Input</a:t>
            </a:r>
            <a:r>
              <a:rPr lang="en-US" sz="2200" dirty="0" smtClean="0"/>
              <a:t> : </a:t>
            </a:r>
            <a:r>
              <a:rPr lang="en-US" sz="2200" dirty="0" err="1" smtClean="0"/>
              <a:t>melacak</a:t>
            </a:r>
            <a:r>
              <a:rPr lang="en-US" sz="2200" dirty="0" smtClean="0"/>
              <a:t> data </a:t>
            </a:r>
            <a:r>
              <a:rPr lang="en-US" sz="2200" dirty="0" err="1" smtClean="0"/>
              <a:t>harga</a:t>
            </a:r>
            <a:r>
              <a:rPr lang="en-US" sz="2200" dirty="0" smtClean="0"/>
              <a:t> </a:t>
            </a:r>
            <a:r>
              <a:rPr lang="en-US" sz="2200" dirty="0" err="1" smtClean="0"/>
              <a:t>selama</a:t>
            </a:r>
            <a:r>
              <a:rPr lang="en-US" sz="2200" dirty="0" smtClean="0"/>
              <a:t> </a:t>
            </a:r>
            <a:r>
              <a:rPr lang="en-US" sz="2200" dirty="0" err="1" smtClean="0"/>
              <a:t>beberapa</a:t>
            </a:r>
            <a:r>
              <a:rPr lang="en-US" sz="2200" dirty="0" smtClean="0"/>
              <a:t> </a:t>
            </a:r>
            <a:r>
              <a:rPr lang="en-US" sz="2200" dirty="0" err="1" smtClean="0"/>
              <a:t>bulan</a:t>
            </a:r>
            <a:r>
              <a:rPr lang="en-US" sz="2200" dirty="0" smtClean="0"/>
              <a:t>/</a:t>
            </a:r>
            <a:r>
              <a:rPr lang="en-US" sz="2200" dirty="0" err="1" smtClean="0"/>
              <a:t>tahun</a:t>
            </a:r>
            <a:r>
              <a:rPr lang="en-US" sz="2200" dirty="0" smtClean="0"/>
              <a:t> </a:t>
            </a:r>
            <a:r>
              <a:rPr lang="en-US" sz="2200" dirty="0" err="1" smtClean="0"/>
              <a:t>terakhir</a:t>
            </a:r>
            <a:endParaRPr lang="en-US" sz="2200" dirty="0" smtClean="0"/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en-US" sz="2200" b="1" dirty="0" smtClean="0"/>
              <a:t>Proses</a:t>
            </a:r>
            <a:r>
              <a:rPr lang="en-US" sz="2200" dirty="0" smtClean="0"/>
              <a:t>: </a:t>
            </a:r>
            <a:r>
              <a:rPr lang="en-US" sz="2200" dirty="0" err="1" smtClean="0"/>
              <a:t>analis</a:t>
            </a:r>
            <a:r>
              <a:rPr lang="en-US" sz="2200" dirty="0" smtClean="0"/>
              <a:t> </a:t>
            </a:r>
            <a:r>
              <a:rPr lang="en-US" sz="2200" dirty="0" err="1" smtClean="0"/>
              <a:t>menggambar</a:t>
            </a:r>
            <a:r>
              <a:rPr lang="en-US" sz="2200" dirty="0" smtClean="0"/>
              <a:t> graph </a:t>
            </a:r>
            <a:r>
              <a:rPr lang="en-US" sz="2200" dirty="0" err="1" smtClean="0"/>
              <a:t>pada</a:t>
            </a:r>
            <a:r>
              <a:rPr lang="en-US" sz="2200" dirty="0" smtClean="0"/>
              <a:t> </a:t>
            </a:r>
            <a:r>
              <a:rPr lang="en-US" sz="2200" dirty="0" err="1" smtClean="0"/>
              <a:t>kertas</a:t>
            </a:r>
            <a:endParaRPr lang="en-US" sz="2200" dirty="0" smtClean="0"/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en-US" sz="2200" b="1" dirty="0" smtClean="0"/>
              <a:t>Output</a:t>
            </a:r>
            <a:r>
              <a:rPr lang="en-US" sz="2200" dirty="0" smtClean="0"/>
              <a:t>: </a:t>
            </a:r>
            <a:r>
              <a:rPr lang="en-US" sz="2200" dirty="0" err="1" smtClean="0"/>
              <a:t>apa</a:t>
            </a:r>
            <a:r>
              <a:rPr lang="en-US" sz="2200" dirty="0" smtClean="0"/>
              <a:t> </a:t>
            </a:r>
            <a:r>
              <a:rPr lang="en-US" sz="2200" dirty="0" err="1" smtClean="0"/>
              <a:t>harga</a:t>
            </a:r>
            <a:r>
              <a:rPr lang="en-US" sz="2200" dirty="0" smtClean="0"/>
              <a:t> </a:t>
            </a:r>
            <a:r>
              <a:rPr lang="en-US" sz="2200" dirty="0" err="1" smtClean="0"/>
              <a:t>saham</a:t>
            </a:r>
            <a:r>
              <a:rPr lang="en-US" sz="2200" dirty="0" smtClean="0"/>
              <a:t> yang </a:t>
            </a:r>
            <a:r>
              <a:rPr lang="en-US" sz="2200" dirty="0" err="1" smtClean="0"/>
              <a:t>mungkin</a:t>
            </a:r>
            <a:r>
              <a:rPr lang="en-US" sz="2200" dirty="0" smtClean="0"/>
              <a:t> </a:t>
            </a:r>
            <a:r>
              <a:rPr lang="en-US" sz="2200" dirty="0" err="1" smtClean="0"/>
              <a:t>dilakukan</a:t>
            </a:r>
            <a:r>
              <a:rPr lang="en-US" sz="2200" dirty="0" smtClean="0"/>
              <a:t> </a:t>
            </a:r>
            <a:r>
              <a:rPr lang="en-US" sz="2200" dirty="0" err="1" smtClean="0"/>
              <a:t>kedepan</a:t>
            </a:r>
            <a:r>
              <a:rPr lang="en-US" sz="2200" dirty="0" smtClean="0"/>
              <a:t>?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80489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 </a:t>
            </a:r>
            <a:r>
              <a:rPr lang="en-US" dirty="0" err="1" smtClean="0"/>
              <a:t>Komputerisasi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 err="1" smtClean="0"/>
              <a:t>Pada</a:t>
            </a:r>
            <a:r>
              <a:rPr lang="en-US" sz="2200" dirty="0" smtClean="0"/>
              <a:t> </a:t>
            </a:r>
            <a:r>
              <a:rPr lang="en-US" sz="2200" dirty="0" err="1" smtClean="0"/>
              <a:t>sistem</a:t>
            </a:r>
            <a:r>
              <a:rPr lang="en-US" sz="2200" dirty="0" smtClean="0"/>
              <a:t> </a:t>
            </a:r>
            <a:r>
              <a:rPr lang="en-US" sz="2200" dirty="0" err="1" smtClean="0"/>
              <a:t>informasi</a:t>
            </a:r>
            <a:r>
              <a:rPr lang="en-US" sz="2200" dirty="0" smtClean="0"/>
              <a:t> </a:t>
            </a:r>
            <a:r>
              <a:rPr lang="en-US" sz="2200" dirty="0" err="1" smtClean="0"/>
              <a:t>terkomputerisasi</a:t>
            </a:r>
            <a:r>
              <a:rPr lang="en-US" sz="2200" dirty="0" smtClean="0"/>
              <a:t>, </a:t>
            </a:r>
            <a:r>
              <a:rPr lang="en-US" sz="2200" dirty="0" err="1" smtClean="0"/>
              <a:t>sistem</a:t>
            </a:r>
            <a:r>
              <a:rPr lang="en-US" sz="2200" dirty="0" smtClean="0"/>
              <a:t> </a:t>
            </a:r>
            <a:r>
              <a:rPr lang="en-US" sz="2200" dirty="0" err="1" smtClean="0"/>
              <a:t>dapat</a:t>
            </a:r>
            <a:r>
              <a:rPr lang="en-US" sz="2200" dirty="0" smtClean="0"/>
              <a:t> </a:t>
            </a:r>
            <a:r>
              <a:rPr lang="en-US" sz="2200" dirty="0" err="1" smtClean="0"/>
              <a:t>mengikuti</a:t>
            </a:r>
            <a:r>
              <a:rPr lang="en-US" sz="2200" dirty="0" smtClean="0"/>
              <a:t> </a:t>
            </a:r>
            <a:r>
              <a:rPr lang="en-US" sz="2200" dirty="0" err="1" smtClean="0"/>
              <a:t>indeks</a:t>
            </a:r>
            <a:r>
              <a:rPr lang="en-US" sz="2200" dirty="0" smtClean="0"/>
              <a:t> </a:t>
            </a:r>
            <a:r>
              <a:rPr lang="en-US" sz="2200" dirty="0" err="1" smtClean="0"/>
              <a:t>dan</a:t>
            </a:r>
            <a:r>
              <a:rPr lang="en-US" sz="2200" dirty="0" smtClean="0"/>
              <a:t> </a:t>
            </a:r>
            <a:r>
              <a:rPr lang="en-US" sz="2200" dirty="0" err="1" smtClean="0"/>
              <a:t>pasar</a:t>
            </a:r>
            <a:r>
              <a:rPr lang="en-US" sz="2200" dirty="0" smtClean="0"/>
              <a:t> </a:t>
            </a:r>
            <a:r>
              <a:rPr lang="en-US" sz="2200" dirty="0" err="1" smtClean="0"/>
              <a:t>saham</a:t>
            </a:r>
            <a:r>
              <a:rPr lang="en-US" sz="2200" dirty="0"/>
              <a:t> </a:t>
            </a:r>
            <a:r>
              <a:rPr lang="en-US" sz="2200" dirty="0" err="1" smtClean="0"/>
              <a:t>dan</a:t>
            </a:r>
            <a:r>
              <a:rPr lang="en-US" sz="2200" dirty="0" smtClean="0"/>
              <a:t> </a:t>
            </a:r>
            <a:r>
              <a:rPr lang="en-US" sz="2200" dirty="0" err="1" smtClean="0"/>
              <a:t>menyarankan</a:t>
            </a:r>
            <a:r>
              <a:rPr lang="en-US" sz="2200" dirty="0" smtClean="0"/>
              <a:t> </a:t>
            </a:r>
            <a:r>
              <a:rPr lang="en-US" sz="2200" dirty="0" err="1" smtClean="0"/>
              <a:t>kapan</a:t>
            </a:r>
            <a:r>
              <a:rPr lang="en-US" sz="2200" dirty="0" smtClean="0"/>
              <a:t> </a:t>
            </a:r>
            <a:r>
              <a:rPr lang="en-US" sz="2200" dirty="0" err="1" smtClean="0"/>
              <a:t>saham</a:t>
            </a:r>
            <a:r>
              <a:rPr lang="en-US" sz="2200" dirty="0" smtClean="0"/>
              <a:t> </a:t>
            </a:r>
            <a:r>
              <a:rPr lang="en-US" sz="2200" dirty="0" err="1" smtClean="0"/>
              <a:t>harus</a:t>
            </a:r>
            <a:r>
              <a:rPr lang="en-US" sz="2200" dirty="0" smtClean="0"/>
              <a:t> </a:t>
            </a:r>
            <a:r>
              <a:rPr lang="en-US" sz="2200" dirty="0" err="1" smtClean="0"/>
              <a:t>dibeli</a:t>
            </a:r>
            <a:r>
              <a:rPr lang="en-US" sz="2200" dirty="0" smtClean="0"/>
              <a:t> </a:t>
            </a:r>
            <a:r>
              <a:rPr lang="en-US" sz="2200" dirty="0" err="1" smtClean="0"/>
              <a:t>atau</a:t>
            </a:r>
            <a:r>
              <a:rPr lang="en-US" sz="2200" dirty="0" smtClean="0"/>
              <a:t> </a:t>
            </a:r>
            <a:r>
              <a:rPr lang="en-US" sz="2200" dirty="0" err="1" smtClean="0"/>
              <a:t>dijual</a:t>
            </a:r>
            <a:r>
              <a:rPr lang="en-US" sz="2200" dirty="0" smtClean="0"/>
              <a:t> </a:t>
            </a:r>
            <a:r>
              <a:rPr lang="en-US" sz="2200" dirty="0" err="1" smtClean="0"/>
              <a:t>secara</a:t>
            </a:r>
            <a:r>
              <a:rPr lang="en-US" sz="2200" dirty="0" smtClean="0"/>
              <a:t> </a:t>
            </a:r>
            <a:r>
              <a:rPr lang="en-US" sz="2200" dirty="0" err="1" smtClean="0"/>
              <a:t>langsung</a:t>
            </a:r>
            <a:endParaRPr lang="en-US" sz="2200" dirty="0" smtClean="0"/>
          </a:p>
          <a:p>
            <a:endParaRPr lang="en-US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9" r="15553"/>
          <a:stretch/>
        </p:blipFill>
        <p:spPr>
          <a:xfrm>
            <a:off x="4223563" y="3165928"/>
            <a:ext cx="3854825" cy="2141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17A9892-66A7-4059-BFE8-B1162248C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1369" y="1017017"/>
            <a:ext cx="6009286" cy="809251"/>
          </a:xfrm>
        </p:spPr>
        <p:txBody>
          <a:bodyPr>
            <a:normAutofit/>
          </a:bodyPr>
          <a:lstStyle/>
          <a:p>
            <a:r>
              <a:rPr lang="en-ID" sz="3200" baseline="1207" dirty="0" err="1">
                <a:cs typeface="Times New Roman"/>
              </a:rPr>
              <a:t>Ca</a:t>
            </a:r>
            <a:r>
              <a:rPr lang="en-ID" sz="3200" spc="-29" baseline="1207" dirty="0" err="1">
                <a:cs typeface="Times New Roman"/>
              </a:rPr>
              <a:t>p</a:t>
            </a:r>
            <a:r>
              <a:rPr lang="en-ID" sz="3200" spc="-34" baseline="1207" dirty="0" err="1">
                <a:cs typeface="Times New Roman"/>
              </a:rPr>
              <a:t>a</a:t>
            </a:r>
            <a:r>
              <a:rPr lang="en-ID" sz="3200" spc="-9" baseline="1207" dirty="0" err="1">
                <a:cs typeface="Times New Roman"/>
              </a:rPr>
              <a:t>i</a:t>
            </a:r>
            <a:r>
              <a:rPr lang="en-ID" sz="3200" spc="-34" baseline="1207" dirty="0" err="1">
                <a:cs typeface="Times New Roman"/>
              </a:rPr>
              <a:t>a</a:t>
            </a:r>
            <a:r>
              <a:rPr lang="en-ID" sz="3200" baseline="1207" dirty="0" err="1">
                <a:cs typeface="Times New Roman"/>
              </a:rPr>
              <a:t>n</a:t>
            </a:r>
            <a:r>
              <a:rPr lang="en-ID" sz="3200" spc="14" baseline="1207" dirty="0">
                <a:cs typeface="Times New Roman"/>
              </a:rPr>
              <a:t> </a:t>
            </a:r>
            <a:r>
              <a:rPr lang="en-ID" sz="3200" spc="-9" baseline="1207" dirty="0" err="1">
                <a:cs typeface="Times New Roman"/>
              </a:rPr>
              <a:t>P</a:t>
            </a:r>
            <a:r>
              <a:rPr lang="en-ID" sz="3200" baseline="1207" dirty="0" err="1">
                <a:cs typeface="Times New Roman"/>
              </a:rPr>
              <a:t>e</a:t>
            </a:r>
            <a:r>
              <a:rPr lang="en-ID" sz="3200" spc="-19" baseline="1207" dirty="0" err="1">
                <a:cs typeface="Times New Roman"/>
              </a:rPr>
              <a:t>m</a:t>
            </a:r>
            <a:r>
              <a:rPr lang="en-ID" sz="3200" spc="-29" baseline="1207" dirty="0" err="1">
                <a:cs typeface="Times New Roman"/>
              </a:rPr>
              <a:t>b</a:t>
            </a:r>
            <a:r>
              <a:rPr lang="en-ID" sz="3200" spc="-14" baseline="1207" dirty="0" err="1">
                <a:cs typeface="Times New Roman"/>
              </a:rPr>
              <a:t>e</a:t>
            </a:r>
            <a:r>
              <a:rPr lang="en-ID" sz="3200" spc="-29" baseline="1207" dirty="0" err="1">
                <a:cs typeface="Times New Roman"/>
              </a:rPr>
              <a:t>l</a:t>
            </a:r>
            <a:r>
              <a:rPr lang="en-ID" sz="3200" spc="-19" baseline="1207" dirty="0" err="1">
                <a:cs typeface="Times New Roman"/>
              </a:rPr>
              <a:t>a</a:t>
            </a:r>
            <a:r>
              <a:rPr lang="en-ID" sz="3200" spc="-29" baseline="1207" dirty="0" err="1">
                <a:cs typeface="Times New Roman"/>
              </a:rPr>
              <a:t>j</a:t>
            </a:r>
            <a:r>
              <a:rPr lang="en-ID" sz="3200" spc="-19" baseline="1207" dirty="0" err="1">
                <a:cs typeface="Times New Roman"/>
              </a:rPr>
              <a:t>a</a:t>
            </a:r>
            <a:r>
              <a:rPr lang="en-ID" sz="3200" spc="-25" baseline="1207" dirty="0" err="1">
                <a:cs typeface="Times New Roman"/>
              </a:rPr>
              <a:t>r</a:t>
            </a:r>
            <a:r>
              <a:rPr lang="en-ID" sz="3200" spc="-34" baseline="1207" dirty="0" err="1">
                <a:cs typeface="Times New Roman"/>
              </a:rPr>
              <a:t>a</a:t>
            </a:r>
            <a:r>
              <a:rPr lang="en-ID" sz="3200" baseline="1207" dirty="0" err="1">
                <a:cs typeface="Times New Roman"/>
              </a:rPr>
              <a:t>n</a:t>
            </a:r>
            <a:endParaRPr lang="en-ID" sz="3200" dirty="0">
              <a:solidFill>
                <a:srgbClr val="FFFF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62C16DE-9637-4540-AC44-136E2A9F7E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6480" y="1674361"/>
            <a:ext cx="6883764" cy="82849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d-ID" sz="1600" dirty="0"/>
              <a:t>Ketepatan dalam:</a:t>
            </a:r>
            <a:endParaRPr lang="en-US" sz="1600" dirty="0"/>
          </a:p>
          <a:p>
            <a:pPr lvl="0"/>
            <a:r>
              <a:rPr lang="id-ID" sz="1600" dirty="0"/>
              <a:t>Menjelaskan peranan sistem infomasi dalam dunia bisnis </a:t>
            </a:r>
            <a:endParaRPr lang="en-US" sz="1600" dirty="0"/>
          </a:p>
          <a:p>
            <a:r>
              <a:rPr lang="id-ID" sz="1600" dirty="0"/>
              <a:t>Mendemontrasikan pemanfaatan sistem informasi </a:t>
            </a:r>
            <a:endParaRPr lang="en-US" sz="1600" dirty="0"/>
          </a:p>
        </p:txBody>
      </p:sp>
      <p:grpSp>
        <p:nvGrpSpPr>
          <p:cNvPr id="4" name="Google Shape;356;p47">
            <a:extLst>
              <a:ext uri="{FF2B5EF4-FFF2-40B4-BE49-F238E27FC236}">
                <a16:creationId xmlns:a16="http://schemas.microsoft.com/office/drawing/2014/main" xmlns="" id="{942724DC-AE87-4A9C-AA09-44FE39AC5C2A}"/>
              </a:ext>
            </a:extLst>
          </p:cNvPr>
          <p:cNvGrpSpPr/>
          <p:nvPr/>
        </p:nvGrpSpPr>
        <p:grpSpPr>
          <a:xfrm>
            <a:off x="7192760" y="1684804"/>
            <a:ext cx="4462973" cy="3941789"/>
            <a:chOff x="3147275" y="533250"/>
            <a:chExt cx="4704657" cy="4155250"/>
          </a:xfrm>
        </p:grpSpPr>
        <p:sp>
          <p:nvSpPr>
            <p:cNvPr id="5" name="Google Shape;357;p47">
              <a:extLst>
                <a:ext uri="{FF2B5EF4-FFF2-40B4-BE49-F238E27FC236}">
                  <a16:creationId xmlns:a16="http://schemas.microsoft.com/office/drawing/2014/main" xmlns="" id="{C5F29308-1E14-4381-A3EF-3F764194D618}"/>
                </a:ext>
              </a:extLst>
            </p:cNvPr>
            <p:cNvSpPr/>
            <p:nvPr/>
          </p:nvSpPr>
          <p:spPr>
            <a:xfrm>
              <a:off x="7337297" y="4407128"/>
              <a:ext cx="183154" cy="225427"/>
            </a:xfrm>
            <a:custGeom>
              <a:avLst/>
              <a:gdLst/>
              <a:ahLst/>
              <a:cxnLst/>
              <a:rect l="l" t="t" r="r" b="b"/>
              <a:pathLst>
                <a:path w="2344" h="2885" extrusionOk="0">
                  <a:moveTo>
                    <a:pt x="1242" y="0"/>
                  </a:moveTo>
                  <a:cubicBezTo>
                    <a:pt x="1230" y="0"/>
                    <a:pt x="1217" y="1"/>
                    <a:pt x="1205" y="2"/>
                  </a:cubicBezTo>
                  <a:lnTo>
                    <a:pt x="1105" y="19"/>
                  </a:lnTo>
                  <a:cubicBezTo>
                    <a:pt x="938" y="52"/>
                    <a:pt x="854" y="437"/>
                    <a:pt x="938" y="588"/>
                  </a:cubicBezTo>
                  <a:cubicBezTo>
                    <a:pt x="1172" y="1006"/>
                    <a:pt x="1507" y="1760"/>
                    <a:pt x="1122" y="2044"/>
                  </a:cubicBezTo>
                  <a:lnTo>
                    <a:pt x="686" y="2362"/>
                  </a:lnTo>
                  <a:cubicBezTo>
                    <a:pt x="251" y="2647"/>
                    <a:pt x="0" y="2446"/>
                    <a:pt x="0" y="2714"/>
                  </a:cubicBezTo>
                  <a:cubicBezTo>
                    <a:pt x="0" y="2803"/>
                    <a:pt x="261" y="2885"/>
                    <a:pt x="573" y="2885"/>
                  </a:cubicBezTo>
                  <a:cubicBezTo>
                    <a:pt x="729" y="2885"/>
                    <a:pt x="898" y="2864"/>
                    <a:pt x="1055" y="2814"/>
                  </a:cubicBezTo>
                  <a:cubicBezTo>
                    <a:pt x="1523" y="2680"/>
                    <a:pt x="1975" y="2513"/>
                    <a:pt x="1975" y="2513"/>
                  </a:cubicBezTo>
                  <a:cubicBezTo>
                    <a:pt x="2226" y="2446"/>
                    <a:pt x="2344" y="2145"/>
                    <a:pt x="2193" y="1944"/>
                  </a:cubicBezTo>
                  <a:lnTo>
                    <a:pt x="1959" y="1609"/>
                  </a:lnTo>
                  <a:lnTo>
                    <a:pt x="1892" y="1475"/>
                  </a:lnTo>
                  <a:lnTo>
                    <a:pt x="1590" y="253"/>
                  </a:lnTo>
                  <a:cubicBezTo>
                    <a:pt x="1544" y="98"/>
                    <a:pt x="1396" y="0"/>
                    <a:pt x="1242" y="0"/>
                  </a:cubicBezTo>
                  <a:close/>
                </a:path>
              </a:pathLst>
            </a:custGeom>
            <a:solidFill>
              <a:srgbClr val="FAB9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358;p47">
              <a:extLst>
                <a:ext uri="{FF2B5EF4-FFF2-40B4-BE49-F238E27FC236}">
                  <a16:creationId xmlns:a16="http://schemas.microsoft.com/office/drawing/2014/main" xmlns="" id="{6798E29E-35F2-42D2-BFC0-0222C9DE7938}"/>
                </a:ext>
              </a:extLst>
            </p:cNvPr>
            <p:cNvSpPr/>
            <p:nvPr/>
          </p:nvSpPr>
          <p:spPr>
            <a:xfrm>
              <a:off x="3373560" y="772584"/>
              <a:ext cx="4478373" cy="3525251"/>
            </a:xfrm>
            <a:custGeom>
              <a:avLst/>
              <a:gdLst/>
              <a:ahLst/>
              <a:cxnLst/>
              <a:rect l="l" t="t" r="r" b="b"/>
              <a:pathLst>
                <a:path w="57314" h="45116" extrusionOk="0">
                  <a:moveTo>
                    <a:pt x="5441" y="1"/>
                  </a:moveTo>
                  <a:cubicBezTo>
                    <a:pt x="2428" y="1"/>
                    <a:pt x="1" y="1691"/>
                    <a:pt x="1" y="3767"/>
                  </a:cubicBezTo>
                  <a:cubicBezTo>
                    <a:pt x="1" y="4637"/>
                    <a:pt x="453" y="5457"/>
                    <a:pt x="1172" y="6077"/>
                  </a:cubicBezTo>
                  <a:cubicBezTo>
                    <a:pt x="3248" y="7901"/>
                    <a:pt x="4403" y="10563"/>
                    <a:pt x="4152" y="13325"/>
                  </a:cubicBezTo>
                  <a:cubicBezTo>
                    <a:pt x="4085" y="14061"/>
                    <a:pt x="4102" y="14781"/>
                    <a:pt x="4252" y="15484"/>
                  </a:cubicBezTo>
                  <a:cubicBezTo>
                    <a:pt x="4319" y="15819"/>
                    <a:pt x="4420" y="16153"/>
                    <a:pt x="4554" y="16455"/>
                  </a:cubicBezTo>
                  <a:cubicBezTo>
                    <a:pt x="5340" y="18497"/>
                    <a:pt x="8454" y="20974"/>
                    <a:pt x="8655" y="22866"/>
                  </a:cubicBezTo>
                  <a:cubicBezTo>
                    <a:pt x="10111" y="37395"/>
                    <a:pt x="13927" y="42667"/>
                    <a:pt x="27904" y="44726"/>
                  </a:cubicBezTo>
                  <a:cubicBezTo>
                    <a:pt x="29671" y="44989"/>
                    <a:pt x="31415" y="45116"/>
                    <a:pt x="33117" y="45116"/>
                  </a:cubicBezTo>
                  <a:cubicBezTo>
                    <a:pt x="44847" y="45116"/>
                    <a:pt x="54571" y="39108"/>
                    <a:pt x="55857" y="30381"/>
                  </a:cubicBezTo>
                  <a:cubicBezTo>
                    <a:pt x="57314" y="20422"/>
                    <a:pt x="54920" y="8889"/>
                    <a:pt x="33243" y="8604"/>
                  </a:cubicBezTo>
                  <a:cubicBezTo>
                    <a:pt x="33093" y="8604"/>
                    <a:pt x="32708" y="8571"/>
                    <a:pt x="32172" y="8537"/>
                  </a:cubicBezTo>
                  <a:cubicBezTo>
                    <a:pt x="28389" y="8286"/>
                    <a:pt x="24724" y="7282"/>
                    <a:pt x="21309" y="5558"/>
                  </a:cubicBezTo>
                  <a:cubicBezTo>
                    <a:pt x="19142" y="4468"/>
                    <a:pt x="16429" y="3858"/>
                    <a:pt x="14338" y="3858"/>
                  </a:cubicBezTo>
                  <a:cubicBezTo>
                    <a:pt x="13667" y="3858"/>
                    <a:pt x="13059" y="3921"/>
                    <a:pt x="12555" y="4051"/>
                  </a:cubicBezTo>
                  <a:lnTo>
                    <a:pt x="12538" y="4051"/>
                  </a:lnTo>
                  <a:cubicBezTo>
                    <a:pt x="12412" y="4088"/>
                    <a:pt x="12287" y="4105"/>
                    <a:pt x="12164" y="4105"/>
                  </a:cubicBezTo>
                  <a:cubicBezTo>
                    <a:pt x="11549" y="4105"/>
                    <a:pt x="10998" y="3675"/>
                    <a:pt x="10831" y="3047"/>
                  </a:cubicBezTo>
                  <a:cubicBezTo>
                    <a:pt x="10345" y="1273"/>
                    <a:pt x="7952" y="1"/>
                    <a:pt x="5441" y="1"/>
                  </a:cubicBezTo>
                  <a:close/>
                </a:path>
              </a:pathLst>
            </a:custGeom>
            <a:solidFill>
              <a:srgbClr val="E0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359;p47">
              <a:extLst>
                <a:ext uri="{FF2B5EF4-FFF2-40B4-BE49-F238E27FC236}">
                  <a16:creationId xmlns:a16="http://schemas.microsoft.com/office/drawing/2014/main" xmlns="" id="{7AFDCEF7-D18E-4393-8346-8727BB5A0E8A}"/>
                </a:ext>
              </a:extLst>
            </p:cNvPr>
            <p:cNvSpPr/>
            <p:nvPr/>
          </p:nvSpPr>
          <p:spPr>
            <a:xfrm>
              <a:off x="4245958" y="533250"/>
              <a:ext cx="444759" cy="298251"/>
            </a:xfrm>
            <a:custGeom>
              <a:avLst/>
              <a:gdLst/>
              <a:ahLst/>
              <a:cxnLst/>
              <a:rect l="l" t="t" r="r" b="b"/>
              <a:pathLst>
                <a:path w="5692" h="3817" extrusionOk="0">
                  <a:moveTo>
                    <a:pt x="2277" y="1"/>
                  </a:moveTo>
                  <a:cubicBezTo>
                    <a:pt x="1021" y="1"/>
                    <a:pt x="0" y="871"/>
                    <a:pt x="0" y="1909"/>
                  </a:cubicBezTo>
                  <a:cubicBezTo>
                    <a:pt x="0" y="2963"/>
                    <a:pt x="1021" y="3817"/>
                    <a:pt x="2277" y="3817"/>
                  </a:cubicBezTo>
                  <a:cubicBezTo>
                    <a:pt x="2913" y="3817"/>
                    <a:pt x="3448" y="3599"/>
                    <a:pt x="3867" y="3265"/>
                  </a:cubicBezTo>
                  <a:cubicBezTo>
                    <a:pt x="4038" y="3122"/>
                    <a:pt x="4270" y="3077"/>
                    <a:pt x="4490" y="3077"/>
                  </a:cubicBezTo>
                  <a:cubicBezTo>
                    <a:pt x="4528" y="3077"/>
                    <a:pt x="4566" y="3078"/>
                    <a:pt x="4603" y="3080"/>
                  </a:cubicBezTo>
                  <a:cubicBezTo>
                    <a:pt x="4640" y="3085"/>
                    <a:pt x="4677" y="3087"/>
                    <a:pt x="4713" y="3087"/>
                  </a:cubicBezTo>
                  <a:cubicBezTo>
                    <a:pt x="5212" y="3087"/>
                    <a:pt x="5691" y="2670"/>
                    <a:pt x="5691" y="2093"/>
                  </a:cubicBezTo>
                  <a:cubicBezTo>
                    <a:pt x="5691" y="1574"/>
                    <a:pt x="5290" y="1156"/>
                    <a:pt x="4804" y="1089"/>
                  </a:cubicBezTo>
                  <a:cubicBezTo>
                    <a:pt x="4520" y="1072"/>
                    <a:pt x="4269" y="921"/>
                    <a:pt x="4051" y="720"/>
                  </a:cubicBezTo>
                  <a:cubicBezTo>
                    <a:pt x="3633" y="285"/>
                    <a:pt x="2997" y="1"/>
                    <a:pt x="2277" y="1"/>
                  </a:cubicBezTo>
                  <a:close/>
                </a:path>
              </a:pathLst>
            </a:custGeom>
            <a:solidFill>
              <a:srgbClr val="E0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360;p47">
              <a:extLst>
                <a:ext uri="{FF2B5EF4-FFF2-40B4-BE49-F238E27FC236}">
                  <a16:creationId xmlns:a16="http://schemas.microsoft.com/office/drawing/2014/main" xmlns="" id="{F95AB5BD-D430-4828-A7A9-AD15622DB954}"/>
                </a:ext>
              </a:extLst>
            </p:cNvPr>
            <p:cNvSpPr/>
            <p:nvPr/>
          </p:nvSpPr>
          <p:spPr>
            <a:xfrm>
              <a:off x="4732517" y="864160"/>
              <a:ext cx="115175" cy="85092"/>
            </a:xfrm>
            <a:custGeom>
              <a:avLst/>
              <a:gdLst/>
              <a:ahLst/>
              <a:cxnLst/>
              <a:rect l="l" t="t" r="r" b="b"/>
              <a:pathLst>
                <a:path w="1474" h="1089" extrusionOk="0">
                  <a:moveTo>
                    <a:pt x="737" y="0"/>
                  </a:moveTo>
                  <a:cubicBezTo>
                    <a:pt x="335" y="0"/>
                    <a:pt x="0" y="252"/>
                    <a:pt x="0" y="536"/>
                  </a:cubicBezTo>
                  <a:cubicBezTo>
                    <a:pt x="0" y="854"/>
                    <a:pt x="318" y="1088"/>
                    <a:pt x="737" y="1088"/>
                  </a:cubicBezTo>
                  <a:cubicBezTo>
                    <a:pt x="1138" y="1088"/>
                    <a:pt x="1473" y="837"/>
                    <a:pt x="1473" y="536"/>
                  </a:cubicBezTo>
                  <a:cubicBezTo>
                    <a:pt x="1473" y="252"/>
                    <a:pt x="1138" y="0"/>
                    <a:pt x="737" y="0"/>
                  </a:cubicBezTo>
                  <a:close/>
                </a:path>
              </a:pathLst>
            </a:custGeom>
            <a:solidFill>
              <a:srgbClr val="E0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61;p47">
              <a:extLst>
                <a:ext uri="{FF2B5EF4-FFF2-40B4-BE49-F238E27FC236}">
                  <a16:creationId xmlns:a16="http://schemas.microsoft.com/office/drawing/2014/main" xmlns="" id="{1453417B-3565-4392-806D-91BFD19A61C6}"/>
                </a:ext>
              </a:extLst>
            </p:cNvPr>
            <p:cNvSpPr/>
            <p:nvPr/>
          </p:nvSpPr>
          <p:spPr>
            <a:xfrm>
              <a:off x="6838230" y="1320481"/>
              <a:ext cx="245977" cy="146664"/>
            </a:xfrm>
            <a:custGeom>
              <a:avLst/>
              <a:gdLst/>
              <a:ahLst/>
              <a:cxnLst/>
              <a:rect l="l" t="t" r="r" b="b"/>
              <a:pathLst>
                <a:path w="3148" h="1877" extrusionOk="0">
                  <a:moveTo>
                    <a:pt x="1666" y="0"/>
                  </a:moveTo>
                  <a:cubicBezTo>
                    <a:pt x="1635" y="0"/>
                    <a:pt x="1605" y="1"/>
                    <a:pt x="1574" y="2"/>
                  </a:cubicBezTo>
                  <a:cubicBezTo>
                    <a:pt x="720" y="2"/>
                    <a:pt x="0" y="421"/>
                    <a:pt x="0" y="940"/>
                  </a:cubicBezTo>
                  <a:cubicBezTo>
                    <a:pt x="0" y="1458"/>
                    <a:pt x="720" y="1877"/>
                    <a:pt x="1574" y="1877"/>
                  </a:cubicBezTo>
                  <a:cubicBezTo>
                    <a:pt x="2427" y="1877"/>
                    <a:pt x="3147" y="1458"/>
                    <a:pt x="3147" y="940"/>
                  </a:cubicBezTo>
                  <a:cubicBezTo>
                    <a:pt x="3147" y="439"/>
                    <a:pt x="2508" y="0"/>
                    <a:pt x="1666" y="0"/>
                  </a:cubicBezTo>
                  <a:close/>
                </a:path>
              </a:pathLst>
            </a:custGeom>
            <a:solidFill>
              <a:srgbClr val="E0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62;p47">
              <a:extLst>
                <a:ext uri="{FF2B5EF4-FFF2-40B4-BE49-F238E27FC236}">
                  <a16:creationId xmlns:a16="http://schemas.microsoft.com/office/drawing/2014/main" xmlns="" id="{03DF1D3A-31DD-4B4E-BF99-1BCFAEF5B34B}"/>
                </a:ext>
              </a:extLst>
            </p:cNvPr>
            <p:cNvSpPr/>
            <p:nvPr/>
          </p:nvSpPr>
          <p:spPr>
            <a:xfrm>
              <a:off x="7115459" y="1223825"/>
              <a:ext cx="74621" cy="74621"/>
            </a:xfrm>
            <a:custGeom>
              <a:avLst/>
              <a:gdLst/>
              <a:ahLst/>
              <a:cxnLst/>
              <a:rect l="l" t="t" r="r" b="b"/>
              <a:pathLst>
                <a:path w="955" h="955" extrusionOk="0">
                  <a:moveTo>
                    <a:pt x="469" y="1"/>
                  </a:moveTo>
                  <a:cubicBezTo>
                    <a:pt x="202" y="1"/>
                    <a:pt x="1" y="201"/>
                    <a:pt x="1" y="486"/>
                  </a:cubicBezTo>
                  <a:cubicBezTo>
                    <a:pt x="1" y="754"/>
                    <a:pt x="202" y="955"/>
                    <a:pt x="469" y="955"/>
                  </a:cubicBezTo>
                  <a:cubicBezTo>
                    <a:pt x="754" y="955"/>
                    <a:pt x="955" y="754"/>
                    <a:pt x="955" y="486"/>
                  </a:cubicBezTo>
                  <a:cubicBezTo>
                    <a:pt x="955" y="201"/>
                    <a:pt x="754" y="1"/>
                    <a:pt x="469" y="1"/>
                  </a:cubicBezTo>
                  <a:close/>
                </a:path>
              </a:pathLst>
            </a:custGeom>
            <a:solidFill>
              <a:srgbClr val="E0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63;p47">
              <a:extLst>
                <a:ext uri="{FF2B5EF4-FFF2-40B4-BE49-F238E27FC236}">
                  <a16:creationId xmlns:a16="http://schemas.microsoft.com/office/drawing/2014/main" xmlns="" id="{A10605BD-5532-4A70-8C4E-ED35170A42D9}"/>
                </a:ext>
              </a:extLst>
            </p:cNvPr>
            <p:cNvSpPr/>
            <p:nvPr/>
          </p:nvSpPr>
          <p:spPr>
            <a:xfrm>
              <a:off x="3147275" y="2996052"/>
              <a:ext cx="535086" cy="1442653"/>
            </a:xfrm>
            <a:custGeom>
              <a:avLst/>
              <a:gdLst/>
              <a:ahLst/>
              <a:cxnLst/>
              <a:rect l="l" t="t" r="r" b="b"/>
              <a:pathLst>
                <a:path w="6848" h="18463" extrusionOk="0">
                  <a:moveTo>
                    <a:pt x="319" y="0"/>
                  </a:moveTo>
                  <a:cubicBezTo>
                    <a:pt x="319" y="0"/>
                    <a:pt x="1" y="2913"/>
                    <a:pt x="1608" y="4921"/>
                  </a:cubicBezTo>
                  <a:cubicBezTo>
                    <a:pt x="2495" y="6009"/>
                    <a:pt x="4336" y="6796"/>
                    <a:pt x="5357" y="7131"/>
                  </a:cubicBezTo>
                  <a:cubicBezTo>
                    <a:pt x="5792" y="7282"/>
                    <a:pt x="6094" y="7683"/>
                    <a:pt x="6094" y="8135"/>
                  </a:cubicBezTo>
                  <a:cubicBezTo>
                    <a:pt x="5977" y="15115"/>
                    <a:pt x="4922" y="18463"/>
                    <a:pt x="4922" y="18463"/>
                  </a:cubicBezTo>
                  <a:lnTo>
                    <a:pt x="5943" y="18346"/>
                  </a:lnTo>
                  <a:cubicBezTo>
                    <a:pt x="6847" y="10780"/>
                    <a:pt x="6395" y="7817"/>
                    <a:pt x="6194" y="6361"/>
                  </a:cubicBezTo>
                  <a:cubicBezTo>
                    <a:pt x="6044" y="5306"/>
                    <a:pt x="5843" y="3666"/>
                    <a:pt x="4805" y="2360"/>
                  </a:cubicBezTo>
                  <a:cubicBezTo>
                    <a:pt x="3215" y="352"/>
                    <a:pt x="319" y="0"/>
                    <a:pt x="319" y="0"/>
                  </a:cubicBezTo>
                  <a:close/>
                </a:path>
              </a:pathLst>
            </a:custGeom>
            <a:solidFill>
              <a:srgbClr val="84DE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64;p47">
              <a:extLst>
                <a:ext uri="{FF2B5EF4-FFF2-40B4-BE49-F238E27FC236}">
                  <a16:creationId xmlns:a16="http://schemas.microsoft.com/office/drawing/2014/main" xmlns="" id="{E392EE6B-15EF-4BEF-A210-1867DDABBBDA}"/>
                </a:ext>
              </a:extLst>
            </p:cNvPr>
            <p:cNvSpPr/>
            <p:nvPr/>
          </p:nvSpPr>
          <p:spPr>
            <a:xfrm>
              <a:off x="3737209" y="3049497"/>
              <a:ext cx="587281" cy="1164249"/>
            </a:xfrm>
            <a:custGeom>
              <a:avLst/>
              <a:gdLst/>
              <a:ahLst/>
              <a:cxnLst/>
              <a:rect l="l" t="t" r="r" b="b"/>
              <a:pathLst>
                <a:path w="7516" h="14900" extrusionOk="0">
                  <a:moveTo>
                    <a:pt x="7381" y="0"/>
                  </a:moveTo>
                  <a:cubicBezTo>
                    <a:pt x="6840" y="0"/>
                    <a:pt x="4792" y="87"/>
                    <a:pt x="3364" y="1342"/>
                  </a:cubicBezTo>
                  <a:cubicBezTo>
                    <a:pt x="2310" y="2262"/>
                    <a:pt x="1858" y="3652"/>
                    <a:pt x="1590" y="4505"/>
                  </a:cubicBezTo>
                  <a:cubicBezTo>
                    <a:pt x="1188" y="5694"/>
                    <a:pt x="385" y="8121"/>
                    <a:pt x="0" y="14649"/>
                  </a:cubicBezTo>
                  <a:lnTo>
                    <a:pt x="854" y="14900"/>
                  </a:lnTo>
                  <a:cubicBezTo>
                    <a:pt x="854" y="14900"/>
                    <a:pt x="435" y="11920"/>
                    <a:pt x="1406" y="6012"/>
                  </a:cubicBezTo>
                  <a:cubicBezTo>
                    <a:pt x="1473" y="5610"/>
                    <a:pt x="1774" y="5325"/>
                    <a:pt x="2176" y="5258"/>
                  </a:cubicBezTo>
                  <a:cubicBezTo>
                    <a:pt x="3097" y="5158"/>
                    <a:pt x="4771" y="4756"/>
                    <a:pt x="5674" y="3953"/>
                  </a:cubicBezTo>
                  <a:cubicBezTo>
                    <a:pt x="7332" y="2497"/>
                    <a:pt x="7516" y="3"/>
                    <a:pt x="7516" y="3"/>
                  </a:cubicBezTo>
                  <a:cubicBezTo>
                    <a:pt x="7516" y="3"/>
                    <a:pt x="7468" y="0"/>
                    <a:pt x="7381" y="0"/>
                  </a:cubicBezTo>
                  <a:close/>
                </a:path>
              </a:pathLst>
            </a:custGeom>
            <a:solidFill>
              <a:srgbClr val="84DE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65;p47">
              <a:extLst>
                <a:ext uri="{FF2B5EF4-FFF2-40B4-BE49-F238E27FC236}">
                  <a16:creationId xmlns:a16="http://schemas.microsoft.com/office/drawing/2014/main" xmlns="" id="{929AC135-F01E-4B47-A3BD-257CB5FB93D8}"/>
                </a:ext>
              </a:extLst>
            </p:cNvPr>
            <p:cNvSpPr/>
            <p:nvPr/>
          </p:nvSpPr>
          <p:spPr>
            <a:xfrm>
              <a:off x="3653446" y="2582707"/>
              <a:ext cx="605644" cy="1599709"/>
            </a:xfrm>
            <a:custGeom>
              <a:avLst/>
              <a:gdLst/>
              <a:ahLst/>
              <a:cxnLst/>
              <a:rect l="l" t="t" r="r" b="b"/>
              <a:pathLst>
                <a:path w="7751" h="20473" extrusionOk="0">
                  <a:moveTo>
                    <a:pt x="7667" y="1"/>
                  </a:moveTo>
                  <a:cubicBezTo>
                    <a:pt x="7667" y="1"/>
                    <a:pt x="4738" y="118"/>
                    <a:pt x="2964" y="2026"/>
                  </a:cubicBezTo>
                  <a:cubicBezTo>
                    <a:pt x="1825" y="3231"/>
                    <a:pt x="1474" y="4889"/>
                    <a:pt x="1239" y="5943"/>
                  </a:cubicBezTo>
                  <a:cubicBezTo>
                    <a:pt x="921" y="7383"/>
                    <a:pt x="1" y="12605"/>
                    <a:pt x="285" y="20271"/>
                  </a:cubicBezTo>
                  <a:lnTo>
                    <a:pt x="1306" y="20472"/>
                  </a:lnTo>
                  <a:cubicBezTo>
                    <a:pt x="1306" y="20472"/>
                    <a:pt x="721" y="14748"/>
                    <a:pt x="1172" y="7717"/>
                  </a:cubicBezTo>
                  <a:cubicBezTo>
                    <a:pt x="1206" y="7249"/>
                    <a:pt x="1541" y="6864"/>
                    <a:pt x="1993" y="6747"/>
                  </a:cubicBezTo>
                  <a:cubicBezTo>
                    <a:pt x="3064" y="6495"/>
                    <a:pt x="4972" y="5859"/>
                    <a:pt x="5943" y="4822"/>
                  </a:cubicBezTo>
                  <a:cubicBezTo>
                    <a:pt x="7751" y="2947"/>
                    <a:pt x="7667" y="1"/>
                    <a:pt x="7667" y="1"/>
                  </a:cubicBezTo>
                  <a:close/>
                </a:path>
              </a:pathLst>
            </a:custGeom>
            <a:solidFill>
              <a:srgbClr val="00C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66;p47">
              <a:extLst>
                <a:ext uri="{FF2B5EF4-FFF2-40B4-BE49-F238E27FC236}">
                  <a16:creationId xmlns:a16="http://schemas.microsoft.com/office/drawing/2014/main" xmlns="" id="{23EB7D13-901A-4957-9FE0-D9F13FF8AC7D}"/>
                </a:ext>
              </a:extLst>
            </p:cNvPr>
            <p:cNvSpPr/>
            <p:nvPr/>
          </p:nvSpPr>
          <p:spPr>
            <a:xfrm>
              <a:off x="3321286" y="3721242"/>
              <a:ext cx="282545" cy="484687"/>
            </a:xfrm>
            <a:custGeom>
              <a:avLst/>
              <a:gdLst/>
              <a:ahLst/>
              <a:cxnLst/>
              <a:rect l="l" t="t" r="r" b="b"/>
              <a:pathLst>
                <a:path w="3616" h="6203" extrusionOk="0">
                  <a:moveTo>
                    <a:pt x="435" y="0"/>
                  </a:moveTo>
                  <a:cubicBezTo>
                    <a:pt x="172" y="0"/>
                    <a:pt x="0" y="26"/>
                    <a:pt x="0" y="26"/>
                  </a:cubicBezTo>
                  <a:cubicBezTo>
                    <a:pt x="0" y="26"/>
                    <a:pt x="218" y="1265"/>
                    <a:pt x="1088" y="1884"/>
                  </a:cubicBezTo>
                  <a:cubicBezTo>
                    <a:pt x="1624" y="2269"/>
                    <a:pt x="2260" y="2353"/>
                    <a:pt x="2712" y="2353"/>
                  </a:cubicBezTo>
                  <a:cubicBezTo>
                    <a:pt x="2980" y="2353"/>
                    <a:pt x="3197" y="2587"/>
                    <a:pt x="3197" y="2838"/>
                  </a:cubicBezTo>
                  <a:cubicBezTo>
                    <a:pt x="3164" y="4261"/>
                    <a:pt x="2879" y="6202"/>
                    <a:pt x="2879" y="6202"/>
                  </a:cubicBezTo>
                  <a:lnTo>
                    <a:pt x="3448" y="6102"/>
                  </a:lnTo>
                  <a:cubicBezTo>
                    <a:pt x="3616" y="4780"/>
                    <a:pt x="3398" y="3273"/>
                    <a:pt x="3281" y="2470"/>
                  </a:cubicBezTo>
                  <a:cubicBezTo>
                    <a:pt x="3197" y="1951"/>
                    <a:pt x="2980" y="1449"/>
                    <a:pt x="2662" y="1013"/>
                  </a:cubicBezTo>
                  <a:cubicBezTo>
                    <a:pt x="2511" y="796"/>
                    <a:pt x="2360" y="612"/>
                    <a:pt x="2143" y="461"/>
                  </a:cubicBezTo>
                  <a:cubicBezTo>
                    <a:pt x="1576" y="73"/>
                    <a:pt x="877" y="0"/>
                    <a:pt x="435" y="0"/>
                  </a:cubicBezTo>
                  <a:close/>
                </a:path>
              </a:pathLst>
            </a:custGeom>
            <a:solidFill>
              <a:srgbClr val="00C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67;p47">
              <a:extLst>
                <a:ext uri="{FF2B5EF4-FFF2-40B4-BE49-F238E27FC236}">
                  <a16:creationId xmlns:a16="http://schemas.microsoft.com/office/drawing/2014/main" xmlns="" id="{FD7006E5-2BBF-4F74-9D5A-4BEEB4B8EEE2}"/>
                </a:ext>
              </a:extLst>
            </p:cNvPr>
            <p:cNvSpPr/>
            <p:nvPr/>
          </p:nvSpPr>
          <p:spPr>
            <a:xfrm>
              <a:off x="3839178" y="3574109"/>
              <a:ext cx="198860" cy="571654"/>
            </a:xfrm>
            <a:custGeom>
              <a:avLst/>
              <a:gdLst/>
              <a:ahLst/>
              <a:cxnLst/>
              <a:rect l="l" t="t" r="r" b="b"/>
              <a:pathLst>
                <a:path w="2545" h="7316" extrusionOk="0">
                  <a:moveTo>
                    <a:pt x="2059" y="1"/>
                  </a:moveTo>
                  <a:cubicBezTo>
                    <a:pt x="2059" y="1"/>
                    <a:pt x="921" y="486"/>
                    <a:pt x="503" y="1507"/>
                  </a:cubicBezTo>
                  <a:cubicBezTo>
                    <a:pt x="268" y="2076"/>
                    <a:pt x="386" y="2930"/>
                    <a:pt x="436" y="3248"/>
                  </a:cubicBezTo>
                  <a:cubicBezTo>
                    <a:pt x="453" y="3332"/>
                    <a:pt x="453" y="3432"/>
                    <a:pt x="436" y="3516"/>
                  </a:cubicBezTo>
                  <a:lnTo>
                    <a:pt x="1" y="7315"/>
                  </a:lnTo>
                  <a:lnTo>
                    <a:pt x="687" y="7315"/>
                  </a:lnTo>
                  <a:cubicBezTo>
                    <a:pt x="520" y="5943"/>
                    <a:pt x="587" y="4721"/>
                    <a:pt x="637" y="4068"/>
                  </a:cubicBezTo>
                  <a:cubicBezTo>
                    <a:pt x="670" y="3800"/>
                    <a:pt x="804" y="3549"/>
                    <a:pt x="1022" y="3382"/>
                  </a:cubicBezTo>
                  <a:cubicBezTo>
                    <a:pt x="1373" y="3131"/>
                    <a:pt x="1892" y="2679"/>
                    <a:pt x="2110" y="2160"/>
                  </a:cubicBezTo>
                  <a:cubicBezTo>
                    <a:pt x="2545" y="1172"/>
                    <a:pt x="2059" y="1"/>
                    <a:pt x="2059" y="1"/>
                  </a:cubicBezTo>
                  <a:close/>
                </a:path>
              </a:pathLst>
            </a:custGeom>
            <a:solidFill>
              <a:srgbClr val="00C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68;p47">
              <a:extLst>
                <a:ext uri="{FF2B5EF4-FFF2-40B4-BE49-F238E27FC236}">
                  <a16:creationId xmlns:a16="http://schemas.microsoft.com/office/drawing/2014/main" xmlns="" id="{67DE1E39-FA59-4C0A-BDC0-8A983C48A09C}"/>
                </a:ext>
              </a:extLst>
            </p:cNvPr>
            <p:cNvSpPr/>
            <p:nvPr/>
          </p:nvSpPr>
          <p:spPr>
            <a:xfrm>
              <a:off x="3449431" y="4144354"/>
              <a:ext cx="531101" cy="489219"/>
            </a:xfrm>
            <a:custGeom>
              <a:avLst/>
              <a:gdLst/>
              <a:ahLst/>
              <a:cxnLst/>
              <a:rect l="l" t="t" r="r" b="b"/>
              <a:pathLst>
                <a:path w="6797" h="6261" extrusionOk="0">
                  <a:moveTo>
                    <a:pt x="553" y="1"/>
                  </a:moveTo>
                  <a:cubicBezTo>
                    <a:pt x="252" y="1"/>
                    <a:pt x="1" y="252"/>
                    <a:pt x="1" y="553"/>
                  </a:cubicBezTo>
                  <a:lnTo>
                    <a:pt x="1" y="3215"/>
                  </a:lnTo>
                  <a:cubicBezTo>
                    <a:pt x="1" y="4503"/>
                    <a:pt x="737" y="5642"/>
                    <a:pt x="1775" y="6211"/>
                  </a:cubicBezTo>
                  <a:cubicBezTo>
                    <a:pt x="1859" y="6244"/>
                    <a:pt x="1942" y="6261"/>
                    <a:pt x="2026" y="6261"/>
                  </a:cubicBezTo>
                  <a:lnTo>
                    <a:pt x="4771" y="6261"/>
                  </a:lnTo>
                  <a:cubicBezTo>
                    <a:pt x="4855" y="6261"/>
                    <a:pt x="4938" y="6244"/>
                    <a:pt x="5022" y="6211"/>
                  </a:cubicBezTo>
                  <a:cubicBezTo>
                    <a:pt x="6093" y="5625"/>
                    <a:pt x="6796" y="4503"/>
                    <a:pt x="6796" y="3215"/>
                  </a:cubicBezTo>
                  <a:lnTo>
                    <a:pt x="6796" y="553"/>
                  </a:lnTo>
                  <a:cubicBezTo>
                    <a:pt x="6796" y="269"/>
                    <a:pt x="6545" y="1"/>
                    <a:pt x="6261" y="1"/>
                  </a:cubicBezTo>
                  <a:close/>
                </a:path>
              </a:pathLst>
            </a:custGeom>
            <a:solidFill>
              <a:srgbClr val="66DE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69;p47">
              <a:extLst>
                <a:ext uri="{FF2B5EF4-FFF2-40B4-BE49-F238E27FC236}">
                  <a16:creationId xmlns:a16="http://schemas.microsoft.com/office/drawing/2014/main" xmlns="" id="{1BD3C2B4-9A03-4F4D-9474-743EA213B073}"/>
                </a:ext>
              </a:extLst>
            </p:cNvPr>
            <p:cNvSpPr/>
            <p:nvPr/>
          </p:nvSpPr>
          <p:spPr>
            <a:xfrm>
              <a:off x="3449431" y="4266013"/>
              <a:ext cx="532429" cy="126973"/>
            </a:xfrm>
            <a:custGeom>
              <a:avLst/>
              <a:gdLst/>
              <a:ahLst/>
              <a:cxnLst/>
              <a:rect l="l" t="t" r="r" b="b"/>
              <a:pathLst>
                <a:path w="6814" h="1625" extrusionOk="0">
                  <a:moveTo>
                    <a:pt x="1" y="0"/>
                  </a:moveTo>
                  <a:lnTo>
                    <a:pt x="1" y="1624"/>
                  </a:lnTo>
                  <a:lnTo>
                    <a:pt x="6813" y="1624"/>
                  </a:lnTo>
                  <a:lnTo>
                    <a:pt x="6813" y="0"/>
                  </a:lnTo>
                  <a:close/>
                </a:path>
              </a:pathLst>
            </a:custGeom>
            <a:solidFill>
              <a:srgbClr val="5BD3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70;p47">
              <a:extLst>
                <a:ext uri="{FF2B5EF4-FFF2-40B4-BE49-F238E27FC236}">
                  <a16:creationId xmlns:a16="http://schemas.microsoft.com/office/drawing/2014/main" xmlns="" id="{48B01E72-04A9-4DC5-B2FF-C8718A2CD9FE}"/>
                </a:ext>
              </a:extLst>
            </p:cNvPr>
            <p:cNvSpPr/>
            <p:nvPr/>
          </p:nvSpPr>
          <p:spPr>
            <a:xfrm>
              <a:off x="3449431" y="4266013"/>
              <a:ext cx="532429" cy="31489"/>
            </a:xfrm>
            <a:custGeom>
              <a:avLst/>
              <a:gdLst/>
              <a:ahLst/>
              <a:cxnLst/>
              <a:rect l="l" t="t" r="r" b="b"/>
              <a:pathLst>
                <a:path w="6814" h="403" extrusionOk="0">
                  <a:moveTo>
                    <a:pt x="1" y="0"/>
                  </a:moveTo>
                  <a:lnTo>
                    <a:pt x="1" y="402"/>
                  </a:lnTo>
                  <a:lnTo>
                    <a:pt x="6813" y="402"/>
                  </a:lnTo>
                  <a:lnTo>
                    <a:pt x="6813" y="0"/>
                  </a:lnTo>
                  <a:close/>
                </a:path>
              </a:pathLst>
            </a:custGeom>
            <a:solidFill>
              <a:srgbClr val="0096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71;p47">
              <a:extLst>
                <a:ext uri="{FF2B5EF4-FFF2-40B4-BE49-F238E27FC236}">
                  <a16:creationId xmlns:a16="http://schemas.microsoft.com/office/drawing/2014/main" xmlns="" id="{60AFDA49-3085-4690-B96E-7A8A9BDDA76C}"/>
                </a:ext>
              </a:extLst>
            </p:cNvPr>
            <p:cNvSpPr/>
            <p:nvPr/>
          </p:nvSpPr>
          <p:spPr>
            <a:xfrm>
              <a:off x="4843628" y="1202884"/>
              <a:ext cx="187139" cy="800519"/>
            </a:xfrm>
            <a:custGeom>
              <a:avLst/>
              <a:gdLst/>
              <a:ahLst/>
              <a:cxnLst/>
              <a:rect l="l" t="t" r="r" b="b"/>
              <a:pathLst>
                <a:path w="2395" h="10245" extrusionOk="0">
                  <a:moveTo>
                    <a:pt x="1909" y="1"/>
                  </a:moveTo>
                  <a:lnTo>
                    <a:pt x="1" y="10161"/>
                  </a:lnTo>
                  <a:lnTo>
                    <a:pt x="486" y="10245"/>
                  </a:lnTo>
                  <a:lnTo>
                    <a:pt x="2394" y="84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72;p47">
              <a:extLst>
                <a:ext uri="{FF2B5EF4-FFF2-40B4-BE49-F238E27FC236}">
                  <a16:creationId xmlns:a16="http://schemas.microsoft.com/office/drawing/2014/main" xmlns="" id="{8D837398-101F-4FF7-BB97-5DAC0C9B0FBA}"/>
                </a:ext>
              </a:extLst>
            </p:cNvPr>
            <p:cNvSpPr/>
            <p:nvPr/>
          </p:nvSpPr>
          <p:spPr>
            <a:xfrm>
              <a:off x="4952238" y="1068020"/>
              <a:ext cx="643540" cy="434913"/>
            </a:xfrm>
            <a:custGeom>
              <a:avLst/>
              <a:gdLst/>
              <a:ahLst/>
              <a:cxnLst/>
              <a:rect l="l" t="t" r="r" b="b"/>
              <a:pathLst>
                <a:path w="8236" h="5566" extrusionOk="0">
                  <a:moveTo>
                    <a:pt x="1077" y="0"/>
                  </a:moveTo>
                  <a:cubicBezTo>
                    <a:pt x="938" y="0"/>
                    <a:pt x="805" y="90"/>
                    <a:pt x="770" y="254"/>
                  </a:cubicBezTo>
                  <a:lnTo>
                    <a:pt x="17" y="4254"/>
                  </a:lnTo>
                  <a:cubicBezTo>
                    <a:pt x="0" y="4371"/>
                    <a:pt x="67" y="4489"/>
                    <a:pt x="151" y="4572"/>
                  </a:cubicBezTo>
                  <a:cubicBezTo>
                    <a:pt x="814" y="5094"/>
                    <a:pt x="1547" y="5237"/>
                    <a:pt x="2305" y="5237"/>
                  </a:cubicBezTo>
                  <a:cubicBezTo>
                    <a:pt x="3212" y="5237"/>
                    <a:pt x="4157" y="5033"/>
                    <a:pt x="5065" y="5033"/>
                  </a:cubicBezTo>
                  <a:cubicBezTo>
                    <a:pt x="5733" y="5033"/>
                    <a:pt x="6381" y="5143"/>
                    <a:pt x="6980" y="5526"/>
                  </a:cubicBezTo>
                  <a:cubicBezTo>
                    <a:pt x="7034" y="5553"/>
                    <a:pt x="7091" y="5566"/>
                    <a:pt x="7147" y="5566"/>
                  </a:cubicBezTo>
                  <a:cubicBezTo>
                    <a:pt x="7300" y="5566"/>
                    <a:pt x="7441" y="5473"/>
                    <a:pt x="7466" y="5325"/>
                  </a:cubicBezTo>
                  <a:cubicBezTo>
                    <a:pt x="7717" y="4003"/>
                    <a:pt x="7968" y="2664"/>
                    <a:pt x="8219" y="1325"/>
                  </a:cubicBezTo>
                  <a:cubicBezTo>
                    <a:pt x="8236" y="1191"/>
                    <a:pt x="8185" y="1091"/>
                    <a:pt x="8102" y="1007"/>
                  </a:cubicBezTo>
                  <a:cubicBezTo>
                    <a:pt x="7433" y="485"/>
                    <a:pt x="6697" y="343"/>
                    <a:pt x="5936" y="343"/>
                  </a:cubicBezTo>
                  <a:cubicBezTo>
                    <a:pt x="5026" y="343"/>
                    <a:pt x="4080" y="547"/>
                    <a:pt x="3171" y="547"/>
                  </a:cubicBezTo>
                  <a:cubicBezTo>
                    <a:pt x="2503" y="547"/>
                    <a:pt x="1854" y="436"/>
                    <a:pt x="1256" y="53"/>
                  </a:cubicBezTo>
                  <a:cubicBezTo>
                    <a:pt x="1200" y="17"/>
                    <a:pt x="1138" y="0"/>
                    <a:pt x="1077" y="0"/>
                  </a:cubicBezTo>
                  <a:close/>
                </a:path>
              </a:pathLst>
            </a:custGeom>
            <a:solidFill>
              <a:srgbClr val="FAC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73;p47">
              <a:extLst>
                <a:ext uri="{FF2B5EF4-FFF2-40B4-BE49-F238E27FC236}">
                  <a16:creationId xmlns:a16="http://schemas.microsoft.com/office/drawing/2014/main" xmlns="" id="{5BB9AABF-7C95-4A40-BFCA-0D0BE189021A}"/>
                </a:ext>
              </a:extLst>
            </p:cNvPr>
            <p:cNvSpPr/>
            <p:nvPr/>
          </p:nvSpPr>
          <p:spPr>
            <a:xfrm>
              <a:off x="4880274" y="1809619"/>
              <a:ext cx="74621" cy="129474"/>
            </a:xfrm>
            <a:custGeom>
              <a:avLst/>
              <a:gdLst/>
              <a:ahLst/>
              <a:cxnLst/>
              <a:rect l="l" t="t" r="r" b="b"/>
              <a:pathLst>
                <a:path w="955" h="1657" extrusionOk="0">
                  <a:moveTo>
                    <a:pt x="592" y="0"/>
                  </a:moveTo>
                  <a:cubicBezTo>
                    <a:pt x="531" y="0"/>
                    <a:pt x="474" y="12"/>
                    <a:pt x="436" y="36"/>
                  </a:cubicBezTo>
                  <a:cubicBezTo>
                    <a:pt x="402" y="53"/>
                    <a:pt x="319" y="103"/>
                    <a:pt x="252" y="270"/>
                  </a:cubicBezTo>
                  <a:cubicBezTo>
                    <a:pt x="235" y="304"/>
                    <a:pt x="235" y="320"/>
                    <a:pt x="252" y="337"/>
                  </a:cubicBezTo>
                  <a:cubicBezTo>
                    <a:pt x="252" y="438"/>
                    <a:pt x="235" y="488"/>
                    <a:pt x="168" y="555"/>
                  </a:cubicBezTo>
                  <a:cubicBezTo>
                    <a:pt x="118" y="588"/>
                    <a:pt x="84" y="655"/>
                    <a:pt x="67" y="722"/>
                  </a:cubicBezTo>
                  <a:cubicBezTo>
                    <a:pt x="17" y="823"/>
                    <a:pt x="1" y="973"/>
                    <a:pt x="34" y="1074"/>
                  </a:cubicBezTo>
                  <a:cubicBezTo>
                    <a:pt x="67" y="1157"/>
                    <a:pt x="67" y="1275"/>
                    <a:pt x="34" y="1358"/>
                  </a:cubicBezTo>
                  <a:cubicBezTo>
                    <a:pt x="17" y="1408"/>
                    <a:pt x="34" y="1459"/>
                    <a:pt x="67" y="1526"/>
                  </a:cubicBezTo>
                  <a:cubicBezTo>
                    <a:pt x="102" y="1607"/>
                    <a:pt x="186" y="1656"/>
                    <a:pt x="272" y="1656"/>
                  </a:cubicBezTo>
                  <a:cubicBezTo>
                    <a:pt x="311" y="1656"/>
                    <a:pt x="350" y="1647"/>
                    <a:pt x="386" y="1626"/>
                  </a:cubicBezTo>
                  <a:cubicBezTo>
                    <a:pt x="486" y="1576"/>
                    <a:pt x="536" y="1475"/>
                    <a:pt x="519" y="1392"/>
                  </a:cubicBezTo>
                  <a:cubicBezTo>
                    <a:pt x="519" y="1358"/>
                    <a:pt x="536" y="1291"/>
                    <a:pt x="553" y="1275"/>
                  </a:cubicBezTo>
                  <a:lnTo>
                    <a:pt x="586" y="1241"/>
                  </a:lnTo>
                  <a:cubicBezTo>
                    <a:pt x="620" y="1191"/>
                    <a:pt x="620" y="1124"/>
                    <a:pt x="620" y="1057"/>
                  </a:cubicBezTo>
                  <a:cubicBezTo>
                    <a:pt x="603" y="990"/>
                    <a:pt x="620" y="940"/>
                    <a:pt x="687" y="890"/>
                  </a:cubicBezTo>
                  <a:cubicBezTo>
                    <a:pt x="720" y="856"/>
                    <a:pt x="787" y="789"/>
                    <a:pt x="804" y="705"/>
                  </a:cubicBezTo>
                  <a:cubicBezTo>
                    <a:pt x="837" y="638"/>
                    <a:pt x="837" y="605"/>
                    <a:pt x="804" y="555"/>
                  </a:cubicBezTo>
                  <a:cubicBezTo>
                    <a:pt x="787" y="488"/>
                    <a:pt x="804" y="438"/>
                    <a:pt x="871" y="387"/>
                  </a:cubicBezTo>
                  <a:cubicBezTo>
                    <a:pt x="921" y="354"/>
                    <a:pt x="955" y="287"/>
                    <a:pt x="955" y="203"/>
                  </a:cubicBezTo>
                  <a:cubicBezTo>
                    <a:pt x="931" y="72"/>
                    <a:pt x="745" y="0"/>
                    <a:pt x="592" y="0"/>
                  </a:cubicBezTo>
                  <a:close/>
                </a:path>
              </a:pathLst>
            </a:custGeom>
            <a:solidFill>
              <a:srgbClr val="FAB9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74;p47">
              <a:extLst>
                <a:ext uri="{FF2B5EF4-FFF2-40B4-BE49-F238E27FC236}">
                  <a16:creationId xmlns:a16="http://schemas.microsoft.com/office/drawing/2014/main" xmlns="" id="{9DC19C26-9FF3-4091-A863-E57E3AF1A8B4}"/>
                </a:ext>
              </a:extLst>
            </p:cNvPr>
            <p:cNvSpPr/>
            <p:nvPr/>
          </p:nvSpPr>
          <p:spPr>
            <a:xfrm>
              <a:off x="4775649" y="1790241"/>
              <a:ext cx="172684" cy="173934"/>
            </a:xfrm>
            <a:custGeom>
              <a:avLst/>
              <a:gdLst/>
              <a:ahLst/>
              <a:cxnLst/>
              <a:rect l="l" t="t" r="r" b="b"/>
              <a:pathLst>
                <a:path w="2210" h="2226" extrusionOk="0">
                  <a:moveTo>
                    <a:pt x="1736" y="0"/>
                  </a:moveTo>
                  <a:cubicBezTo>
                    <a:pt x="1591" y="0"/>
                    <a:pt x="1432" y="14"/>
                    <a:pt x="1289" y="33"/>
                  </a:cubicBezTo>
                  <a:cubicBezTo>
                    <a:pt x="1072" y="50"/>
                    <a:pt x="955" y="200"/>
                    <a:pt x="770" y="384"/>
                  </a:cubicBezTo>
                  <a:lnTo>
                    <a:pt x="503" y="686"/>
                  </a:lnTo>
                  <a:cubicBezTo>
                    <a:pt x="436" y="769"/>
                    <a:pt x="369" y="870"/>
                    <a:pt x="318" y="970"/>
                  </a:cubicBezTo>
                  <a:cubicBezTo>
                    <a:pt x="218" y="1104"/>
                    <a:pt x="185" y="1271"/>
                    <a:pt x="151" y="1456"/>
                  </a:cubicBezTo>
                  <a:lnTo>
                    <a:pt x="0" y="2125"/>
                  </a:lnTo>
                  <a:lnTo>
                    <a:pt x="670" y="2226"/>
                  </a:lnTo>
                  <a:lnTo>
                    <a:pt x="821" y="1824"/>
                  </a:lnTo>
                  <a:cubicBezTo>
                    <a:pt x="1406" y="1790"/>
                    <a:pt x="1256" y="702"/>
                    <a:pt x="1256" y="702"/>
                  </a:cubicBezTo>
                  <a:cubicBezTo>
                    <a:pt x="1273" y="619"/>
                    <a:pt x="1356" y="552"/>
                    <a:pt x="1440" y="535"/>
                  </a:cubicBezTo>
                  <a:cubicBezTo>
                    <a:pt x="1741" y="485"/>
                    <a:pt x="2210" y="368"/>
                    <a:pt x="2193" y="167"/>
                  </a:cubicBezTo>
                  <a:cubicBezTo>
                    <a:pt x="2183" y="40"/>
                    <a:pt x="1980" y="0"/>
                    <a:pt x="1736" y="0"/>
                  </a:cubicBezTo>
                  <a:close/>
                </a:path>
              </a:pathLst>
            </a:custGeom>
            <a:solidFill>
              <a:srgbClr val="FAB9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75;p47">
              <a:extLst>
                <a:ext uri="{FF2B5EF4-FFF2-40B4-BE49-F238E27FC236}">
                  <a16:creationId xmlns:a16="http://schemas.microsoft.com/office/drawing/2014/main" xmlns="" id="{4850E57C-FDA2-4B87-B733-E780B7E4DBB7}"/>
                </a:ext>
              </a:extLst>
            </p:cNvPr>
            <p:cNvSpPr/>
            <p:nvPr/>
          </p:nvSpPr>
          <p:spPr>
            <a:xfrm>
              <a:off x="3861447" y="2246248"/>
              <a:ext cx="759965" cy="915850"/>
            </a:xfrm>
            <a:custGeom>
              <a:avLst/>
              <a:gdLst/>
              <a:ahLst/>
              <a:cxnLst/>
              <a:rect l="l" t="t" r="r" b="b"/>
              <a:pathLst>
                <a:path w="9726" h="11721" extrusionOk="0">
                  <a:moveTo>
                    <a:pt x="5238" y="0"/>
                  </a:moveTo>
                  <a:cubicBezTo>
                    <a:pt x="4812" y="0"/>
                    <a:pt x="4356" y="124"/>
                    <a:pt x="4101" y="574"/>
                  </a:cubicBezTo>
                  <a:cubicBezTo>
                    <a:pt x="3515" y="1595"/>
                    <a:pt x="4369" y="4307"/>
                    <a:pt x="2310" y="4675"/>
                  </a:cubicBezTo>
                  <a:cubicBezTo>
                    <a:pt x="218" y="5060"/>
                    <a:pt x="0" y="7119"/>
                    <a:pt x="168" y="8040"/>
                  </a:cubicBezTo>
                  <a:cubicBezTo>
                    <a:pt x="506" y="9884"/>
                    <a:pt x="2457" y="11720"/>
                    <a:pt x="4503" y="11720"/>
                  </a:cubicBezTo>
                  <a:cubicBezTo>
                    <a:pt x="5391" y="11720"/>
                    <a:pt x="6297" y="11374"/>
                    <a:pt x="7097" y="10534"/>
                  </a:cubicBezTo>
                  <a:cubicBezTo>
                    <a:pt x="9725" y="7755"/>
                    <a:pt x="6461" y="5864"/>
                    <a:pt x="6210" y="4474"/>
                  </a:cubicBezTo>
                  <a:cubicBezTo>
                    <a:pt x="5942" y="3051"/>
                    <a:pt x="7583" y="1177"/>
                    <a:pt x="6244" y="189"/>
                  </a:cubicBezTo>
                  <a:cubicBezTo>
                    <a:pt x="6244" y="189"/>
                    <a:pt x="5764" y="0"/>
                    <a:pt x="5238" y="0"/>
                  </a:cubicBezTo>
                  <a:close/>
                </a:path>
              </a:pathLst>
            </a:custGeom>
            <a:solidFill>
              <a:srgbClr val="5046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76;p47">
              <a:extLst>
                <a:ext uri="{FF2B5EF4-FFF2-40B4-BE49-F238E27FC236}">
                  <a16:creationId xmlns:a16="http://schemas.microsoft.com/office/drawing/2014/main" xmlns="" id="{1CE7B63B-94C7-428E-AEA5-495319A1A674}"/>
                </a:ext>
              </a:extLst>
            </p:cNvPr>
            <p:cNvSpPr/>
            <p:nvPr/>
          </p:nvSpPr>
          <p:spPr>
            <a:xfrm>
              <a:off x="4192747" y="2290630"/>
              <a:ext cx="412957" cy="828023"/>
            </a:xfrm>
            <a:custGeom>
              <a:avLst/>
              <a:gdLst/>
              <a:ahLst/>
              <a:cxnLst/>
              <a:rect l="l" t="t" r="r" b="b"/>
              <a:pathLst>
                <a:path w="5285" h="10597" extrusionOk="0">
                  <a:moveTo>
                    <a:pt x="2886" y="1"/>
                  </a:moveTo>
                  <a:cubicBezTo>
                    <a:pt x="2852" y="1"/>
                    <a:pt x="2818" y="9"/>
                    <a:pt x="2790" y="23"/>
                  </a:cubicBezTo>
                  <a:cubicBezTo>
                    <a:pt x="2606" y="174"/>
                    <a:pt x="2020" y="257"/>
                    <a:pt x="1702" y="525"/>
                  </a:cubicBezTo>
                  <a:cubicBezTo>
                    <a:pt x="1133" y="1027"/>
                    <a:pt x="263" y="2417"/>
                    <a:pt x="531" y="3103"/>
                  </a:cubicBezTo>
                  <a:cubicBezTo>
                    <a:pt x="1117" y="4593"/>
                    <a:pt x="129" y="5865"/>
                    <a:pt x="45" y="7539"/>
                  </a:cubicBezTo>
                  <a:cubicBezTo>
                    <a:pt x="1" y="9081"/>
                    <a:pt x="2203" y="10597"/>
                    <a:pt x="3660" y="10597"/>
                  </a:cubicBezTo>
                  <a:cubicBezTo>
                    <a:pt x="3848" y="10597"/>
                    <a:pt x="4023" y="10571"/>
                    <a:pt x="4180" y="10518"/>
                  </a:cubicBezTo>
                  <a:cubicBezTo>
                    <a:pt x="4648" y="10351"/>
                    <a:pt x="4950" y="9982"/>
                    <a:pt x="5100" y="9564"/>
                  </a:cubicBezTo>
                  <a:cubicBezTo>
                    <a:pt x="5201" y="9229"/>
                    <a:pt x="5184" y="8878"/>
                    <a:pt x="5017" y="8593"/>
                  </a:cubicBezTo>
                  <a:cubicBezTo>
                    <a:pt x="4464" y="7605"/>
                    <a:pt x="3142" y="8091"/>
                    <a:pt x="3125" y="4459"/>
                  </a:cubicBezTo>
                  <a:cubicBezTo>
                    <a:pt x="3108" y="3371"/>
                    <a:pt x="5284" y="2249"/>
                    <a:pt x="3025" y="56"/>
                  </a:cubicBezTo>
                  <a:cubicBezTo>
                    <a:pt x="2986" y="17"/>
                    <a:pt x="2935" y="1"/>
                    <a:pt x="2886" y="1"/>
                  </a:cubicBezTo>
                  <a:close/>
                </a:path>
              </a:pathLst>
            </a:custGeom>
            <a:solidFill>
              <a:srgbClr val="4137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77;p47">
              <a:extLst>
                <a:ext uri="{FF2B5EF4-FFF2-40B4-BE49-F238E27FC236}">
                  <a16:creationId xmlns:a16="http://schemas.microsoft.com/office/drawing/2014/main" xmlns="" id="{0477D4DF-1CDF-44E4-9291-FD4817C42207}"/>
                </a:ext>
              </a:extLst>
            </p:cNvPr>
            <p:cNvSpPr/>
            <p:nvPr/>
          </p:nvSpPr>
          <p:spPr>
            <a:xfrm>
              <a:off x="4462007" y="3111616"/>
              <a:ext cx="301923" cy="1522119"/>
            </a:xfrm>
            <a:custGeom>
              <a:avLst/>
              <a:gdLst/>
              <a:ahLst/>
              <a:cxnLst/>
              <a:rect l="l" t="t" r="r" b="b"/>
              <a:pathLst>
                <a:path w="3864" h="19480" extrusionOk="0">
                  <a:moveTo>
                    <a:pt x="1734" y="0"/>
                  </a:moveTo>
                  <a:cubicBezTo>
                    <a:pt x="780" y="0"/>
                    <a:pt x="0" y="826"/>
                    <a:pt x="47" y="1785"/>
                  </a:cubicBezTo>
                  <a:cubicBezTo>
                    <a:pt x="81" y="2237"/>
                    <a:pt x="148" y="2756"/>
                    <a:pt x="265" y="3392"/>
                  </a:cubicBezTo>
                  <a:cubicBezTo>
                    <a:pt x="750" y="5819"/>
                    <a:pt x="1554" y="17520"/>
                    <a:pt x="1554" y="17520"/>
                  </a:cubicBezTo>
                  <a:cubicBezTo>
                    <a:pt x="1554" y="17586"/>
                    <a:pt x="1554" y="17637"/>
                    <a:pt x="1537" y="17687"/>
                  </a:cubicBezTo>
                  <a:cubicBezTo>
                    <a:pt x="1504" y="17888"/>
                    <a:pt x="1420" y="17971"/>
                    <a:pt x="1353" y="18055"/>
                  </a:cubicBezTo>
                  <a:cubicBezTo>
                    <a:pt x="1186" y="18290"/>
                    <a:pt x="1286" y="18457"/>
                    <a:pt x="1638" y="18758"/>
                  </a:cubicBezTo>
                  <a:cubicBezTo>
                    <a:pt x="1939" y="18976"/>
                    <a:pt x="1788" y="19394"/>
                    <a:pt x="2090" y="19444"/>
                  </a:cubicBezTo>
                  <a:cubicBezTo>
                    <a:pt x="2238" y="19468"/>
                    <a:pt x="2369" y="19479"/>
                    <a:pt x="2479" y="19479"/>
                  </a:cubicBezTo>
                  <a:cubicBezTo>
                    <a:pt x="2680" y="19479"/>
                    <a:pt x="2810" y="19442"/>
                    <a:pt x="2843" y="19378"/>
                  </a:cubicBezTo>
                  <a:cubicBezTo>
                    <a:pt x="2876" y="19227"/>
                    <a:pt x="2776" y="19210"/>
                    <a:pt x="2424" y="19043"/>
                  </a:cubicBezTo>
                  <a:cubicBezTo>
                    <a:pt x="2140" y="18892"/>
                    <a:pt x="2106" y="18055"/>
                    <a:pt x="2106" y="17720"/>
                  </a:cubicBezTo>
                  <a:cubicBezTo>
                    <a:pt x="2106" y="17637"/>
                    <a:pt x="2106" y="17553"/>
                    <a:pt x="2123" y="17469"/>
                  </a:cubicBezTo>
                  <a:lnTo>
                    <a:pt x="3211" y="9585"/>
                  </a:lnTo>
                  <a:cubicBezTo>
                    <a:pt x="3864" y="5987"/>
                    <a:pt x="3596" y="2957"/>
                    <a:pt x="3345" y="1350"/>
                  </a:cubicBezTo>
                  <a:cubicBezTo>
                    <a:pt x="3244" y="630"/>
                    <a:pt x="2659" y="95"/>
                    <a:pt x="1922" y="11"/>
                  </a:cubicBezTo>
                  <a:cubicBezTo>
                    <a:pt x="1859" y="4"/>
                    <a:pt x="1796" y="0"/>
                    <a:pt x="1734" y="0"/>
                  </a:cubicBezTo>
                  <a:close/>
                </a:path>
              </a:pathLst>
            </a:custGeom>
            <a:solidFill>
              <a:srgbClr val="FAB9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78;p47">
              <a:extLst>
                <a:ext uri="{FF2B5EF4-FFF2-40B4-BE49-F238E27FC236}">
                  <a16:creationId xmlns:a16="http://schemas.microsoft.com/office/drawing/2014/main" xmlns="" id="{22A6657C-F1BC-4B60-ADE5-F780B67031A6}"/>
                </a:ext>
              </a:extLst>
            </p:cNvPr>
            <p:cNvSpPr/>
            <p:nvPr/>
          </p:nvSpPr>
          <p:spPr>
            <a:xfrm>
              <a:off x="4082496" y="3096614"/>
              <a:ext cx="495704" cy="1539152"/>
            </a:xfrm>
            <a:custGeom>
              <a:avLst/>
              <a:gdLst/>
              <a:ahLst/>
              <a:cxnLst/>
              <a:rect l="l" t="t" r="r" b="b"/>
              <a:pathLst>
                <a:path w="6344" h="19698" extrusionOk="0">
                  <a:moveTo>
                    <a:pt x="4394" y="1"/>
                  </a:moveTo>
                  <a:cubicBezTo>
                    <a:pt x="3605" y="1"/>
                    <a:pt x="2922" y="511"/>
                    <a:pt x="2695" y="1258"/>
                  </a:cubicBezTo>
                  <a:cubicBezTo>
                    <a:pt x="2343" y="2429"/>
                    <a:pt x="2009" y="4388"/>
                    <a:pt x="2310" y="7250"/>
                  </a:cubicBezTo>
                  <a:cubicBezTo>
                    <a:pt x="2310" y="7250"/>
                    <a:pt x="2561" y="8790"/>
                    <a:pt x="2310" y="9794"/>
                  </a:cubicBezTo>
                  <a:cubicBezTo>
                    <a:pt x="2092" y="10698"/>
                    <a:pt x="837" y="16339"/>
                    <a:pt x="603" y="17377"/>
                  </a:cubicBezTo>
                  <a:cubicBezTo>
                    <a:pt x="552" y="17527"/>
                    <a:pt x="502" y="17661"/>
                    <a:pt x="469" y="17712"/>
                  </a:cubicBezTo>
                  <a:cubicBezTo>
                    <a:pt x="368" y="17896"/>
                    <a:pt x="301" y="17946"/>
                    <a:pt x="218" y="17996"/>
                  </a:cubicBezTo>
                  <a:cubicBezTo>
                    <a:pt x="0" y="18197"/>
                    <a:pt x="50" y="18381"/>
                    <a:pt x="335" y="18733"/>
                  </a:cubicBezTo>
                  <a:cubicBezTo>
                    <a:pt x="552" y="19034"/>
                    <a:pt x="301" y="19402"/>
                    <a:pt x="603" y="19536"/>
                  </a:cubicBezTo>
                  <a:cubicBezTo>
                    <a:pt x="864" y="19645"/>
                    <a:pt x="1069" y="19697"/>
                    <a:pt x="1199" y="19697"/>
                  </a:cubicBezTo>
                  <a:cubicBezTo>
                    <a:pt x="1268" y="19697"/>
                    <a:pt x="1316" y="19682"/>
                    <a:pt x="1339" y="19653"/>
                  </a:cubicBezTo>
                  <a:cubicBezTo>
                    <a:pt x="1423" y="19536"/>
                    <a:pt x="1306" y="19486"/>
                    <a:pt x="1004" y="19218"/>
                  </a:cubicBezTo>
                  <a:cubicBezTo>
                    <a:pt x="870" y="19118"/>
                    <a:pt x="887" y="18749"/>
                    <a:pt x="937" y="18415"/>
                  </a:cubicBezTo>
                  <a:cubicBezTo>
                    <a:pt x="988" y="18063"/>
                    <a:pt x="1088" y="17712"/>
                    <a:pt x="1255" y="17377"/>
                  </a:cubicBezTo>
                  <a:cubicBezTo>
                    <a:pt x="1925" y="16021"/>
                    <a:pt x="3934" y="11937"/>
                    <a:pt x="4469" y="10280"/>
                  </a:cubicBezTo>
                  <a:cubicBezTo>
                    <a:pt x="5139" y="8288"/>
                    <a:pt x="6344" y="1910"/>
                    <a:pt x="6076" y="136"/>
                  </a:cubicBezTo>
                  <a:lnTo>
                    <a:pt x="4469" y="2"/>
                  </a:lnTo>
                  <a:cubicBezTo>
                    <a:pt x="4444" y="1"/>
                    <a:pt x="4419" y="1"/>
                    <a:pt x="4394" y="1"/>
                  </a:cubicBezTo>
                  <a:close/>
                </a:path>
              </a:pathLst>
            </a:custGeom>
            <a:solidFill>
              <a:srgbClr val="FAB9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79;p47">
              <a:extLst>
                <a:ext uri="{FF2B5EF4-FFF2-40B4-BE49-F238E27FC236}">
                  <a16:creationId xmlns:a16="http://schemas.microsoft.com/office/drawing/2014/main" xmlns="" id="{65B90A42-6692-4C00-877A-64ADCFCBD718}"/>
                </a:ext>
              </a:extLst>
            </p:cNvPr>
            <p:cNvSpPr/>
            <p:nvPr/>
          </p:nvSpPr>
          <p:spPr>
            <a:xfrm>
              <a:off x="4234160" y="3095286"/>
              <a:ext cx="528522" cy="923273"/>
            </a:xfrm>
            <a:custGeom>
              <a:avLst/>
              <a:gdLst/>
              <a:ahLst/>
              <a:cxnLst/>
              <a:rect l="l" t="t" r="r" b="b"/>
              <a:pathLst>
                <a:path w="6764" h="11816" extrusionOk="0">
                  <a:moveTo>
                    <a:pt x="2453" y="1"/>
                  </a:moveTo>
                  <a:cubicBezTo>
                    <a:pt x="1664" y="1"/>
                    <a:pt x="981" y="511"/>
                    <a:pt x="754" y="1258"/>
                  </a:cubicBezTo>
                  <a:cubicBezTo>
                    <a:pt x="402" y="2429"/>
                    <a:pt x="68" y="4405"/>
                    <a:pt x="369" y="7250"/>
                  </a:cubicBezTo>
                  <a:cubicBezTo>
                    <a:pt x="369" y="7250"/>
                    <a:pt x="620" y="8790"/>
                    <a:pt x="369" y="9794"/>
                  </a:cubicBezTo>
                  <a:cubicBezTo>
                    <a:pt x="319" y="10046"/>
                    <a:pt x="168" y="10682"/>
                    <a:pt x="1" y="11452"/>
                  </a:cubicBezTo>
                  <a:cubicBezTo>
                    <a:pt x="1038" y="11694"/>
                    <a:pt x="2047" y="11816"/>
                    <a:pt x="3028" y="11816"/>
                  </a:cubicBezTo>
                  <a:cubicBezTo>
                    <a:pt x="4010" y="11816"/>
                    <a:pt x="4964" y="11694"/>
                    <a:pt x="5893" y="11452"/>
                  </a:cubicBezTo>
                  <a:lnTo>
                    <a:pt x="6110" y="9778"/>
                  </a:lnTo>
                  <a:cubicBezTo>
                    <a:pt x="6763" y="6179"/>
                    <a:pt x="6479" y="3116"/>
                    <a:pt x="6227" y="1526"/>
                  </a:cubicBezTo>
                  <a:cubicBezTo>
                    <a:pt x="6110" y="823"/>
                    <a:pt x="5524" y="270"/>
                    <a:pt x="4805" y="187"/>
                  </a:cubicBezTo>
                  <a:lnTo>
                    <a:pt x="4135" y="136"/>
                  </a:lnTo>
                  <a:lnTo>
                    <a:pt x="2528" y="2"/>
                  </a:lnTo>
                  <a:cubicBezTo>
                    <a:pt x="2503" y="1"/>
                    <a:pt x="2478" y="1"/>
                    <a:pt x="2453" y="1"/>
                  </a:cubicBezTo>
                  <a:close/>
                </a:path>
              </a:pathLst>
            </a:custGeom>
            <a:solidFill>
              <a:srgbClr val="FBD5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80;p47">
              <a:extLst>
                <a:ext uri="{FF2B5EF4-FFF2-40B4-BE49-F238E27FC236}">
                  <a16:creationId xmlns:a16="http://schemas.microsoft.com/office/drawing/2014/main" xmlns="" id="{DAFBA26C-BE1F-4687-8158-70058C3D6BD4}"/>
                </a:ext>
              </a:extLst>
            </p:cNvPr>
            <p:cNvSpPr/>
            <p:nvPr/>
          </p:nvSpPr>
          <p:spPr>
            <a:xfrm>
              <a:off x="4240723" y="3095286"/>
              <a:ext cx="491876" cy="668544"/>
            </a:xfrm>
            <a:custGeom>
              <a:avLst/>
              <a:gdLst/>
              <a:ahLst/>
              <a:cxnLst/>
              <a:rect l="l" t="t" r="r" b="b"/>
              <a:pathLst>
                <a:path w="6295" h="8556" extrusionOk="0">
                  <a:moveTo>
                    <a:pt x="2388" y="1"/>
                  </a:moveTo>
                  <a:cubicBezTo>
                    <a:pt x="1613" y="1"/>
                    <a:pt x="914" y="511"/>
                    <a:pt x="687" y="1258"/>
                  </a:cubicBezTo>
                  <a:cubicBezTo>
                    <a:pt x="335" y="2429"/>
                    <a:pt x="0" y="4405"/>
                    <a:pt x="318" y="7250"/>
                  </a:cubicBezTo>
                  <a:cubicBezTo>
                    <a:pt x="318" y="7250"/>
                    <a:pt x="402" y="7853"/>
                    <a:pt x="419" y="8556"/>
                  </a:cubicBezTo>
                  <a:cubicBezTo>
                    <a:pt x="603" y="8054"/>
                    <a:pt x="787" y="7551"/>
                    <a:pt x="1005" y="7083"/>
                  </a:cubicBezTo>
                  <a:cubicBezTo>
                    <a:pt x="1963" y="4820"/>
                    <a:pt x="3572" y="2411"/>
                    <a:pt x="6187" y="2411"/>
                  </a:cubicBezTo>
                  <a:cubicBezTo>
                    <a:pt x="6222" y="2411"/>
                    <a:pt x="6258" y="2412"/>
                    <a:pt x="6294" y="2413"/>
                  </a:cubicBezTo>
                  <a:cubicBezTo>
                    <a:pt x="6261" y="2095"/>
                    <a:pt x="6210" y="1777"/>
                    <a:pt x="6177" y="1526"/>
                  </a:cubicBezTo>
                  <a:cubicBezTo>
                    <a:pt x="6043" y="823"/>
                    <a:pt x="5457" y="270"/>
                    <a:pt x="4754" y="187"/>
                  </a:cubicBezTo>
                  <a:lnTo>
                    <a:pt x="4085" y="136"/>
                  </a:lnTo>
                  <a:lnTo>
                    <a:pt x="3064" y="36"/>
                  </a:lnTo>
                  <a:lnTo>
                    <a:pt x="2461" y="2"/>
                  </a:lnTo>
                  <a:cubicBezTo>
                    <a:pt x="2436" y="1"/>
                    <a:pt x="2412" y="1"/>
                    <a:pt x="2388" y="1"/>
                  </a:cubicBezTo>
                  <a:close/>
                </a:path>
              </a:pathLst>
            </a:custGeom>
            <a:solidFill>
              <a:srgbClr val="FAC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81;p47">
              <a:extLst>
                <a:ext uri="{FF2B5EF4-FFF2-40B4-BE49-F238E27FC236}">
                  <a16:creationId xmlns:a16="http://schemas.microsoft.com/office/drawing/2014/main" xmlns="" id="{FE3951C3-84F5-4E9E-8F70-EDD7FF127116}"/>
                </a:ext>
              </a:extLst>
            </p:cNvPr>
            <p:cNvSpPr/>
            <p:nvPr/>
          </p:nvSpPr>
          <p:spPr>
            <a:xfrm>
              <a:off x="4095545" y="1932138"/>
              <a:ext cx="745588" cy="1313960"/>
            </a:xfrm>
            <a:custGeom>
              <a:avLst/>
              <a:gdLst/>
              <a:ahLst/>
              <a:cxnLst/>
              <a:rect l="l" t="t" r="r" b="b"/>
              <a:pathLst>
                <a:path w="9542" h="16816" extrusionOk="0">
                  <a:moveTo>
                    <a:pt x="8947" y="0"/>
                  </a:moveTo>
                  <a:cubicBezTo>
                    <a:pt x="8853" y="0"/>
                    <a:pt x="8771" y="26"/>
                    <a:pt x="8721" y="92"/>
                  </a:cubicBezTo>
                  <a:lnTo>
                    <a:pt x="7700" y="4561"/>
                  </a:lnTo>
                  <a:cubicBezTo>
                    <a:pt x="6579" y="5950"/>
                    <a:pt x="5675" y="7239"/>
                    <a:pt x="5256" y="7858"/>
                  </a:cubicBezTo>
                  <a:cubicBezTo>
                    <a:pt x="5072" y="8093"/>
                    <a:pt x="4804" y="8260"/>
                    <a:pt x="4537" y="8277"/>
                  </a:cubicBezTo>
                  <a:cubicBezTo>
                    <a:pt x="4001" y="8327"/>
                    <a:pt x="3298" y="8411"/>
                    <a:pt x="2746" y="8544"/>
                  </a:cubicBezTo>
                  <a:cubicBezTo>
                    <a:pt x="0" y="9264"/>
                    <a:pt x="1122" y="10269"/>
                    <a:pt x="1122" y="10269"/>
                  </a:cubicBezTo>
                  <a:cubicBezTo>
                    <a:pt x="1457" y="10603"/>
                    <a:pt x="1741" y="11005"/>
                    <a:pt x="1942" y="11424"/>
                  </a:cubicBezTo>
                  <a:cubicBezTo>
                    <a:pt x="2294" y="12177"/>
                    <a:pt x="2746" y="13131"/>
                    <a:pt x="3013" y="13700"/>
                  </a:cubicBezTo>
                  <a:cubicBezTo>
                    <a:pt x="3114" y="14051"/>
                    <a:pt x="2796" y="15123"/>
                    <a:pt x="2679" y="15458"/>
                  </a:cubicBezTo>
                  <a:lnTo>
                    <a:pt x="2427" y="16211"/>
                  </a:lnTo>
                  <a:cubicBezTo>
                    <a:pt x="2377" y="16311"/>
                    <a:pt x="2444" y="16445"/>
                    <a:pt x="2545" y="16479"/>
                  </a:cubicBezTo>
                  <a:cubicBezTo>
                    <a:pt x="3181" y="16693"/>
                    <a:pt x="4148" y="16816"/>
                    <a:pt x="5154" y="16816"/>
                  </a:cubicBezTo>
                  <a:cubicBezTo>
                    <a:pt x="6107" y="16816"/>
                    <a:pt x="7094" y="16706"/>
                    <a:pt x="7868" y="16462"/>
                  </a:cubicBezTo>
                  <a:cubicBezTo>
                    <a:pt x="8052" y="16395"/>
                    <a:pt x="8135" y="16211"/>
                    <a:pt x="8035" y="16043"/>
                  </a:cubicBezTo>
                  <a:lnTo>
                    <a:pt x="6863" y="12846"/>
                  </a:lnTo>
                  <a:cubicBezTo>
                    <a:pt x="6545" y="12177"/>
                    <a:pt x="6612" y="12009"/>
                    <a:pt x="6813" y="11608"/>
                  </a:cubicBezTo>
                  <a:cubicBezTo>
                    <a:pt x="6947" y="11390"/>
                    <a:pt x="6980" y="11122"/>
                    <a:pt x="6897" y="10871"/>
                  </a:cubicBezTo>
                  <a:cubicBezTo>
                    <a:pt x="6863" y="10721"/>
                    <a:pt x="6729" y="10503"/>
                    <a:pt x="6595" y="10252"/>
                  </a:cubicBezTo>
                  <a:cubicBezTo>
                    <a:pt x="6361" y="9884"/>
                    <a:pt x="6395" y="9415"/>
                    <a:pt x="6679" y="9080"/>
                  </a:cubicBezTo>
                  <a:cubicBezTo>
                    <a:pt x="7566" y="7925"/>
                    <a:pt x="8805" y="5917"/>
                    <a:pt x="9039" y="4762"/>
                  </a:cubicBezTo>
                  <a:cubicBezTo>
                    <a:pt x="9290" y="3506"/>
                    <a:pt x="9541" y="259"/>
                    <a:pt x="9541" y="259"/>
                  </a:cubicBezTo>
                  <a:cubicBezTo>
                    <a:pt x="9448" y="142"/>
                    <a:pt x="9166" y="0"/>
                    <a:pt x="8947" y="0"/>
                  </a:cubicBezTo>
                  <a:close/>
                </a:path>
              </a:pathLst>
            </a:custGeom>
            <a:solidFill>
              <a:srgbClr val="E162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82;p47">
              <a:extLst>
                <a:ext uri="{FF2B5EF4-FFF2-40B4-BE49-F238E27FC236}">
                  <a16:creationId xmlns:a16="http://schemas.microsoft.com/office/drawing/2014/main" xmlns="" id="{D09E0CA1-C6DA-413E-9CFF-1C6BFE819BD8}"/>
                </a:ext>
              </a:extLst>
            </p:cNvPr>
            <p:cNvSpPr/>
            <p:nvPr/>
          </p:nvSpPr>
          <p:spPr>
            <a:xfrm>
              <a:off x="4213219" y="2271018"/>
              <a:ext cx="253869" cy="404674"/>
            </a:xfrm>
            <a:custGeom>
              <a:avLst/>
              <a:gdLst/>
              <a:ahLst/>
              <a:cxnLst/>
              <a:rect l="l" t="t" r="r" b="b"/>
              <a:pathLst>
                <a:path w="3249" h="5179" extrusionOk="0">
                  <a:moveTo>
                    <a:pt x="1606" y="1"/>
                  </a:moveTo>
                  <a:cubicBezTo>
                    <a:pt x="1408" y="1"/>
                    <a:pt x="1192" y="40"/>
                    <a:pt x="955" y="107"/>
                  </a:cubicBezTo>
                  <a:cubicBezTo>
                    <a:pt x="152" y="341"/>
                    <a:pt x="1" y="1010"/>
                    <a:pt x="285" y="2098"/>
                  </a:cubicBezTo>
                  <a:cubicBezTo>
                    <a:pt x="403" y="2500"/>
                    <a:pt x="687" y="2852"/>
                    <a:pt x="921" y="3069"/>
                  </a:cubicBezTo>
                  <a:cubicBezTo>
                    <a:pt x="1089" y="3237"/>
                    <a:pt x="1173" y="3438"/>
                    <a:pt x="1173" y="3672"/>
                  </a:cubicBezTo>
                  <a:lnTo>
                    <a:pt x="1156" y="4341"/>
                  </a:lnTo>
                  <a:cubicBezTo>
                    <a:pt x="1189" y="4944"/>
                    <a:pt x="1541" y="5178"/>
                    <a:pt x="1959" y="5178"/>
                  </a:cubicBezTo>
                  <a:cubicBezTo>
                    <a:pt x="2177" y="5178"/>
                    <a:pt x="2411" y="5078"/>
                    <a:pt x="2545" y="4911"/>
                  </a:cubicBezTo>
                  <a:cubicBezTo>
                    <a:pt x="2713" y="4710"/>
                    <a:pt x="2662" y="4425"/>
                    <a:pt x="2545" y="4191"/>
                  </a:cubicBezTo>
                  <a:lnTo>
                    <a:pt x="2445" y="4023"/>
                  </a:lnTo>
                  <a:cubicBezTo>
                    <a:pt x="2328" y="3806"/>
                    <a:pt x="2378" y="3521"/>
                    <a:pt x="2612" y="3387"/>
                  </a:cubicBezTo>
                  <a:cubicBezTo>
                    <a:pt x="2779" y="3304"/>
                    <a:pt x="2964" y="3170"/>
                    <a:pt x="3081" y="3036"/>
                  </a:cubicBezTo>
                  <a:cubicBezTo>
                    <a:pt x="3181" y="2919"/>
                    <a:pt x="3248" y="1948"/>
                    <a:pt x="2796" y="960"/>
                  </a:cubicBezTo>
                  <a:cubicBezTo>
                    <a:pt x="2484" y="253"/>
                    <a:pt x="2104" y="1"/>
                    <a:pt x="1606" y="1"/>
                  </a:cubicBezTo>
                  <a:close/>
                </a:path>
              </a:pathLst>
            </a:custGeom>
            <a:solidFill>
              <a:srgbClr val="FAB9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83;p47">
              <a:extLst>
                <a:ext uri="{FF2B5EF4-FFF2-40B4-BE49-F238E27FC236}">
                  <a16:creationId xmlns:a16="http://schemas.microsoft.com/office/drawing/2014/main" xmlns="" id="{C030CCD9-03CF-433F-8991-0EB2CF0DABF1}"/>
                </a:ext>
              </a:extLst>
            </p:cNvPr>
            <p:cNvSpPr/>
            <p:nvPr/>
          </p:nvSpPr>
          <p:spPr>
            <a:xfrm>
              <a:off x="4391137" y="2381347"/>
              <a:ext cx="47117" cy="85248"/>
            </a:xfrm>
            <a:custGeom>
              <a:avLst/>
              <a:gdLst/>
              <a:ahLst/>
              <a:cxnLst/>
              <a:rect l="l" t="t" r="r" b="b"/>
              <a:pathLst>
                <a:path w="603" h="1091" extrusionOk="0">
                  <a:moveTo>
                    <a:pt x="84" y="0"/>
                  </a:moveTo>
                  <a:cubicBezTo>
                    <a:pt x="67" y="0"/>
                    <a:pt x="34" y="17"/>
                    <a:pt x="17" y="34"/>
                  </a:cubicBezTo>
                  <a:cubicBezTo>
                    <a:pt x="0" y="67"/>
                    <a:pt x="0" y="101"/>
                    <a:pt x="0" y="117"/>
                  </a:cubicBezTo>
                  <a:lnTo>
                    <a:pt x="184" y="938"/>
                  </a:lnTo>
                  <a:cubicBezTo>
                    <a:pt x="214" y="1028"/>
                    <a:pt x="298" y="1091"/>
                    <a:pt x="388" y="1091"/>
                  </a:cubicBezTo>
                  <a:cubicBezTo>
                    <a:pt x="398" y="1091"/>
                    <a:pt x="408" y="1090"/>
                    <a:pt x="419" y="1088"/>
                  </a:cubicBezTo>
                  <a:cubicBezTo>
                    <a:pt x="519" y="1071"/>
                    <a:pt x="603" y="921"/>
                    <a:pt x="536" y="820"/>
                  </a:cubicBezTo>
                  <a:lnTo>
                    <a:pt x="184" y="34"/>
                  </a:lnTo>
                  <a:cubicBezTo>
                    <a:pt x="168" y="17"/>
                    <a:pt x="117" y="0"/>
                    <a:pt x="84" y="0"/>
                  </a:cubicBezTo>
                  <a:close/>
                </a:path>
              </a:pathLst>
            </a:custGeom>
            <a:solidFill>
              <a:srgbClr val="FA9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84;p47">
              <a:extLst>
                <a:ext uri="{FF2B5EF4-FFF2-40B4-BE49-F238E27FC236}">
                  <a16:creationId xmlns:a16="http://schemas.microsoft.com/office/drawing/2014/main" xmlns="" id="{7B5544E1-5CC3-40B9-B241-81A2F357BE48}"/>
                </a:ext>
              </a:extLst>
            </p:cNvPr>
            <p:cNvSpPr/>
            <p:nvPr/>
          </p:nvSpPr>
          <p:spPr>
            <a:xfrm>
              <a:off x="4210641" y="2409789"/>
              <a:ext cx="70714" cy="79466"/>
            </a:xfrm>
            <a:custGeom>
              <a:avLst/>
              <a:gdLst/>
              <a:ahLst/>
              <a:cxnLst/>
              <a:rect l="l" t="t" r="r" b="b"/>
              <a:pathLst>
                <a:path w="905" h="1017" extrusionOk="0">
                  <a:moveTo>
                    <a:pt x="389" y="0"/>
                  </a:moveTo>
                  <a:cubicBezTo>
                    <a:pt x="372" y="0"/>
                    <a:pt x="354" y="2"/>
                    <a:pt x="335" y="4"/>
                  </a:cubicBezTo>
                  <a:cubicBezTo>
                    <a:pt x="134" y="71"/>
                    <a:pt x="0" y="172"/>
                    <a:pt x="67" y="423"/>
                  </a:cubicBezTo>
                  <a:cubicBezTo>
                    <a:pt x="129" y="655"/>
                    <a:pt x="420" y="1016"/>
                    <a:pt x="649" y="1016"/>
                  </a:cubicBezTo>
                  <a:cubicBezTo>
                    <a:pt x="668" y="1016"/>
                    <a:pt x="686" y="1014"/>
                    <a:pt x="703" y="1009"/>
                  </a:cubicBezTo>
                  <a:cubicBezTo>
                    <a:pt x="904" y="958"/>
                    <a:pt x="821" y="640"/>
                    <a:pt x="754" y="389"/>
                  </a:cubicBezTo>
                  <a:cubicBezTo>
                    <a:pt x="708" y="160"/>
                    <a:pt x="578" y="0"/>
                    <a:pt x="389" y="0"/>
                  </a:cubicBezTo>
                  <a:close/>
                </a:path>
              </a:pathLst>
            </a:custGeom>
            <a:solidFill>
              <a:srgbClr val="FAB9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85;p47">
              <a:extLst>
                <a:ext uri="{FF2B5EF4-FFF2-40B4-BE49-F238E27FC236}">
                  <a16:creationId xmlns:a16="http://schemas.microsoft.com/office/drawing/2014/main" xmlns="" id="{26216CA8-CB11-4B20-AAF9-79B42762EC54}"/>
                </a:ext>
              </a:extLst>
            </p:cNvPr>
            <p:cNvSpPr/>
            <p:nvPr/>
          </p:nvSpPr>
          <p:spPr>
            <a:xfrm>
              <a:off x="4173994" y="2232262"/>
              <a:ext cx="321848" cy="223551"/>
            </a:xfrm>
            <a:custGeom>
              <a:avLst/>
              <a:gdLst/>
              <a:ahLst/>
              <a:cxnLst/>
              <a:rect l="l" t="t" r="r" b="b"/>
              <a:pathLst>
                <a:path w="4119" h="2861" extrusionOk="0">
                  <a:moveTo>
                    <a:pt x="2537" y="1"/>
                  </a:moveTo>
                  <a:cubicBezTo>
                    <a:pt x="1809" y="1"/>
                    <a:pt x="901" y="475"/>
                    <a:pt x="402" y="1423"/>
                  </a:cubicBezTo>
                  <a:cubicBezTo>
                    <a:pt x="1" y="2193"/>
                    <a:pt x="453" y="2327"/>
                    <a:pt x="838" y="2444"/>
                  </a:cubicBezTo>
                  <a:cubicBezTo>
                    <a:pt x="1022" y="2511"/>
                    <a:pt x="1172" y="2611"/>
                    <a:pt x="1256" y="2779"/>
                  </a:cubicBezTo>
                  <a:lnTo>
                    <a:pt x="1290" y="2846"/>
                  </a:lnTo>
                  <a:cubicBezTo>
                    <a:pt x="1307" y="2856"/>
                    <a:pt x="1325" y="2861"/>
                    <a:pt x="1341" y="2861"/>
                  </a:cubicBezTo>
                  <a:cubicBezTo>
                    <a:pt x="1404" y="2861"/>
                    <a:pt x="1453" y="2795"/>
                    <a:pt x="1440" y="2728"/>
                  </a:cubicBezTo>
                  <a:lnTo>
                    <a:pt x="1373" y="2561"/>
                  </a:lnTo>
                  <a:cubicBezTo>
                    <a:pt x="1206" y="2076"/>
                    <a:pt x="1457" y="1590"/>
                    <a:pt x="1926" y="1423"/>
                  </a:cubicBezTo>
                  <a:lnTo>
                    <a:pt x="2478" y="1239"/>
                  </a:lnTo>
                  <a:cubicBezTo>
                    <a:pt x="2545" y="1239"/>
                    <a:pt x="2612" y="1239"/>
                    <a:pt x="2679" y="1272"/>
                  </a:cubicBezTo>
                  <a:cubicBezTo>
                    <a:pt x="2846" y="1373"/>
                    <a:pt x="3047" y="1439"/>
                    <a:pt x="3265" y="1439"/>
                  </a:cubicBezTo>
                  <a:cubicBezTo>
                    <a:pt x="4118" y="1423"/>
                    <a:pt x="3600" y="402"/>
                    <a:pt x="3198" y="167"/>
                  </a:cubicBezTo>
                  <a:cubicBezTo>
                    <a:pt x="3014" y="56"/>
                    <a:pt x="2786" y="1"/>
                    <a:pt x="2537" y="1"/>
                  </a:cubicBezTo>
                  <a:close/>
                </a:path>
              </a:pathLst>
            </a:custGeom>
            <a:solidFill>
              <a:srgbClr val="5046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86;p47">
              <a:extLst>
                <a:ext uri="{FF2B5EF4-FFF2-40B4-BE49-F238E27FC236}">
                  <a16:creationId xmlns:a16="http://schemas.microsoft.com/office/drawing/2014/main" xmlns="" id="{43514AAD-CB72-4E89-A8C6-BB89F4E99D9A}"/>
                </a:ext>
              </a:extLst>
            </p:cNvPr>
            <p:cNvSpPr/>
            <p:nvPr/>
          </p:nvSpPr>
          <p:spPr>
            <a:xfrm>
              <a:off x="4189700" y="3437057"/>
              <a:ext cx="153071" cy="182920"/>
            </a:xfrm>
            <a:custGeom>
              <a:avLst/>
              <a:gdLst/>
              <a:ahLst/>
              <a:cxnLst/>
              <a:rect l="l" t="t" r="r" b="b"/>
              <a:pathLst>
                <a:path w="1959" h="2341" extrusionOk="0">
                  <a:moveTo>
                    <a:pt x="363" y="1"/>
                  </a:moveTo>
                  <a:cubicBezTo>
                    <a:pt x="323" y="1"/>
                    <a:pt x="280" y="10"/>
                    <a:pt x="235" y="31"/>
                  </a:cubicBezTo>
                  <a:cubicBezTo>
                    <a:pt x="51" y="114"/>
                    <a:pt x="1" y="298"/>
                    <a:pt x="118" y="483"/>
                  </a:cubicBezTo>
                  <a:lnTo>
                    <a:pt x="218" y="750"/>
                  </a:lnTo>
                  <a:cubicBezTo>
                    <a:pt x="302" y="901"/>
                    <a:pt x="302" y="1068"/>
                    <a:pt x="302" y="1236"/>
                  </a:cubicBezTo>
                  <a:cubicBezTo>
                    <a:pt x="319" y="1571"/>
                    <a:pt x="536" y="1905"/>
                    <a:pt x="737" y="2156"/>
                  </a:cubicBezTo>
                  <a:cubicBezTo>
                    <a:pt x="871" y="2324"/>
                    <a:pt x="1139" y="2341"/>
                    <a:pt x="1490" y="2341"/>
                  </a:cubicBezTo>
                  <a:cubicBezTo>
                    <a:pt x="1658" y="2341"/>
                    <a:pt x="1959" y="2307"/>
                    <a:pt x="1792" y="2156"/>
                  </a:cubicBezTo>
                  <a:cubicBezTo>
                    <a:pt x="1641" y="2039"/>
                    <a:pt x="1122" y="1989"/>
                    <a:pt x="1055" y="1453"/>
                  </a:cubicBezTo>
                  <a:cubicBezTo>
                    <a:pt x="1055" y="1420"/>
                    <a:pt x="1055" y="1370"/>
                    <a:pt x="1072" y="1336"/>
                  </a:cubicBezTo>
                  <a:cubicBezTo>
                    <a:pt x="1078" y="1334"/>
                    <a:pt x="1085" y="1333"/>
                    <a:pt x="1091" y="1333"/>
                  </a:cubicBezTo>
                  <a:cubicBezTo>
                    <a:pt x="1171" y="1333"/>
                    <a:pt x="1261" y="1509"/>
                    <a:pt x="1323" y="1571"/>
                  </a:cubicBezTo>
                  <a:cubicBezTo>
                    <a:pt x="1398" y="1646"/>
                    <a:pt x="1492" y="1684"/>
                    <a:pt x="1549" y="1684"/>
                  </a:cubicBezTo>
                  <a:cubicBezTo>
                    <a:pt x="1568" y="1684"/>
                    <a:pt x="1582" y="1679"/>
                    <a:pt x="1591" y="1671"/>
                  </a:cubicBezTo>
                  <a:cubicBezTo>
                    <a:pt x="1674" y="1621"/>
                    <a:pt x="1574" y="1554"/>
                    <a:pt x="1474" y="1420"/>
                  </a:cubicBezTo>
                  <a:cubicBezTo>
                    <a:pt x="1340" y="1219"/>
                    <a:pt x="1222" y="1001"/>
                    <a:pt x="1156" y="951"/>
                  </a:cubicBezTo>
                  <a:cubicBezTo>
                    <a:pt x="1139" y="918"/>
                    <a:pt x="1038" y="868"/>
                    <a:pt x="1005" y="834"/>
                  </a:cubicBezTo>
                  <a:cubicBezTo>
                    <a:pt x="921" y="784"/>
                    <a:pt x="804" y="717"/>
                    <a:pt x="787" y="616"/>
                  </a:cubicBezTo>
                  <a:lnTo>
                    <a:pt x="637" y="232"/>
                  </a:lnTo>
                  <a:cubicBezTo>
                    <a:pt x="586" y="92"/>
                    <a:pt x="487" y="1"/>
                    <a:pt x="363" y="1"/>
                  </a:cubicBezTo>
                  <a:close/>
                </a:path>
              </a:pathLst>
            </a:custGeom>
            <a:solidFill>
              <a:srgbClr val="FAB9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87;p47">
              <a:extLst>
                <a:ext uri="{FF2B5EF4-FFF2-40B4-BE49-F238E27FC236}">
                  <a16:creationId xmlns:a16="http://schemas.microsoft.com/office/drawing/2014/main" xmlns="" id="{F6793D9F-C35A-4A33-8AA0-679B7BBF4DCD}"/>
                </a:ext>
              </a:extLst>
            </p:cNvPr>
            <p:cNvSpPr/>
            <p:nvPr/>
          </p:nvSpPr>
          <p:spPr>
            <a:xfrm>
              <a:off x="4944346" y="3371422"/>
              <a:ext cx="586031" cy="1262155"/>
            </a:xfrm>
            <a:custGeom>
              <a:avLst/>
              <a:gdLst/>
              <a:ahLst/>
              <a:cxnLst/>
              <a:rect l="l" t="t" r="r" b="b"/>
              <a:pathLst>
                <a:path w="7500" h="16153" extrusionOk="0">
                  <a:moveTo>
                    <a:pt x="4805" y="0"/>
                  </a:moveTo>
                  <a:lnTo>
                    <a:pt x="2009" y="2344"/>
                  </a:lnTo>
                  <a:cubicBezTo>
                    <a:pt x="720" y="3415"/>
                    <a:pt x="1" y="4988"/>
                    <a:pt x="1" y="6662"/>
                  </a:cubicBezTo>
                  <a:lnTo>
                    <a:pt x="1" y="16153"/>
                  </a:lnTo>
                  <a:cubicBezTo>
                    <a:pt x="1089" y="16153"/>
                    <a:pt x="1959" y="15283"/>
                    <a:pt x="1959" y="14195"/>
                  </a:cubicBezTo>
                  <a:lnTo>
                    <a:pt x="1959" y="13090"/>
                  </a:lnTo>
                  <a:cubicBezTo>
                    <a:pt x="1959" y="10629"/>
                    <a:pt x="3047" y="8336"/>
                    <a:pt x="4905" y="6763"/>
                  </a:cubicBezTo>
                  <a:lnTo>
                    <a:pt x="7500" y="4587"/>
                  </a:lnTo>
                  <a:lnTo>
                    <a:pt x="4805" y="0"/>
                  </a:lnTo>
                  <a:close/>
                </a:path>
              </a:pathLst>
            </a:custGeom>
            <a:solidFill>
              <a:srgbClr val="E78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88;p47">
              <a:extLst>
                <a:ext uri="{FF2B5EF4-FFF2-40B4-BE49-F238E27FC236}">
                  <a16:creationId xmlns:a16="http://schemas.microsoft.com/office/drawing/2014/main" xmlns="" id="{27531588-38F5-4622-AB9E-52B538BE3533}"/>
                </a:ext>
              </a:extLst>
            </p:cNvPr>
            <p:cNvSpPr/>
            <p:nvPr/>
          </p:nvSpPr>
          <p:spPr>
            <a:xfrm>
              <a:off x="5896523" y="3371422"/>
              <a:ext cx="586031" cy="1262155"/>
            </a:xfrm>
            <a:custGeom>
              <a:avLst/>
              <a:gdLst/>
              <a:ahLst/>
              <a:cxnLst/>
              <a:rect l="l" t="t" r="r" b="b"/>
              <a:pathLst>
                <a:path w="7500" h="16153" extrusionOk="0">
                  <a:moveTo>
                    <a:pt x="2679" y="0"/>
                  </a:moveTo>
                  <a:lnTo>
                    <a:pt x="0" y="4587"/>
                  </a:lnTo>
                  <a:lnTo>
                    <a:pt x="2578" y="6763"/>
                  </a:lnTo>
                  <a:cubicBezTo>
                    <a:pt x="4436" y="8336"/>
                    <a:pt x="5524" y="10629"/>
                    <a:pt x="5524" y="13073"/>
                  </a:cubicBezTo>
                  <a:lnTo>
                    <a:pt x="5524" y="14195"/>
                  </a:lnTo>
                  <a:cubicBezTo>
                    <a:pt x="5524" y="15283"/>
                    <a:pt x="6411" y="16153"/>
                    <a:pt x="7499" y="16153"/>
                  </a:cubicBezTo>
                  <a:lnTo>
                    <a:pt x="7499" y="6662"/>
                  </a:lnTo>
                  <a:cubicBezTo>
                    <a:pt x="7499" y="4988"/>
                    <a:pt x="6763" y="3415"/>
                    <a:pt x="5491" y="2344"/>
                  </a:cubicBezTo>
                  <a:lnTo>
                    <a:pt x="2679" y="0"/>
                  </a:lnTo>
                  <a:close/>
                </a:path>
              </a:pathLst>
            </a:custGeom>
            <a:solidFill>
              <a:srgbClr val="827D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89;p47">
              <a:extLst>
                <a:ext uri="{FF2B5EF4-FFF2-40B4-BE49-F238E27FC236}">
                  <a16:creationId xmlns:a16="http://schemas.microsoft.com/office/drawing/2014/main" xmlns="" id="{412F3B8C-B68D-4407-B50E-175FAFECC4A6}"/>
                </a:ext>
              </a:extLst>
            </p:cNvPr>
            <p:cNvSpPr/>
            <p:nvPr/>
          </p:nvSpPr>
          <p:spPr>
            <a:xfrm>
              <a:off x="5896523" y="3371422"/>
              <a:ext cx="586031" cy="1262155"/>
            </a:xfrm>
            <a:custGeom>
              <a:avLst/>
              <a:gdLst/>
              <a:ahLst/>
              <a:cxnLst/>
              <a:rect l="l" t="t" r="r" b="b"/>
              <a:pathLst>
                <a:path w="7500" h="16153" extrusionOk="0">
                  <a:moveTo>
                    <a:pt x="2679" y="0"/>
                  </a:moveTo>
                  <a:lnTo>
                    <a:pt x="0" y="4587"/>
                  </a:lnTo>
                  <a:lnTo>
                    <a:pt x="2578" y="6763"/>
                  </a:lnTo>
                  <a:cubicBezTo>
                    <a:pt x="4436" y="8336"/>
                    <a:pt x="5524" y="10629"/>
                    <a:pt x="5524" y="13073"/>
                  </a:cubicBezTo>
                  <a:lnTo>
                    <a:pt x="5524" y="14195"/>
                  </a:lnTo>
                  <a:cubicBezTo>
                    <a:pt x="5524" y="15283"/>
                    <a:pt x="6411" y="16153"/>
                    <a:pt x="7499" y="16153"/>
                  </a:cubicBezTo>
                  <a:lnTo>
                    <a:pt x="7499" y="6662"/>
                  </a:lnTo>
                  <a:cubicBezTo>
                    <a:pt x="7499" y="4988"/>
                    <a:pt x="6763" y="3415"/>
                    <a:pt x="5491" y="2344"/>
                  </a:cubicBezTo>
                  <a:lnTo>
                    <a:pt x="2679" y="0"/>
                  </a:lnTo>
                  <a:close/>
                </a:path>
              </a:pathLst>
            </a:custGeom>
            <a:solidFill>
              <a:srgbClr val="E162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90;p47">
              <a:extLst>
                <a:ext uri="{FF2B5EF4-FFF2-40B4-BE49-F238E27FC236}">
                  <a16:creationId xmlns:a16="http://schemas.microsoft.com/office/drawing/2014/main" xmlns="" id="{D8544C9B-0461-4965-90D3-6C6AB8507483}"/>
                </a:ext>
              </a:extLst>
            </p:cNvPr>
            <p:cNvSpPr/>
            <p:nvPr/>
          </p:nvSpPr>
          <p:spPr>
            <a:xfrm>
              <a:off x="5365505" y="3763748"/>
              <a:ext cx="701128" cy="487969"/>
            </a:xfrm>
            <a:custGeom>
              <a:avLst/>
              <a:gdLst/>
              <a:ahLst/>
              <a:cxnLst/>
              <a:rect l="l" t="t" r="r" b="b"/>
              <a:pathLst>
                <a:path w="8973" h="6245" extrusionOk="0">
                  <a:moveTo>
                    <a:pt x="720" y="1"/>
                  </a:moveTo>
                  <a:lnTo>
                    <a:pt x="68" y="5290"/>
                  </a:lnTo>
                  <a:cubicBezTo>
                    <a:pt x="1" y="5792"/>
                    <a:pt x="402" y="6244"/>
                    <a:pt x="904" y="6244"/>
                  </a:cubicBezTo>
                  <a:lnTo>
                    <a:pt x="8102" y="6244"/>
                  </a:lnTo>
                  <a:cubicBezTo>
                    <a:pt x="8604" y="6244"/>
                    <a:pt x="8972" y="5809"/>
                    <a:pt x="8956" y="5290"/>
                  </a:cubicBezTo>
                  <a:lnTo>
                    <a:pt x="8303" y="1"/>
                  </a:lnTo>
                  <a:close/>
                </a:path>
              </a:pathLst>
            </a:custGeom>
            <a:solidFill>
              <a:srgbClr val="E766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1;p47">
              <a:extLst>
                <a:ext uri="{FF2B5EF4-FFF2-40B4-BE49-F238E27FC236}">
                  <a16:creationId xmlns:a16="http://schemas.microsoft.com/office/drawing/2014/main" xmlns="" id="{33D5FF92-BBC9-4AD0-AF50-0653BA8522BA}"/>
                </a:ext>
              </a:extLst>
            </p:cNvPr>
            <p:cNvSpPr/>
            <p:nvPr/>
          </p:nvSpPr>
          <p:spPr>
            <a:xfrm>
              <a:off x="5246502" y="1223825"/>
              <a:ext cx="937806" cy="2635500"/>
            </a:xfrm>
            <a:custGeom>
              <a:avLst/>
              <a:gdLst/>
              <a:ahLst/>
              <a:cxnLst/>
              <a:rect l="l" t="t" r="r" b="b"/>
              <a:pathLst>
                <a:path w="12002" h="33729" extrusionOk="0">
                  <a:moveTo>
                    <a:pt x="6009" y="1"/>
                  </a:moveTo>
                  <a:cubicBezTo>
                    <a:pt x="4453" y="1"/>
                    <a:pt x="0" y="10998"/>
                    <a:pt x="0" y="21543"/>
                  </a:cubicBezTo>
                  <a:cubicBezTo>
                    <a:pt x="0" y="25259"/>
                    <a:pt x="335" y="28707"/>
                    <a:pt x="904" y="31620"/>
                  </a:cubicBezTo>
                  <a:cubicBezTo>
                    <a:pt x="1155" y="32842"/>
                    <a:pt x="2210" y="33729"/>
                    <a:pt x="3465" y="33729"/>
                  </a:cubicBezTo>
                  <a:lnTo>
                    <a:pt x="8537" y="33729"/>
                  </a:lnTo>
                  <a:cubicBezTo>
                    <a:pt x="9792" y="33729"/>
                    <a:pt x="10880" y="32842"/>
                    <a:pt x="11115" y="31620"/>
                  </a:cubicBezTo>
                  <a:cubicBezTo>
                    <a:pt x="11667" y="28690"/>
                    <a:pt x="12002" y="25226"/>
                    <a:pt x="12002" y="21543"/>
                  </a:cubicBezTo>
                  <a:cubicBezTo>
                    <a:pt x="12002" y="10998"/>
                    <a:pt x="7298" y="1"/>
                    <a:pt x="60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392;p47">
              <a:extLst>
                <a:ext uri="{FF2B5EF4-FFF2-40B4-BE49-F238E27FC236}">
                  <a16:creationId xmlns:a16="http://schemas.microsoft.com/office/drawing/2014/main" xmlns="" id="{560DAEA7-6191-486C-9067-38C3C7AA67F9}"/>
                </a:ext>
              </a:extLst>
            </p:cNvPr>
            <p:cNvSpPr/>
            <p:nvPr/>
          </p:nvSpPr>
          <p:spPr>
            <a:xfrm>
              <a:off x="5390352" y="1223825"/>
              <a:ext cx="646197" cy="682844"/>
            </a:xfrm>
            <a:custGeom>
              <a:avLst/>
              <a:gdLst/>
              <a:ahLst/>
              <a:cxnLst/>
              <a:rect l="l" t="t" r="r" b="b"/>
              <a:pathLst>
                <a:path w="8270" h="8739" extrusionOk="0">
                  <a:moveTo>
                    <a:pt x="4168" y="1"/>
                  </a:moveTo>
                  <a:cubicBezTo>
                    <a:pt x="3265" y="1"/>
                    <a:pt x="1407" y="3633"/>
                    <a:pt x="1" y="8738"/>
                  </a:cubicBezTo>
                  <a:lnTo>
                    <a:pt x="8269" y="8738"/>
                  </a:lnTo>
                  <a:cubicBezTo>
                    <a:pt x="6796" y="3633"/>
                    <a:pt x="4938" y="1"/>
                    <a:pt x="41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93;p47">
              <a:extLst>
                <a:ext uri="{FF2B5EF4-FFF2-40B4-BE49-F238E27FC236}">
                  <a16:creationId xmlns:a16="http://schemas.microsoft.com/office/drawing/2014/main" xmlns="" id="{E3958EE2-4DCF-4965-8B3B-8AA3CDE46FEC}"/>
                </a:ext>
              </a:extLst>
            </p:cNvPr>
            <p:cNvSpPr/>
            <p:nvPr/>
          </p:nvSpPr>
          <p:spPr>
            <a:xfrm>
              <a:off x="5419106" y="1223825"/>
              <a:ext cx="586031" cy="582124"/>
            </a:xfrm>
            <a:custGeom>
              <a:avLst/>
              <a:gdLst/>
              <a:ahLst/>
              <a:cxnLst/>
              <a:rect l="l" t="t" r="r" b="b"/>
              <a:pathLst>
                <a:path w="7500" h="7450" extrusionOk="0">
                  <a:moveTo>
                    <a:pt x="3800" y="1"/>
                  </a:moveTo>
                  <a:cubicBezTo>
                    <a:pt x="2980" y="1"/>
                    <a:pt x="1373" y="3030"/>
                    <a:pt x="1" y="7449"/>
                  </a:cubicBezTo>
                  <a:lnTo>
                    <a:pt x="7500" y="7449"/>
                  </a:lnTo>
                  <a:cubicBezTo>
                    <a:pt x="6110" y="3030"/>
                    <a:pt x="4487" y="1"/>
                    <a:pt x="3800" y="1"/>
                  </a:cubicBezTo>
                  <a:close/>
                </a:path>
              </a:pathLst>
            </a:custGeom>
            <a:solidFill>
              <a:srgbClr val="E162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94;p47">
              <a:extLst>
                <a:ext uri="{FF2B5EF4-FFF2-40B4-BE49-F238E27FC236}">
                  <a16:creationId xmlns:a16="http://schemas.microsoft.com/office/drawing/2014/main" xmlns="" id="{FFDC54B2-8D0C-4423-8DFB-981E24BD7127}"/>
                </a:ext>
              </a:extLst>
            </p:cNvPr>
            <p:cNvSpPr/>
            <p:nvPr/>
          </p:nvSpPr>
          <p:spPr>
            <a:xfrm>
              <a:off x="5478022" y="1341421"/>
              <a:ext cx="198938" cy="464527"/>
            </a:xfrm>
            <a:custGeom>
              <a:avLst/>
              <a:gdLst/>
              <a:ahLst/>
              <a:cxnLst/>
              <a:rect l="l" t="t" r="r" b="b"/>
              <a:pathLst>
                <a:path w="2546" h="5945" extrusionOk="0">
                  <a:moveTo>
                    <a:pt x="2396" y="0"/>
                  </a:moveTo>
                  <a:cubicBezTo>
                    <a:pt x="2363" y="0"/>
                    <a:pt x="2331" y="16"/>
                    <a:pt x="2310" y="52"/>
                  </a:cubicBezTo>
                  <a:cubicBezTo>
                    <a:pt x="1707" y="1107"/>
                    <a:pt x="921" y="2948"/>
                    <a:pt x="0" y="5944"/>
                  </a:cubicBezTo>
                  <a:lnTo>
                    <a:pt x="804" y="5944"/>
                  </a:lnTo>
                  <a:cubicBezTo>
                    <a:pt x="1557" y="3500"/>
                    <a:pt x="1892" y="1776"/>
                    <a:pt x="2511" y="169"/>
                  </a:cubicBezTo>
                  <a:cubicBezTo>
                    <a:pt x="2546" y="77"/>
                    <a:pt x="2469" y="0"/>
                    <a:pt x="2396" y="0"/>
                  </a:cubicBezTo>
                  <a:close/>
                </a:path>
              </a:pathLst>
            </a:custGeom>
            <a:solidFill>
              <a:srgbClr val="BA5A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95;p47">
              <a:extLst>
                <a:ext uri="{FF2B5EF4-FFF2-40B4-BE49-F238E27FC236}">
                  <a16:creationId xmlns:a16="http://schemas.microsoft.com/office/drawing/2014/main" xmlns="" id="{20495321-C4C8-44B4-88F8-0AE90EFAE447}"/>
                </a:ext>
              </a:extLst>
            </p:cNvPr>
            <p:cNvSpPr/>
            <p:nvPr/>
          </p:nvSpPr>
          <p:spPr>
            <a:xfrm>
              <a:off x="5377303" y="2434949"/>
              <a:ext cx="669717" cy="671045"/>
            </a:xfrm>
            <a:custGeom>
              <a:avLst/>
              <a:gdLst/>
              <a:ahLst/>
              <a:cxnLst/>
              <a:rect l="l" t="t" r="r" b="b"/>
              <a:pathLst>
                <a:path w="8571" h="8588" extrusionOk="0">
                  <a:moveTo>
                    <a:pt x="4285" y="0"/>
                  </a:moveTo>
                  <a:cubicBezTo>
                    <a:pt x="1925" y="0"/>
                    <a:pt x="0" y="1925"/>
                    <a:pt x="0" y="4286"/>
                  </a:cubicBezTo>
                  <a:cubicBezTo>
                    <a:pt x="0" y="6662"/>
                    <a:pt x="1925" y="8587"/>
                    <a:pt x="4285" y="8587"/>
                  </a:cubicBezTo>
                  <a:cubicBezTo>
                    <a:pt x="6645" y="8587"/>
                    <a:pt x="8570" y="6662"/>
                    <a:pt x="8570" y="4286"/>
                  </a:cubicBezTo>
                  <a:cubicBezTo>
                    <a:pt x="8570" y="1909"/>
                    <a:pt x="6679" y="0"/>
                    <a:pt x="4285" y="0"/>
                  </a:cubicBezTo>
                  <a:close/>
                </a:path>
              </a:pathLst>
            </a:custGeom>
            <a:solidFill>
              <a:srgbClr val="BA5A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396;p47">
              <a:extLst>
                <a:ext uri="{FF2B5EF4-FFF2-40B4-BE49-F238E27FC236}">
                  <a16:creationId xmlns:a16="http://schemas.microsoft.com/office/drawing/2014/main" xmlns="" id="{6E324686-8C14-4C0A-8BB7-418D59A6C1E6}"/>
                </a:ext>
              </a:extLst>
            </p:cNvPr>
            <p:cNvSpPr/>
            <p:nvPr/>
          </p:nvSpPr>
          <p:spPr>
            <a:xfrm>
              <a:off x="5377303" y="2399631"/>
              <a:ext cx="669717" cy="669717"/>
            </a:xfrm>
            <a:custGeom>
              <a:avLst/>
              <a:gdLst/>
              <a:ahLst/>
              <a:cxnLst/>
              <a:rect l="l" t="t" r="r" b="b"/>
              <a:pathLst>
                <a:path w="8571" h="8571" extrusionOk="0">
                  <a:moveTo>
                    <a:pt x="4285" y="0"/>
                  </a:moveTo>
                  <a:cubicBezTo>
                    <a:pt x="1925" y="0"/>
                    <a:pt x="0" y="1925"/>
                    <a:pt x="0" y="4286"/>
                  </a:cubicBezTo>
                  <a:cubicBezTo>
                    <a:pt x="0" y="6646"/>
                    <a:pt x="1925" y="8571"/>
                    <a:pt x="4285" y="8571"/>
                  </a:cubicBezTo>
                  <a:cubicBezTo>
                    <a:pt x="6645" y="8571"/>
                    <a:pt x="8570" y="6646"/>
                    <a:pt x="8570" y="4286"/>
                  </a:cubicBezTo>
                  <a:cubicBezTo>
                    <a:pt x="8570" y="1925"/>
                    <a:pt x="6679" y="0"/>
                    <a:pt x="4285" y="0"/>
                  </a:cubicBezTo>
                  <a:close/>
                </a:path>
              </a:pathLst>
            </a:custGeom>
            <a:solidFill>
              <a:srgbClr val="E78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397;p47">
              <a:extLst>
                <a:ext uri="{FF2B5EF4-FFF2-40B4-BE49-F238E27FC236}">
                  <a16:creationId xmlns:a16="http://schemas.microsoft.com/office/drawing/2014/main" xmlns="" id="{546B3444-0861-42F3-9D8B-4FAACB930E2D}"/>
                </a:ext>
              </a:extLst>
            </p:cNvPr>
            <p:cNvSpPr/>
            <p:nvPr/>
          </p:nvSpPr>
          <p:spPr>
            <a:xfrm>
              <a:off x="5709463" y="2399631"/>
              <a:ext cx="337554" cy="669717"/>
            </a:xfrm>
            <a:custGeom>
              <a:avLst/>
              <a:gdLst/>
              <a:ahLst/>
              <a:cxnLst/>
              <a:rect l="l" t="t" r="r" b="b"/>
              <a:pathLst>
                <a:path w="4320" h="8571" extrusionOk="0">
                  <a:moveTo>
                    <a:pt x="1" y="0"/>
                  </a:moveTo>
                  <a:lnTo>
                    <a:pt x="1" y="8571"/>
                  </a:lnTo>
                  <a:lnTo>
                    <a:pt x="34" y="8571"/>
                  </a:lnTo>
                  <a:cubicBezTo>
                    <a:pt x="2394" y="8571"/>
                    <a:pt x="4319" y="6646"/>
                    <a:pt x="4319" y="4286"/>
                  </a:cubicBezTo>
                  <a:cubicBezTo>
                    <a:pt x="4319" y="1925"/>
                    <a:pt x="2428" y="0"/>
                    <a:pt x="34" y="0"/>
                  </a:cubicBezTo>
                  <a:close/>
                </a:path>
              </a:pathLst>
            </a:custGeom>
            <a:solidFill>
              <a:srgbClr val="E162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398;p47">
              <a:extLst>
                <a:ext uri="{FF2B5EF4-FFF2-40B4-BE49-F238E27FC236}">
                  <a16:creationId xmlns:a16="http://schemas.microsoft.com/office/drawing/2014/main" xmlns="" id="{C9AEB32D-F0D2-4686-82ED-41843F5E4D0E}"/>
                </a:ext>
              </a:extLst>
            </p:cNvPr>
            <p:cNvSpPr/>
            <p:nvPr/>
          </p:nvSpPr>
          <p:spPr>
            <a:xfrm>
              <a:off x="5484507" y="2505585"/>
              <a:ext cx="457886" cy="457808"/>
            </a:xfrm>
            <a:custGeom>
              <a:avLst/>
              <a:gdLst/>
              <a:ahLst/>
              <a:cxnLst/>
              <a:rect l="l" t="t" r="r" b="b"/>
              <a:pathLst>
                <a:path w="5860" h="5859" extrusionOk="0">
                  <a:moveTo>
                    <a:pt x="2930" y="0"/>
                  </a:moveTo>
                  <a:cubicBezTo>
                    <a:pt x="1323" y="0"/>
                    <a:pt x="1" y="1323"/>
                    <a:pt x="1" y="2930"/>
                  </a:cubicBezTo>
                  <a:cubicBezTo>
                    <a:pt x="1" y="4536"/>
                    <a:pt x="1323" y="5859"/>
                    <a:pt x="2930" y="5859"/>
                  </a:cubicBezTo>
                  <a:cubicBezTo>
                    <a:pt x="4554" y="5859"/>
                    <a:pt x="5859" y="4536"/>
                    <a:pt x="5859" y="2930"/>
                  </a:cubicBezTo>
                  <a:cubicBezTo>
                    <a:pt x="5859" y="1323"/>
                    <a:pt x="4554" y="0"/>
                    <a:pt x="2930" y="0"/>
                  </a:cubicBezTo>
                  <a:close/>
                </a:path>
              </a:pathLst>
            </a:custGeom>
            <a:solidFill>
              <a:srgbClr val="D2F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399;p47">
              <a:extLst>
                <a:ext uri="{FF2B5EF4-FFF2-40B4-BE49-F238E27FC236}">
                  <a16:creationId xmlns:a16="http://schemas.microsoft.com/office/drawing/2014/main" xmlns="" id="{6E63D030-617F-4A42-B9DE-0AEBBA499C90}"/>
                </a:ext>
              </a:extLst>
            </p:cNvPr>
            <p:cNvSpPr/>
            <p:nvPr/>
          </p:nvSpPr>
          <p:spPr>
            <a:xfrm>
              <a:off x="5426998" y="4251636"/>
              <a:ext cx="574232" cy="166198"/>
            </a:xfrm>
            <a:custGeom>
              <a:avLst/>
              <a:gdLst/>
              <a:ahLst/>
              <a:cxnLst/>
              <a:rect l="l" t="t" r="r" b="b"/>
              <a:pathLst>
                <a:path w="7349" h="2127" extrusionOk="0">
                  <a:moveTo>
                    <a:pt x="0" y="0"/>
                  </a:moveTo>
                  <a:lnTo>
                    <a:pt x="0" y="1205"/>
                  </a:lnTo>
                  <a:cubicBezTo>
                    <a:pt x="0" y="1708"/>
                    <a:pt x="419" y="2126"/>
                    <a:pt x="921" y="2126"/>
                  </a:cubicBezTo>
                  <a:lnTo>
                    <a:pt x="6428" y="2126"/>
                  </a:lnTo>
                  <a:cubicBezTo>
                    <a:pt x="6963" y="2126"/>
                    <a:pt x="7348" y="1741"/>
                    <a:pt x="7332" y="1205"/>
                  </a:cubicBezTo>
                  <a:lnTo>
                    <a:pt x="7332" y="0"/>
                  </a:lnTo>
                  <a:close/>
                </a:path>
              </a:pathLst>
            </a:custGeom>
            <a:solidFill>
              <a:srgbClr val="E78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00;p47">
              <a:extLst>
                <a:ext uri="{FF2B5EF4-FFF2-40B4-BE49-F238E27FC236}">
                  <a16:creationId xmlns:a16="http://schemas.microsoft.com/office/drawing/2014/main" xmlns="" id="{F677E172-61E8-469F-AD1D-7356B1DDAB40}"/>
                </a:ext>
              </a:extLst>
            </p:cNvPr>
            <p:cNvSpPr/>
            <p:nvPr/>
          </p:nvSpPr>
          <p:spPr>
            <a:xfrm>
              <a:off x="5876911" y="4251636"/>
              <a:ext cx="124317" cy="166198"/>
            </a:xfrm>
            <a:custGeom>
              <a:avLst/>
              <a:gdLst/>
              <a:ahLst/>
              <a:cxnLst/>
              <a:rect l="l" t="t" r="r" b="b"/>
              <a:pathLst>
                <a:path w="1591" h="2127" extrusionOk="0">
                  <a:moveTo>
                    <a:pt x="0" y="0"/>
                  </a:moveTo>
                  <a:lnTo>
                    <a:pt x="0" y="2126"/>
                  </a:lnTo>
                  <a:lnTo>
                    <a:pt x="670" y="2126"/>
                  </a:lnTo>
                  <a:cubicBezTo>
                    <a:pt x="1205" y="2126"/>
                    <a:pt x="1590" y="1741"/>
                    <a:pt x="1590" y="1205"/>
                  </a:cubicBezTo>
                  <a:lnTo>
                    <a:pt x="1590" y="0"/>
                  </a:lnTo>
                  <a:close/>
                </a:path>
              </a:pathLst>
            </a:custGeom>
            <a:solidFill>
              <a:srgbClr val="E162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01;p47">
              <a:extLst>
                <a:ext uri="{FF2B5EF4-FFF2-40B4-BE49-F238E27FC236}">
                  <a16:creationId xmlns:a16="http://schemas.microsoft.com/office/drawing/2014/main" xmlns="" id="{B4D59957-F973-4703-83E9-88EA5D06E41B}"/>
                </a:ext>
              </a:extLst>
            </p:cNvPr>
            <p:cNvSpPr/>
            <p:nvPr/>
          </p:nvSpPr>
          <p:spPr>
            <a:xfrm>
              <a:off x="5625779" y="3341339"/>
              <a:ext cx="177919" cy="1294895"/>
            </a:xfrm>
            <a:custGeom>
              <a:avLst/>
              <a:gdLst/>
              <a:ahLst/>
              <a:cxnLst/>
              <a:rect l="l" t="t" r="r" b="b"/>
              <a:pathLst>
                <a:path w="2277" h="16572" extrusionOk="0">
                  <a:moveTo>
                    <a:pt x="1122" y="0"/>
                  </a:moveTo>
                  <a:cubicBezTo>
                    <a:pt x="402" y="553"/>
                    <a:pt x="1" y="1440"/>
                    <a:pt x="17" y="2360"/>
                  </a:cubicBezTo>
                  <a:lnTo>
                    <a:pt x="419" y="14764"/>
                  </a:lnTo>
                  <a:cubicBezTo>
                    <a:pt x="436" y="15433"/>
                    <a:pt x="704" y="16069"/>
                    <a:pt x="1155" y="16571"/>
                  </a:cubicBezTo>
                  <a:lnTo>
                    <a:pt x="1189" y="16504"/>
                  </a:lnTo>
                  <a:cubicBezTo>
                    <a:pt x="1607" y="16002"/>
                    <a:pt x="1842" y="15400"/>
                    <a:pt x="1825" y="14831"/>
                  </a:cubicBezTo>
                  <a:lnTo>
                    <a:pt x="2243" y="2377"/>
                  </a:lnTo>
                  <a:cubicBezTo>
                    <a:pt x="2277" y="1440"/>
                    <a:pt x="1859" y="553"/>
                    <a:pt x="1122" y="0"/>
                  </a:cubicBezTo>
                  <a:close/>
                </a:path>
              </a:pathLst>
            </a:custGeom>
            <a:solidFill>
              <a:srgbClr val="E162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402;p47">
              <a:extLst>
                <a:ext uri="{FF2B5EF4-FFF2-40B4-BE49-F238E27FC236}">
                  <a16:creationId xmlns:a16="http://schemas.microsoft.com/office/drawing/2014/main" xmlns="" id="{39CA3897-BD2C-42AA-BB43-EEF8BC6E604E}"/>
                </a:ext>
              </a:extLst>
            </p:cNvPr>
            <p:cNvSpPr/>
            <p:nvPr/>
          </p:nvSpPr>
          <p:spPr>
            <a:xfrm>
              <a:off x="5716027" y="3338683"/>
              <a:ext cx="88999" cy="1297551"/>
            </a:xfrm>
            <a:custGeom>
              <a:avLst/>
              <a:gdLst/>
              <a:ahLst/>
              <a:cxnLst/>
              <a:rect l="l" t="t" r="r" b="b"/>
              <a:pathLst>
                <a:path w="1139" h="16606" extrusionOk="0">
                  <a:moveTo>
                    <a:pt x="0" y="1"/>
                  </a:moveTo>
                  <a:lnTo>
                    <a:pt x="0" y="16605"/>
                  </a:lnTo>
                  <a:lnTo>
                    <a:pt x="34" y="16538"/>
                  </a:lnTo>
                  <a:cubicBezTo>
                    <a:pt x="452" y="16036"/>
                    <a:pt x="687" y="15434"/>
                    <a:pt x="687" y="14848"/>
                  </a:cubicBezTo>
                  <a:lnTo>
                    <a:pt x="1105" y="2394"/>
                  </a:lnTo>
                  <a:cubicBezTo>
                    <a:pt x="1139" y="1457"/>
                    <a:pt x="720" y="570"/>
                    <a:pt x="0" y="1"/>
                  </a:cubicBezTo>
                  <a:close/>
                </a:path>
              </a:pathLst>
            </a:custGeom>
            <a:solidFill>
              <a:srgbClr val="BA5A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403;p47">
              <a:extLst>
                <a:ext uri="{FF2B5EF4-FFF2-40B4-BE49-F238E27FC236}">
                  <a16:creationId xmlns:a16="http://schemas.microsoft.com/office/drawing/2014/main" xmlns="" id="{03596331-E390-435D-85BF-7DFF59F038E8}"/>
                </a:ext>
              </a:extLst>
            </p:cNvPr>
            <p:cNvSpPr/>
            <p:nvPr/>
          </p:nvSpPr>
          <p:spPr>
            <a:xfrm>
              <a:off x="5515918" y="2543482"/>
              <a:ext cx="426474" cy="419911"/>
            </a:xfrm>
            <a:custGeom>
              <a:avLst/>
              <a:gdLst/>
              <a:ahLst/>
              <a:cxnLst/>
              <a:rect l="l" t="t" r="r" b="b"/>
              <a:pathLst>
                <a:path w="5458" h="5374" extrusionOk="0">
                  <a:moveTo>
                    <a:pt x="4152" y="1"/>
                  </a:moveTo>
                  <a:lnTo>
                    <a:pt x="4152" y="168"/>
                  </a:lnTo>
                  <a:cubicBezTo>
                    <a:pt x="4152" y="2260"/>
                    <a:pt x="2444" y="3968"/>
                    <a:pt x="335" y="3968"/>
                  </a:cubicBezTo>
                  <a:cubicBezTo>
                    <a:pt x="218" y="3968"/>
                    <a:pt x="101" y="3968"/>
                    <a:pt x="0" y="3951"/>
                  </a:cubicBezTo>
                  <a:lnTo>
                    <a:pt x="0" y="3951"/>
                  </a:lnTo>
                  <a:cubicBezTo>
                    <a:pt x="519" y="4805"/>
                    <a:pt x="1440" y="5374"/>
                    <a:pt x="2511" y="5374"/>
                  </a:cubicBezTo>
                  <a:cubicBezTo>
                    <a:pt x="4118" y="5374"/>
                    <a:pt x="5441" y="4051"/>
                    <a:pt x="5441" y="2445"/>
                  </a:cubicBezTo>
                  <a:cubicBezTo>
                    <a:pt x="5457" y="1424"/>
                    <a:pt x="4938" y="536"/>
                    <a:pt x="4152" y="1"/>
                  </a:cubicBezTo>
                  <a:close/>
                </a:path>
              </a:pathLst>
            </a:custGeom>
            <a:solidFill>
              <a:srgbClr val="AFE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404;p47">
              <a:extLst>
                <a:ext uri="{FF2B5EF4-FFF2-40B4-BE49-F238E27FC236}">
                  <a16:creationId xmlns:a16="http://schemas.microsoft.com/office/drawing/2014/main" xmlns="" id="{AFC4F50C-9214-4FA7-A043-488C2AE72D0C}"/>
                </a:ext>
              </a:extLst>
            </p:cNvPr>
            <p:cNvSpPr/>
            <p:nvPr/>
          </p:nvSpPr>
          <p:spPr>
            <a:xfrm>
              <a:off x="4021002" y="2630136"/>
              <a:ext cx="324427" cy="869514"/>
            </a:xfrm>
            <a:custGeom>
              <a:avLst/>
              <a:gdLst/>
              <a:ahLst/>
              <a:cxnLst/>
              <a:rect l="l" t="t" r="r" b="b"/>
              <a:pathLst>
                <a:path w="4152" h="11128" extrusionOk="0">
                  <a:moveTo>
                    <a:pt x="3030" y="1"/>
                  </a:moveTo>
                  <a:cubicBezTo>
                    <a:pt x="2641" y="1"/>
                    <a:pt x="2293" y="98"/>
                    <a:pt x="2109" y="281"/>
                  </a:cubicBezTo>
                  <a:cubicBezTo>
                    <a:pt x="1306" y="1101"/>
                    <a:pt x="469" y="4030"/>
                    <a:pt x="117" y="5420"/>
                  </a:cubicBezTo>
                  <a:cubicBezTo>
                    <a:pt x="0" y="5855"/>
                    <a:pt x="51" y="6307"/>
                    <a:pt x="235" y="6725"/>
                  </a:cubicBezTo>
                  <a:lnTo>
                    <a:pt x="2243" y="11128"/>
                  </a:lnTo>
                  <a:cubicBezTo>
                    <a:pt x="2511" y="11077"/>
                    <a:pt x="2762" y="11044"/>
                    <a:pt x="2913" y="10743"/>
                  </a:cubicBezTo>
                  <a:lnTo>
                    <a:pt x="1724" y="6525"/>
                  </a:lnTo>
                  <a:cubicBezTo>
                    <a:pt x="1657" y="6307"/>
                    <a:pt x="1708" y="6056"/>
                    <a:pt x="1825" y="5872"/>
                  </a:cubicBezTo>
                  <a:cubicBezTo>
                    <a:pt x="2946" y="4047"/>
                    <a:pt x="4151" y="164"/>
                    <a:pt x="3582" y="63"/>
                  </a:cubicBezTo>
                  <a:cubicBezTo>
                    <a:pt x="3398" y="21"/>
                    <a:pt x="3210" y="1"/>
                    <a:pt x="3030" y="1"/>
                  </a:cubicBezTo>
                  <a:close/>
                </a:path>
              </a:pathLst>
            </a:custGeom>
            <a:solidFill>
              <a:srgbClr val="E162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405;p47">
              <a:extLst>
                <a:ext uri="{FF2B5EF4-FFF2-40B4-BE49-F238E27FC236}">
                  <a16:creationId xmlns:a16="http://schemas.microsoft.com/office/drawing/2014/main" xmlns="" id="{418EABAA-AF4C-4A51-B00B-94C427C94EF3}"/>
                </a:ext>
              </a:extLst>
            </p:cNvPr>
            <p:cNvSpPr/>
            <p:nvPr/>
          </p:nvSpPr>
          <p:spPr>
            <a:xfrm>
              <a:off x="6808147" y="4407128"/>
              <a:ext cx="183154" cy="225427"/>
            </a:xfrm>
            <a:custGeom>
              <a:avLst/>
              <a:gdLst/>
              <a:ahLst/>
              <a:cxnLst/>
              <a:rect l="l" t="t" r="r" b="b"/>
              <a:pathLst>
                <a:path w="2344" h="2885" extrusionOk="0">
                  <a:moveTo>
                    <a:pt x="1242" y="0"/>
                  </a:moveTo>
                  <a:cubicBezTo>
                    <a:pt x="1230" y="0"/>
                    <a:pt x="1217" y="1"/>
                    <a:pt x="1205" y="2"/>
                  </a:cubicBezTo>
                  <a:lnTo>
                    <a:pt x="1105" y="19"/>
                  </a:lnTo>
                  <a:cubicBezTo>
                    <a:pt x="938" y="52"/>
                    <a:pt x="854" y="437"/>
                    <a:pt x="938" y="588"/>
                  </a:cubicBezTo>
                  <a:cubicBezTo>
                    <a:pt x="1172" y="1006"/>
                    <a:pt x="1507" y="1760"/>
                    <a:pt x="1122" y="2044"/>
                  </a:cubicBezTo>
                  <a:lnTo>
                    <a:pt x="686" y="2362"/>
                  </a:lnTo>
                  <a:cubicBezTo>
                    <a:pt x="251" y="2647"/>
                    <a:pt x="0" y="2446"/>
                    <a:pt x="0" y="2714"/>
                  </a:cubicBezTo>
                  <a:cubicBezTo>
                    <a:pt x="0" y="2803"/>
                    <a:pt x="261" y="2885"/>
                    <a:pt x="573" y="2885"/>
                  </a:cubicBezTo>
                  <a:cubicBezTo>
                    <a:pt x="729" y="2885"/>
                    <a:pt x="898" y="2864"/>
                    <a:pt x="1055" y="2814"/>
                  </a:cubicBezTo>
                  <a:cubicBezTo>
                    <a:pt x="1523" y="2680"/>
                    <a:pt x="1975" y="2513"/>
                    <a:pt x="1975" y="2513"/>
                  </a:cubicBezTo>
                  <a:cubicBezTo>
                    <a:pt x="2226" y="2446"/>
                    <a:pt x="2344" y="2145"/>
                    <a:pt x="2193" y="1944"/>
                  </a:cubicBezTo>
                  <a:lnTo>
                    <a:pt x="1959" y="1609"/>
                  </a:lnTo>
                  <a:lnTo>
                    <a:pt x="1892" y="1475"/>
                  </a:lnTo>
                  <a:lnTo>
                    <a:pt x="1590" y="253"/>
                  </a:lnTo>
                  <a:cubicBezTo>
                    <a:pt x="1544" y="98"/>
                    <a:pt x="1396" y="0"/>
                    <a:pt x="1242" y="0"/>
                  </a:cubicBezTo>
                  <a:close/>
                </a:path>
              </a:pathLst>
            </a:custGeom>
            <a:solidFill>
              <a:srgbClr val="FAB9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406;p47">
              <a:extLst>
                <a:ext uri="{FF2B5EF4-FFF2-40B4-BE49-F238E27FC236}">
                  <a16:creationId xmlns:a16="http://schemas.microsoft.com/office/drawing/2014/main" xmlns="" id="{DBEA0B1C-0F64-4EE8-8E26-5885BA04AA4A}"/>
                </a:ext>
              </a:extLst>
            </p:cNvPr>
            <p:cNvSpPr/>
            <p:nvPr/>
          </p:nvSpPr>
          <p:spPr>
            <a:xfrm>
              <a:off x="6817289" y="3466124"/>
              <a:ext cx="109861" cy="207455"/>
            </a:xfrm>
            <a:custGeom>
              <a:avLst/>
              <a:gdLst/>
              <a:ahLst/>
              <a:cxnLst/>
              <a:rect l="l" t="t" r="r" b="b"/>
              <a:pathLst>
                <a:path w="1406" h="2655" extrusionOk="0">
                  <a:moveTo>
                    <a:pt x="343" y="0"/>
                  </a:moveTo>
                  <a:cubicBezTo>
                    <a:pt x="320" y="0"/>
                    <a:pt x="295" y="4"/>
                    <a:pt x="268" y="10"/>
                  </a:cubicBezTo>
                  <a:cubicBezTo>
                    <a:pt x="67" y="44"/>
                    <a:pt x="0" y="244"/>
                    <a:pt x="34" y="445"/>
                  </a:cubicBezTo>
                  <a:lnTo>
                    <a:pt x="84" y="747"/>
                  </a:lnTo>
                  <a:cubicBezTo>
                    <a:pt x="118" y="914"/>
                    <a:pt x="101" y="1081"/>
                    <a:pt x="67" y="1249"/>
                  </a:cubicBezTo>
                  <a:cubicBezTo>
                    <a:pt x="17" y="1600"/>
                    <a:pt x="151" y="1969"/>
                    <a:pt x="285" y="2270"/>
                  </a:cubicBezTo>
                  <a:cubicBezTo>
                    <a:pt x="369" y="2454"/>
                    <a:pt x="653" y="2538"/>
                    <a:pt x="1005" y="2621"/>
                  </a:cubicBezTo>
                  <a:cubicBezTo>
                    <a:pt x="1069" y="2641"/>
                    <a:pt x="1150" y="2655"/>
                    <a:pt x="1219" y="2655"/>
                  </a:cubicBezTo>
                  <a:cubicBezTo>
                    <a:pt x="1329" y="2655"/>
                    <a:pt x="1405" y="2618"/>
                    <a:pt x="1323" y="2504"/>
                  </a:cubicBezTo>
                  <a:cubicBezTo>
                    <a:pt x="1206" y="2354"/>
                    <a:pt x="670" y="2186"/>
                    <a:pt x="754" y="1634"/>
                  </a:cubicBezTo>
                  <a:cubicBezTo>
                    <a:pt x="754" y="1617"/>
                    <a:pt x="770" y="1533"/>
                    <a:pt x="787" y="1533"/>
                  </a:cubicBezTo>
                  <a:cubicBezTo>
                    <a:pt x="792" y="1533"/>
                    <a:pt x="796" y="1532"/>
                    <a:pt x="801" y="1532"/>
                  </a:cubicBezTo>
                  <a:cubicBezTo>
                    <a:pt x="907" y="1532"/>
                    <a:pt x="940" y="1722"/>
                    <a:pt x="1005" y="1835"/>
                  </a:cubicBezTo>
                  <a:cubicBezTo>
                    <a:pt x="1078" y="1952"/>
                    <a:pt x="1177" y="2005"/>
                    <a:pt x="1246" y="2005"/>
                  </a:cubicBezTo>
                  <a:cubicBezTo>
                    <a:pt x="1255" y="2005"/>
                    <a:pt x="1264" y="2004"/>
                    <a:pt x="1272" y="2002"/>
                  </a:cubicBezTo>
                  <a:cubicBezTo>
                    <a:pt x="1339" y="1935"/>
                    <a:pt x="1256" y="1835"/>
                    <a:pt x="1189" y="1684"/>
                  </a:cubicBezTo>
                  <a:cubicBezTo>
                    <a:pt x="1105" y="1450"/>
                    <a:pt x="1021" y="1215"/>
                    <a:pt x="988" y="1115"/>
                  </a:cubicBezTo>
                  <a:cubicBezTo>
                    <a:pt x="954" y="1081"/>
                    <a:pt x="887" y="998"/>
                    <a:pt x="854" y="964"/>
                  </a:cubicBezTo>
                  <a:cubicBezTo>
                    <a:pt x="787" y="881"/>
                    <a:pt x="687" y="780"/>
                    <a:pt x="670" y="696"/>
                  </a:cubicBezTo>
                  <a:lnTo>
                    <a:pt x="603" y="295"/>
                  </a:lnTo>
                  <a:cubicBezTo>
                    <a:pt x="588" y="135"/>
                    <a:pt x="498" y="0"/>
                    <a:pt x="343" y="0"/>
                  </a:cubicBezTo>
                  <a:close/>
                </a:path>
              </a:pathLst>
            </a:custGeom>
            <a:solidFill>
              <a:srgbClr val="FAB9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407;p47">
              <a:extLst>
                <a:ext uri="{FF2B5EF4-FFF2-40B4-BE49-F238E27FC236}">
                  <a16:creationId xmlns:a16="http://schemas.microsoft.com/office/drawing/2014/main" xmlns="" id="{2E32B4D3-C5A6-427D-AAF7-F3C73D5E8343}"/>
                </a:ext>
              </a:extLst>
            </p:cNvPr>
            <p:cNvSpPr/>
            <p:nvPr/>
          </p:nvSpPr>
          <p:spPr>
            <a:xfrm>
              <a:off x="6270565" y="2533246"/>
              <a:ext cx="741916" cy="717927"/>
            </a:xfrm>
            <a:custGeom>
              <a:avLst/>
              <a:gdLst/>
              <a:ahLst/>
              <a:cxnLst/>
              <a:rect l="l" t="t" r="r" b="b"/>
              <a:pathLst>
                <a:path w="9495" h="9188" extrusionOk="0">
                  <a:moveTo>
                    <a:pt x="8751" y="1"/>
                  </a:moveTo>
                  <a:cubicBezTo>
                    <a:pt x="8494" y="1"/>
                    <a:pt x="8198" y="132"/>
                    <a:pt x="7951" y="416"/>
                  </a:cubicBezTo>
                  <a:cubicBezTo>
                    <a:pt x="7366" y="1052"/>
                    <a:pt x="5441" y="5120"/>
                    <a:pt x="4888" y="5756"/>
                  </a:cubicBezTo>
                  <a:cubicBezTo>
                    <a:pt x="4302" y="6409"/>
                    <a:pt x="1" y="8601"/>
                    <a:pt x="1" y="8601"/>
                  </a:cubicBezTo>
                  <a:cubicBezTo>
                    <a:pt x="1" y="8601"/>
                    <a:pt x="51" y="8786"/>
                    <a:pt x="135" y="8919"/>
                  </a:cubicBezTo>
                  <a:cubicBezTo>
                    <a:pt x="218" y="9037"/>
                    <a:pt x="319" y="9187"/>
                    <a:pt x="319" y="9187"/>
                  </a:cubicBezTo>
                  <a:cubicBezTo>
                    <a:pt x="319" y="9187"/>
                    <a:pt x="3767" y="8016"/>
                    <a:pt x="5190" y="7212"/>
                  </a:cubicBezTo>
                  <a:cubicBezTo>
                    <a:pt x="7315" y="6040"/>
                    <a:pt x="8738" y="2743"/>
                    <a:pt x="9307" y="985"/>
                  </a:cubicBezTo>
                  <a:cubicBezTo>
                    <a:pt x="9495" y="360"/>
                    <a:pt x="9176" y="1"/>
                    <a:pt x="8751" y="1"/>
                  </a:cubicBezTo>
                  <a:close/>
                </a:path>
              </a:pathLst>
            </a:custGeom>
            <a:solidFill>
              <a:srgbClr val="FAC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408;p47">
              <a:extLst>
                <a:ext uri="{FF2B5EF4-FFF2-40B4-BE49-F238E27FC236}">
                  <a16:creationId xmlns:a16="http://schemas.microsoft.com/office/drawing/2014/main" xmlns="" id="{4D4ACC88-5ADF-42C7-B971-26C5E66B4934}"/>
                </a:ext>
              </a:extLst>
            </p:cNvPr>
            <p:cNvSpPr/>
            <p:nvPr/>
          </p:nvSpPr>
          <p:spPr>
            <a:xfrm>
              <a:off x="6849950" y="2492458"/>
              <a:ext cx="541571" cy="784891"/>
            </a:xfrm>
            <a:custGeom>
              <a:avLst/>
              <a:gdLst/>
              <a:ahLst/>
              <a:cxnLst/>
              <a:rect l="l" t="t" r="r" b="b"/>
              <a:pathLst>
                <a:path w="6931" h="10045" extrusionOk="0">
                  <a:moveTo>
                    <a:pt x="5022" y="1"/>
                  </a:moveTo>
                  <a:lnTo>
                    <a:pt x="1357" y="503"/>
                  </a:lnTo>
                  <a:lnTo>
                    <a:pt x="1" y="10044"/>
                  </a:lnTo>
                  <a:lnTo>
                    <a:pt x="6931" y="9977"/>
                  </a:lnTo>
                  <a:lnTo>
                    <a:pt x="5022" y="1"/>
                  </a:lnTo>
                  <a:close/>
                </a:path>
              </a:pathLst>
            </a:custGeom>
            <a:solidFill>
              <a:srgbClr val="FAB9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409;p47">
              <a:extLst>
                <a:ext uri="{FF2B5EF4-FFF2-40B4-BE49-F238E27FC236}">
                  <a16:creationId xmlns:a16="http://schemas.microsoft.com/office/drawing/2014/main" xmlns="" id="{5D700ADC-D7EF-4078-B4B8-997021FA350F}"/>
                </a:ext>
              </a:extLst>
            </p:cNvPr>
            <p:cNvSpPr/>
            <p:nvPr/>
          </p:nvSpPr>
          <p:spPr>
            <a:xfrm>
              <a:off x="6687816" y="3257576"/>
              <a:ext cx="481405" cy="1214257"/>
            </a:xfrm>
            <a:custGeom>
              <a:avLst/>
              <a:gdLst/>
              <a:ahLst/>
              <a:cxnLst/>
              <a:rect l="l" t="t" r="r" b="b"/>
              <a:pathLst>
                <a:path w="6161" h="15540" extrusionOk="0">
                  <a:moveTo>
                    <a:pt x="2093" y="1"/>
                  </a:moveTo>
                  <a:cubicBezTo>
                    <a:pt x="2093" y="1"/>
                    <a:pt x="653" y="5140"/>
                    <a:pt x="285" y="7450"/>
                  </a:cubicBezTo>
                  <a:cubicBezTo>
                    <a:pt x="0" y="9090"/>
                    <a:pt x="2511" y="15501"/>
                    <a:pt x="2511" y="15501"/>
                  </a:cubicBezTo>
                  <a:cubicBezTo>
                    <a:pt x="2581" y="15529"/>
                    <a:pt x="2650" y="15540"/>
                    <a:pt x="2718" y="15540"/>
                  </a:cubicBezTo>
                  <a:cubicBezTo>
                    <a:pt x="2895" y="15540"/>
                    <a:pt x="3071" y="15466"/>
                    <a:pt x="3264" y="15417"/>
                  </a:cubicBezTo>
                  <a:cubicBezTo>
                    <a:pt x="3264" y="15417"/>
                    <a:pt x="2511" y="9776"/>
                    <a:pt x="2762" y="8387"/>
                  </a:cubicBezTo>
                  <a:cubicBezTo>
                    <a:pt x="3047" y="6947"/>
                    <a:pt x="5189" y="4035"/>
                    <a:pt x="5340" y="3282"/>
                  </a:cubicBezTo>
                  <a:cubicBezTo>
                    <a:pt x="5641" y="1692"/>
                    <a:pt x="6160" y="336"/>
                    <a:pt x="6160" y="336"/>
                  </a:cubicBezTo>
                  <a:lnTo>
                    <a:pt x="2093" y="1"/>
                  </a:lnTo>
                  <a:close/>
                </a:path>
              </a:pathLst>
            </a:custGeom>
            <a:solidFill>
              <a:srgbClr val="00C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410;p47">
              <a:extLst>
                <a:ext uri="{FF2B5EF4-FFF2-40B4-BE49-F238E27FC236}">
                  <a16:creationId xmlns:a16="http://schemas.microsoft.com/office/drawing/2014/main" xmlns="" id="{8E6A265E-823F-477B-BD09-5E7F302537BD}"/>
                </a:ext>
              </a:extLst>
            </p:cNvPr>
            <p:cNvSpPr/>
            <p:nvPr/>
          </p:nvSpPr>
          <p:spPr>
            <a:xfrm>
              <a:off x="6997785" y="3210694"/>
              <a:ext cx="481405" cy="1265984"/>
            </a:xfrm>
            <a:custGeom>
              <a:avLst/>
              <a:gdLst/>
              <a:ahLst/>
              <a:cxnLst/>
              <a:rect l="l" t="t" r="r" b="b"/>
              <a:pathLst>
                <a:path w="6161" h="16202" extrusionOk="0">
                  <a:moveTo>
                    <a:pt x="3364" y="0"/>
                  </a:moveTo>
                  <a:cubicBezTo>
                    <a:pt x="2452" y="0"/>
                    <a:pt x="1479" y="370"/>
                    <a:pt x="1356" y="1003"/>
                  </a:cubicBezTo>
                  <a:cubicBezTo>
                    <a:pt x="938" y="3229"/>
                    <a:pt x="0" y="6610"/>
                    <a:pt x="1791" y="9757"/>
                  </a:cubicBezTo>
                  <a:cubicBezTo>
                    <a:pt x="3599" y="12921"/>
                    <a:pt x="5491" y="16201"/>
                    <a:pt x="5491" y="16201"/>
                  </a:cubicBezTo>
                  <a:cubicBezTo>
                    <a:pt x="5742" y="16201"/>
                    <a:pt x="5959" y="16118"/>
                    <a:pt x="6160" y="15967"/>
                  </a:cubicBezTo>
                  <a:cubicBezTo>
                    <a:pt x="6160" y="15967"/>
                    <a:pt x="5859" y="14544"/>
                    <a:pt x="5390" y="12870"/>
                  </a:cubicBezTo>
                  <a:cubicBezTo>
                    <a:pt x="4871" y="10979"/>
                    <a:pt x="4202" y="8719"/>
                    <a:pt x="4386" y="7547"/>
                  </a:cubicBezTo>
                  <a:cubicBezTo>
                    <a:pt x="4737" y="5338"/>
                    <a:pt x="5139" y="2409"/>
                    <a:pt x="5022" y="986"/>
                  </a:cubicBezTo>
                  <a:cubicBezTo>
                    <a:pt x="4966" y="302"/>
                    <a:pt x="4190" y="0"/>
                    <a:pt x="3364" y="0"/>
                  </a:cubicBezTo>
                  <a:close/>
                </a:path>
              </a:pathLst>
            </a:custGeom>
            <a:solidFill>
              <a:srgbClr val="00C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411;p47">
              <a:extLst>
                <a:ext uri="{FF2B5EF4-FFF2-40B4-BE49-F238E27FC236}">
                  <a16:creationId xmlns:a16="http://schemas.microsoft.com/office/drawing/2014/main" xmlns="" id="{E06E48A8-96AB-4470-88C2-AA12362E91B4}"/>
                </a:ext>
              </a:extLst>
            </p:cNvPr>
            <p:cNvSpPr/>
            <p:nvPr/>
          </p:nvSpPr>
          <p:spPr>
            <a:xfrm>
              <a:off x="6836901" y="2492458"/>
              <a:ext cx="563762" cy="829351"/>
            </a:xfrm>
            <a:custGeom>
              <a:avLst/>
              <a:gdLst/>
              <a:ahLst/>
              <a:cxnLst/>
              <a:rect l="l" t="t" r="r" b="b"/>
              <a:pathLst>
                <a:path w="7215" h="10614" extrusionOk="0">
                  <a:moveTo>
                    <a:pt x="5206" y="1"/>
                  </a:moveTo>
                  <a:lnTo>
                    <a:pt x="1557" y="503"/>
                  </a:lnTo>
                  <a:lnTo>
                    <a:pt x="51" y="9793"/>
                  </a:lnTo>
                  <a:cubicBezTo>
                    <a:pt x="0" y="9944"/>
                    <a:pt x="84" y="10111"/>
                    <a:pt x="235" y="10161"/>
                  </a:cubicBezTo>
                  <a:cubicBezTo>
                    <a:pt x="586" y="10362"/>
                    <a:pt x="1356" y="10613"/>
                    <a:pt x="2746" y="10613"/>
                  </a:cubicBezTo>
                  <a:cubicBezTo>
                    <a:pt x="4587" y="10613"/>
                    <a:pt x="6210" y="10329"/>
                    <a:pt x="6913" y="10211"/>
                  </a:cubicBezTo>
                  <a:cubicBezTo>
                    <a:pt x="7098" y="10161"/>
                    <a:pt x="7215" y="9994"/>
                    <a:pt x="7181" y="9810"/>
                  </a:cubicBezTo>
                  <a:lnTo>
                    <a:pt x="5206" y="1"/>
                  </a:lnTo>
                  <a:close/>
                </a:path>
              </a:pathLst>
            </a:custGeom>
            <a:solidFill>
              <a:srgbClr val="D2F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412;p47">
              <a:extLst>
                <a:ext uri="{FF2B5EF4-FFF2-40B4-BE49-F238E27FC236}">
                  <a16:creationId xmlns:a16="http://schemas.microsoft.com/office/drawing/2014/main" xmlns="" id="{27C8813B-B7FD-42FB-A285-0359FD0BEC36}"/>
                </a:ext>
              </a:extLst>
            </p:cNvPr>
            <p:cNvSpPr/>
            <p:nvPr/>
          </p:nvSpPr>
          <p:spPr>
            <a:xfrm>
              <a:off x="7135072" y="2499022"/>
              <a:ext cx="302236" cy="1025320"/>
            </a:xfrm>
            <a:custGeom>
              <a:avLst/>
              <a:gdLst/>
              <a:ahLst/>
              <a:cxnLst/>
              <a:rect l="l" t="t" r="r" b="b"/>
              <a:pathLst>
                <a:path w="3868" h="13122" extrusionOk="0">
                  <a:moveTo>
                    <a:pt x="1223" y="1"/>
                  </a:moveTo>
                  <a:lnTo>
                    <a:pt x="553" y="68"/>
                  </a:lnTo>
                  <a:cubicBezTo>
                    <a:pt x="553" y="67"/>
                    <a:pt x="553" y="67"/>
                    <a:pt x="553" y="67"/>
                  </a:cubicBezTo>
                  <a:lnTo>
                    <a:pt x="553" y="67"/>
                  </a:lnTo>
                  <a:cubicBezTo>
                    <a:pt x="533" y="67"/>
                    <a:pt x="354" y="1797"/>
                    <a:pt x="553" y="2377"/>
                  </a:cubicBezTo>
                  <a:cubicBezTo>
                    <a:pt x="1005" y="3599"/>
                    <a:pt x="1708" y="5976"/>
                    <a:pt x="1306" y="8069"/>
                  </a:cubicBezTo>
                  <a:cubicBezTo>
                    <a:pt x="754" y="11015"/>
                    <a:pt x="1" y="12220"/>
                    <a:pt x="955" y="12906"/>
                  </a:cubicBezTo>
                  <a:cubicBezTo>
                    <a:pt x="1172" y="13059"/>
                    <a:pt x="1430" y="13122"/>
                    <a:pt x="1702" y="13122"/>
                  </a:cubicBezTo>
                  <a:cubicBezTo>
                    <a:pt x="2646" y="13122"/>
                    <a:pt x="3748" y="12368"/>
                    <a:pt x="3800" y="12069"/>
                  </a:cubicBezTo>
                  <a:cubicBezTo>
                    <a:pt x="3867" y="11684"/>
                    <a:pt x="3449" y="6981"/>
                    <a:pt x="2980" y="4955"/>
                  </a:cubicBezTo>
                  <a:cubicBezTo>
                    <a:pt x="2528" y="2930"/>
                    <a:pt x="1223" y="1"/>
                    <a:pt x="1223" y="1"/>
                  </a:cubicBezTo>
                  <a:close/>
                </a:path>
              </a:pathLst>
            </a:custGeom>
            <a:solidFill>
              <a:srgbClr val="FAC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413;p47">
              <a:extLst>
                <a:ext uri="{FF2B5EF4-FFF2-40B4-BE49-F238E27FC236}">
                  <a16:creationId xmlns:a16="http://schemas.microsoft.com/office/drawing/2014/main" xmlns="" id="{FE952D27-FBD3-4BDF-AD63-95166DB2AF2D}"/>
                </a:ext>
              </a:extLst>
            </p:cNvPr>
            <p:cNvSpPr/>
            <p:nvPr/>
          </p:nvSpPr>
          <p:spPr>
            <a:xfrm>
              <a:off x="6772829" y="2525198"/>
              <a:ext cx="286452" cy="956325"/>
            </a:xfrm>
            <a:custGeom>
              <a:avLst/>
              <a:gdLst/>
              <a:ahLst/>
              <a:cxnLst/>
              <a:rect l="l" t="t" r="r" b="b"/>
              <a:pathLst>
                <a:path w="3666" h="12239" extrusionOk="0">
                  <a:moveTo>
                    <a:pt x="2996" y="0"/>
                  </a:moveTo>
                  <a:lnTo>
                    <a:pt x="2243" y="101"/>
                  </a:lnTo>
                  <a:cubicBezTo>
                    <a:pt x="1908" y="151"/>
                    <a:pt x="1641" y="419"/>
                    <a:pt x="1624" y="754"/>
                  </a:cubicBezTo>
                  <a:cubicBezTo>
                    <a:pt x="1507" y="2243"/>
                    <a:pt x="1172" y="6093"/>
                    <a:pt x="837" y="7231"/>
                  </a:cubicBezTo>
                  <a:cubicBezTo>
                    <a:pt x="452" y="8688"/>
                    <a:pt x="0" y="10244"/>
                    <a:pt x="0" y="10730"/>
                  </a:cubicBezTo>
                  <a:cubicBezTo>
                    <a:pt x="0" y="10974"/>
                    <a:pt x="1090" y="12239"/>
                    <a:pt x="1712" y="12239"/>
                  </a:cubicBezTo>
                  <a:cubicBezTo>
                    <a:pt x="1771" y="12239"/>
                    <a:pt x="1826" y="12227"/>
                    <a:pt x="1875" y="12203"/>
                  </a:cubicBezTo>
                  <a:cubicBezTo>
                    <a:pt x="3666" y="11282"/>
                    <a:pt x="3164" y="5273"/>
                    <a:pt x="2929" y="3298"/>
                  </a:cubicBezTo>
                  <a:cubicBezTo>
                    <a:pt x="2712" y="1323"/>
                    <a:pt x="2996" y="0"/>
                    <a:pt x="2996" y="0"/>
                  </a:cubicBezTo>
                  <a:close/>
                </a:path>
              </a:pathLst>
            </a:custGeom>
            <a:solidFill>
              <a:srgbClr val="FAC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414;p47">
              <a:extLst>
                <a:ext uri="{FF2B5EF4-FFF2-40B4-BE49-F238E27FC236}">
                  <a16:creationId xmlns:a16="http://schemas.microsoft.com/office/drawing/2014/main" xmlns="" id="{7705A1B6-7F88-4070-AC32-AA019C239178}"/>
                </a:ext>
              </a:extLst>
            </p:cNvPr>
            <p:cNvSpPr/>
            <p:nvPr/>
          </p:nvSpPr>
          <p:spPr>
            <a:xfrm>
              <a:off x="7074047" y="2209133"/>
              <a:ext cx="187999" cy="237382"/>
            </a:xfrm>
            <a:custGeom>
              <a:avLst/>
              <a:gdLst/>
              <a:ahLst/>
              <a:cxnLst/>
              <a:rect l="l" t="t" r="r" b="b"/>
              <a:pathLst>
                <a:path w="2406" h="3038" extrusionOk="0">
                  <a:moveTo>
                    <a:pt x="1691" y="1"/>
                  </a:moveTo>
                  <a:cubicBezTo>
                    <a:pt x="710" y="1"/>
                    <a:pt x="1" y="2484"/>
                    <a:pt x="146" y="2807"/>
                  </a:cubicBezTo>
                  <a:cubicBezTo>
                    <a:pt x="224" y="2971"/>
                    <a:pt x="503" y="3037"/>
                    <a:pt x="796" y="3037"/>
                  </a:cubicBezTo>
                  <a:cubicBezTo>
                    <a:pt x="1070" y="3037"/>
                    <a:pt x="1356" y="2979"/>
                    <a:pt x="1502" y="2890"/>
                  </a:cubicBezTo>
                  <a:cubicBezTo>
                    <a:pt x="1820" y="2706"/>
                    <a:pt x="1702" y="2288"/>
                    <a:pt x="1803" y="2020"/>
                  </a:cubicBezTo>
                  <a:cubicBezTo>
                    <a:pt x="1920" y="1735"/>
                    <a:pt x="2405" y="1367"/>
                    <a:pt x="2071" y="965"/>
                  </a:cubicBezTo>
                  <a:cubicBezTo>
                    <a:pt x="1736" y="547"/>
                    <a:pt x="1803" y="11"/>
                    <a:pt x="1803" y="11"/>
                  </a:cubicBezTo>
                  <a:cubicBezTo>
                    <a:pt x="1765" y="4"/>
                    <a:pt x="1728" y="1"/>
                    <a:pt x="1691" y="1"/>
                  </a:cubicBezTo>
                  <a:close/>
                </a:path>
              </a:pathLst>
            </a:custGeom>
            <a:solidFill>
              <a:srgbClr val="4137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415;p47">
              <a:extLst>
                <a:ext uri="{FF2B5EF4-FFF2-40B4-BE49-F238E27FC236}">
                  <a16:creationId xmlns:a16="http://schemas.microsoft.com/office/drawing/2014/main" xmlns="" id="{64389426-9D38-4100-A649-549DEA004516}"/>
                </a:ext>
              </a:extLst>
            </p:cNvPr>
            <p:cNvSpPr/>
            <p:nvPr/>
          </p:nvSpPr>
          <p:spPr>
            <a:xfrm>
              <a:off x="6927149" y="2134122"/>
              <a:ext cx="287780" cy="300908"/>
            </a:xfrm>
            <a:custGeom>
              <a:avLst/>
              <a:gdLst/>
              <a:ahLst/>
              <a:cxnLst/>
              <a:rect l="l" t="t" r="r" b="b"/>
              <a:pathLst>
                <a:path w="3683" h="3851" extrusionOk="0">
                  <a:moveTo>
                    <a:pt x="1942" y="1"/>
                  </a:moveTo>
                  <a:cubicBezTo>
                    <a:pt x="1172" y="1"/>
                    <a:pt x="436" y="603"/>
                    <a:pt x="134" y="1172"/>
                  </a:cubicBezTo>
                  <a:cubicBezTo>
                    <a:pt x="67" y="1323"/>
                    <a:pt x="67" y="1524"/>
                    <a:pt x="34" y="1691"/>
                  </a:cubicBezTo>
                  <a:cubicBezTo>
                    <a:pt x="0" y="3499"/>
                    <a:pt x="1674" y="3850"/>
                    <a:pt x="2645" y="3850"/>
                  </a:cubicBezTo>
                  <a:cubicBezTo>
                    <a:pt x="3633" y="3850"/>
                    <a:pt x="3683" y="1691"/>
                    <a:pt x="3683" y="904"/>
                  </a:cubicBezTo>
                  <a:cubicBezTo>
                    <a:pt x="3683" y="134"/>
                    <a:pt x="2896" y="1"/>
                    <a:pt x="1942" y="1"/>
                  </a:cubicBezTo>
                  <a:close/>
                </a:path>
              </a:pathLst>
            </a:custGeom>
            <a:solidFill>
              <a:srgbClr val="4137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416;p47">
              <a:extLst>
                <a:ext uri="{FF2B5EF4-FFF2-40B4-BE49-F238E27FC236}">
                  <a16:creationId xmlns:a16="http://schemas.microsoft.com/office/drawing/2014/main" xmlns="" id="{72F8F00F-591C-4CE9-88EE-FDD817B49B3C}"/>
                </a:ext>
              </a:extLst>
            </p:cNvPr>
            <p:cNvSpPr/>
            <p:nvPr/>
          </p:nvSpPr>
          <p:spPr>
            <a:xfrm>
              <a:off x="6937620" y="2187724"/>
              <a:ext cx="225036" cy="388265"/>
            </a:xfrm>
            <a:custGeom>
              <a:avLst/>
              <a:gdLst/>
              <a:ahLst/>
              <a:cxnLst/>
              <a:rect l="l" t="t" r="r" b="b"/>
              <a:pathLst>
                <a:path w="2880" h="4969" extrusionOk="0">
                  <a:moveTo>
                    <a:pt x="1741" y="1"/>
                  </a:moveTo>
                  <a:cubicBezTo>
                    <a:pt x="938" y="1"/>
                    <a:pt x="0" y="620"/>
                    <a:pt x="184" y="1658"/>
                  </a:cubicBezTo>
                  <a:cubicBezTo>
                    <a:pt x="352" y="2679"/>
                    <a:pt x="419" y="3332"/>
                    <a:pt x="1055" y="3482"/>
                  </a:cubicBezTo>
                  <a:cubicBezTo>
                    <a:pt x="1306" y="3533"/>
                    <a:pt x="1440" y="3800"/>
                    <a:pt x="1373" y="4018"/>
                  </a:cubicBezTo>
                  <a:lnTo>
                    <a:pt x="1323" y="4185"/>
                  </a:lnTo>
                  <a:cubicBezTo>
                    <a:pt x="1289" y="4420"/>
                    <a:pt x="1306" y="4721"/>
                    <a:pt x="1507" y="4838"/>
                  </a:cubicBezTo>
                  <a:cubicBezTo>
                    <a:pt x="1623" y="4920"/>
                    <a:pt x="1780" y="4969"/>
                    <a:pt x="1932" y="4969"/>
                  </a:cubicBezTo>
                  <a:cubicBezTo>
                    <a:pt x="1999" y="4969"/>
                    <a:pt x="2065" y="4959"/>
                    <a:pt x="2126" y="4939"/>
                  </a:cubicBezTo>
                  <a:cubicBezTo>
                    <a:pt x="2511" y="4838"/>
                    <a:pt x="2796" y="4520"/>
                    <a:pt x="2662" y="3968"/>
                  </a:cubicBezTo>
                  <a:lnTo>
                    <a:pt x="2478" y="3349"/>
                  </a:lnTo>
                  <a:cubicBezTo>
                    <a:pt x="2411" y="3148"/>
                    <a:pt x="2461" y="2913"/>
                    <a:pt x="2561" y="2729"/>
                  </a:cubicBezTo>
                  <a:cubicBezTo>
                    <a:pt x="2712" y="2461"/>
                    <a:pt x="2879" y="2060"/>
                    <a:pt x="2879" y="1658"/>
                  </a:cubicBezTo>
                  <a:cubicBezTo>
                    <a:pt x="2879" y="587"/>
                    <a:pt x="2561" y="1"/>
                    <a:pt x="1741" y="1"/>
                  </a:cubicBezTo>
                  <a:close/>
                </a:path>
              </a:pathLst>
            </a:custGeom>
            <a:solidFill>
              <a:srgbClr val="FAB9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417;p47">
              <a:extLst>
                <a:ext uri="{FF2B5EF4-FFF2-40B4-BE49-F238E27FC236}">
                  <a16:creationId xmlns:a16="http://schemas.microsoft.com/office/drawing/2014/main" xmlns="" id="{89857B96-7228-4515-8BD9-AEA8AF9A0E9D}"/>
                </a:ext>
              </a:extLst>
            </p:cNvPr>
            <p:cNvSpPr/>
            <p:nvPr/>
          </p:nvSpPr>
          <p:spPr>
            <a:xfrm>
              <a:off x="6889175" y="2141936"/>
              <a:ext cx="304893" cy="176669"/>
            </a:xfrm>
            <a:custGeom>
              <a:avLst/>
              <a:gdLst/>
              <a:ahLst/>
              <a:cxnLst/>
              <a:rect l="l" t="t" r="r" b="b"/>
              <a:pathLst>
                <a:path w="3902" h="2261" extrusionOk="0">
                  <a:moveTo>
                    <a:pt x="2395" y="1"/>
                  </a:moveTo>
                  <a:lnTo>
                    <a:pt x="1440" y="269"/>
                  </a:lnTo>
                  <a:cubicBezTo>
                    <a:pt x="1363" y="300"/>
                    <a:pt x="1281" y="313"/>
                    <a:pt x="1200" y="313"/>
                  </a:cubicBezTo>
                  <a:cubicBezTo>
                    <a:pt x="1106" y="313"/>
                    <a:pt x="1011" y="296"/>
                    <a:pt x="922" y="269"/>
                  </a:cubicBezTo>
                  <a:lnTo>
                    <a:pt x="470" y="135"/>
                  </a:lnTo>
                  <a:cubicBezTo>
                    <a:pt x="437" y="125"/>
                    <a:pt x="404" y="121"/>
                    <a:pt x="371" y="121"/>
                  </a:cubicBezTo>
                  <a:cubicBezTo>
                    <a:pt x="174" y="121"/>
                    <a:pt x="1" y="287"/>
                    <a:pt x="1" y="503"/>
                  </a:cubicBezTo>
                  <a:lnTo>
                    <a:pt x="1" y="637"/>
                  </a:lnTo>
                  <a:cubicBezTo>
                    <a:pt x="57" y="1196"/>
                    <a:pt x="545" y="1569"/>
                    <a:pt x="1085" y="1569"/>
                  </a:cubicBezTo>
                  <a:cubicBezTo>
                    <a:pt x="1191" y="1569"/>
                    <a:pt x="1300" y="1554"/>
                    <a:pt x="1407" y="1524"/>
                  </a:cubicBezTo>
                  <a:cubicBezTo>
                    <a:pt x="1562" y="1487"/>
                    <a:pt x="1713" y="1473"/>
                    <a:pt x="1861" y="1473"/>
                  </a:cubicBezTo>
                  <a:cubicBezTo>
                    <a:pt x="2050" y="1473"/>
                    <a:pt x="2233" y="1496"/>
                    <a:pt x="2411" y="1524"/>
                  </a:cubicBezTo>
                  <a:cubicBezTo>
                    <a:pt x="2662" y="1591"/>
                    <a:pt x="2847" y="1825"/>
                    <a:pt x="2847" y="2077"/>
                  </a:cubicBezTo>
                  <a:cubicBezTo>
                    <a:pt x="2847" y="2177"/>
                    <a:pt x="2930" y="2261"/>
                    <a:pt x="3031" y="2261"/>
                  </a:cubicBezTo>
                  <a:cubicBezTo>
                    <a:pt x="3098" y="2261"/>
                    <a:pt x="3181" y="2227"/>
                    <a:pt x="3198" y="2144"/>
                  </a:cubicBezTo>
                  <a:cubicBezTo>
                    <a:pt x="3432" y="2127"/>
                    <a:pt x="3616" y="1943"/>
                    <a:pt x="3667" y="1725"/>
                  </a:cubicBezTo>
                  <a:lnTo>
                    <a:pt x="3767" y="1139"/>
                  </a:lnTo>
                  <a:cubicBezTo>
                    <a:pt x="3901" y="319"/>
                    <a:pt x="2947" y="1"/>
                    <a:pt x="2395" y="1"/>
                  </a:cubicBezTo>
                  <a:close/>
                </a:path>
              </a:pathLst>
            </a:custGeom>
            <a:solidFill>
              <a:srgbClr val="4137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418;p47">
              <a:extLst>
                <a:ext uri="{FF2B5EF4-FFF2-40B4-BE49-F238E27FC236}">
                  <a16:creationId xmlns:a16="http://schemas.microsoft.com/office/drawing/2014/main" xmlns="" id="{66FB9D02-FEC2-4D56-8DFE-3F4FD7F18FD7}"/>
                </a:ext>
              </a:extLst>
            </p:cNvPr>
            <p:cNvSpPr/>
            <p:nvPr/>
          </p:nvSpPr>
          <p:spPr>
            <a:xfrm>
              <a:off x="7128586" y="2285786"/>
              <a:ext cx="56259" cy="70793"/>
            </a:xfrm>
            <a:custGeom>
              <a:avLst/>
              <a:gdLst/>
              <a:ahLst/>
              <a:cxnLst/>
              <a:rect l="l" t="t" r="r" b="b"/>
              <a:pathLst>
                <a:path w="720" h="906" extrusionOk="0">
                  <a:moveTo>
                    <a:pt x="307" y="0"/>
                  </a:moveTo>
                  <a:cubicBezTo>
                    <a:pt x="62" y="0"/>
                    <a:pt x="0" y="211"/>
                    <a:pt x="0" y="453"/>
                  </a:cubicBezTo>
                  <a:cubicBezTo>
                    <a:pt x="0" y="704"/>
                    <a:pt x="67" y="905"/>
                    <a:pt x="335" y="905"/>
                  </a:cubicBezTo>
                  <a:cubicBezTo>
                    <a:pt x="552" y="905"/>
                    <a:pt x="720" y="570"/>
                    <a:pt x="720" y="319"/>
                  </a:cubicBezTo>
                  <a:cubicBezTo>
                    <a:pt x="720" y="68"/>
                    <a:pt x="586" y="1"/>
                    <a:pt x="335" y="1"/>
                  </a:cubicBezTo>
                  <a:cubicBezTo>
                    <a:pt x="325" y="1"/>
                    <a:pt x="316" y="0"/>
                    <a:pt x="307" y="0"/>
                  </a:cubicBezTo>
                  <a:close/>
                </a:path>
              </a:pathLst>
            </a:custGeom>
            <a:solidFill>
              <a:srgbClr val="FAB9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419;p47">
              <a:extLst>
                <a:ext uri="{FF2B5EF4-FFF2-40B4-BE49-F238E27FC236}">
                  <a16:creationId xmlns:a16="http://schemas.microsoft.com/office/drawing/2014/main" xmlns="" id="{6A4212F2-FA08-4121-8A5E-704F5C1A6901}"/>
                </a:ext>
              </a:extLst>
            </p:cNvPr>
            <p:cNvSpPr/>
            <p:nvPr/>
          </p:nvSpPr>
          <p:spPr>
            <a:xfrm>
              <a:off x="6969031" y="2310712"/>
              <a:ext cx="31411" cy="85092"/>
            </a:xfrm>
            <a:custGeom>
              <a:avLst/>
              <a:gdLst/>
              <a:ahLst/>
              <a:cxnLst/>
              <a:rect l="l" t="t" r="r" b="b"/>
              <a:pathLst>
                <a:path w="402" h="1089" extrusionOk="0">
                  <a:moveTo>
                    <a:pt x="268" y="0"/>
                  </a:moveTo>
                  <a:cubicBezTo>
                    <a:pt x="234" y="0"/>
                    <a:pt x="201" y="17"/>
                    <a:pt x="201" y="67"/>
                  </a:cubicBezTo>
                  <a:lnTo>
                    <a:pt x="17" y="854"/>
                  </a:lnTo>
                  <a:cubicBezTo>
                    <a:pt x="0" y="988"/>
                    <a:pt x="84" y="1088"/>
                    <a:pt x="218" y="1088"/>
                  </a:cubicBezTo>
                  <a:cubicBezTo>
                    <a:pt x="318" y="1088"/>
                    <a:pt x="402" y="1005"/>
                    <a:pt x="402" y="921"/>
                  </a:cubicBezTo>
                  <a:lnTo>
                    <a:pt x="402" y="117"/>
                  </a:lnTo>
                  <a:cubicBezTo>
                    <a:pt x="402" y="101"/>
                    <a:pt x="385" y="67"/>
                    <a:pt x="352" y="34"/>
                  </a:cubicBezTo>
                  <a:cubicBezTo>
                    <a:pt x="335" y="17"/>
                    <a:pt x="318" y="0"/>
                    <a:pt x="268" y="0"/>
                  </a:cubicBezTo>
                  <a:close/>
                </a:path>
              </a:pathLst>
            </a:custGeom>
            <a:solidFill>
              <a:srgbClr val="FA9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420;p47">
              <a:extLst>
                <a:ext uri="{FF2B5EF4-FFF2-40B4-BE49-F238E27FC236}">
                  <a16:creationId xmlns:a16="http://schemas.microsoft.com/office/drawing/2014/main" xmlns="" id="{2DE55EA9-E80C-4048-8F38-67AB9C12CECF}"/>
                </a:ext>
              </a:extLst>
            </p:cNvPr>
            <p:cNvSpPr/>
            <p:nvPr/>
          </p:nvSpPr>
          <p:spPr>
            <a:xfrm>
              <a:off x="7052715" y="2636387"/>
              <a:ext cx="130880" cy="554620"/>
            </a:xfrm>
            <a:custGeom>
              <a:avLst/>
              <a:gdLst/>
              <a:ahLst/>
              <a:cxnLst/>
              <a:rect l="l" t="t" r="r" b="b"/>
              <a:pathLst>
                <a:path w="1675" h="7098" extrusionOk="0">
                  <a:moveTo>
                    <a:pt x="653" y="0"/>
                  </a:moveTo>
                  <a:lnTo>
                    <a:pt x="402" y="17"/>
                  </a:lnTo>
                  <a:cubicBezTo>
                    <a:pt x="335" y="17"/>
                    <a:pt x="268" y="84"/>
                    <a:pt x="285" y="151"/>
                  </a:cubicBezTo>
                  <a:cubicBezTo>
                    <a:pt x="402" y="686"/>
                    <a:pt x="737" y="2862"/>
                    <a:pt x="754" y="3214"/>
                  </a:cubicBezTo>
                  <a:cubicBezTo>
                    <a:pt x="820" y="4218"/>
                    <a:pt x="268" y="5758"/>
                    <a:pt x="34" y="6344"/>
                  </a:cubicBezTo>
                  <a:cubicBezTo>
                    <a:pt x="0" y="6511"/>
                    <a:pt x="0" y="6645"/>
                    <a:pt x="84" y="6796"/>
                  </a:cubicBezTo>
                  <a:lnTo>
                    <a:pt x="184" y="6980"/>
                  </a:lnTo>
                  <a:cubicBezTo>
                    <a:pt x="228" y="7057"/>
                    <a:pt x="308" y="7098"/>
                    <a:pt x="387" y="7098"/>
                  </a:cubicBezTo>
                  <a:cubicBezTo>
                    <a:pt x="428" y="7098"/>
                    <a:pt x="468" y="7087"/>
                    <a:pt x="502" y="7064"/>
                  </a:cubicBezTo>
                  <a:lnTo>
                    <a:pt x="620" y="6980"/>
                  </a:lnTo>
                  <a:cubicBezTo>
                    <a:pt x="904" y="6813"/>
                    <a:pt x="1072" y="6595"/>
                    <a:pt x="1155" y="6294"/>
                  </a:cubicBezTo>
                  <a:cubicBezTo>
                    <a:pt x="1339" y="5557"/>
                    <a:pt x="1674" y="4135"/>
                    <a:pt x="1574" y="3331"/>
                  </a:cubicBezTo>
                  <a:cubicBezTo>
                    <a:pt x="1440" y="2327"/>
                    <a:pt x="887" y="486"/>
                    <a:pt x="754" y="84"/>
                  </a:cubicBezTo>
                  <a:cubicBezTo>
                    <a:pt x="737" y="34"/>
                    <a:pt x="687" y="0"/>
                    <a:pt x="653" y="0"/>
                  </a:cubicBezTo>
                  <a:close/>
                </a:path>
              </a:pathLst>
            </a:custGeom>
            <a:solidFill>
              <a:srgbClr val="AFE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421;p47">
              <a:extLst>
                <a:ext uri="{FF2B5EF4-FFF2-40B4-BE49-F238E27FC236}">
                  <a16:creationId xmlns:a16="http://schemas.microsoft.com/office/drawing/2014/main" xmlns="" id="{14C4F523-E94C-497C-AE4B-000B979FC291}"/>
                </a:ext>
              </a:extLst>
            </p:cNvPr>
            <p:cNvSpPr/>
            <p:nvPr/>
          </p:nvSpPr>
          <p:spPr>
            <a:xfrm>
              <a:off x="7033103" y="2615446"/>
              <a:ext cx="133459" cy="553057"/>
            </a:xfrm>
            <a:custGeom>
              <a:avLst/>
              <a:gdLst/>
              <a:ahLst/>
              <a:cxnLst/>
              <a:rect l="l" t="t" r="r" b="b"/>
              <a:pathLst>
                <a:path w="1708" h="7078" extrusionOk="0">
                  <a:moveTo>
                    <a:pt x="586" y="0"/>
                  </a:moveTo>
                  <a:cubicBezTo>
                    <a:pt x="519" y="0"/>
                    <a:pt x="486" y="51"/>
                    <a:pt x="486" y="118"/>
                  </a:cubicBezTo>
                  <a:cubicBezTo>
                    <a:pt x="536" y="687"/>
                    <a:pt x="854" y="2863"/>
                    <a:pt x="854" y="3214"/>
                  </a:cubicBezTo>
                  <a:cubicBezTo>
                    <a:pt x="871" y="4218"/>
                    <a:pt x="285" y="5742"/>
                    <a:pt x="67" y="6311"/>
                  </a:cubicBezTo>
                  <a:cubicBezTo>
                    <a:pt x="0" y="6461"/>
                    <a:pt x="0" y="6629"/>
                    <a:pt x="84" y="6779"/>
                  </a:cubicBezTo>
                  <a:lnTo>
                    <a:pt x="184" y="6964"/>
                  </a:lnTo>
                  <a:cubicBezTo>
                    <a:pt x="230" y="7033"/>
                    <a:pt x="316" y="7078"/>
                    <a:pt x="397" y="7078"/>
                  </a:cubicBezTo>
                  <a:cubicBezTo>
                    <a:pt x="434" y="7078"/>
                    <a:pt x="471" y="7068"/>
                    <a:pt x="502" y="7047"/>
                  </a:cubicBezTo>
                  <a:lnTo>
                    <a:pt x="636" y="6980"/>
                  </a:lnTo>
                  <a:cubicBezTo>
                    <a:pt x="871" y="6830"/>
                    <a:pt x="1071" y="6612"/>
                    <a:pt x="1155" y="6311"/>
                  </a:cubicBezTo>
                  <a:cubicBezTo>
                    <a:pt x="1356" y="5608"/>
                    <a:pt x="1708" y="4185"/>
                    <a:pt x="1641" y="3365"/>
                  </a:cubicBezTo>
                  <a:cubicBezTo>
                    <a:pt x="1523" y="2360"/>
                    <a:pt x="1005" y="503"/>
                    <a:pt x="871" y="101"/>
                  </a:cubicBezTo>
                  <a:cubicBezTo>
                    <a:pt x="854" y="51"/>
                    <a:pt x="820" y="17"/>
                    <a:pt x="770" y="17"/>
                  </a:cubicBezTo>
                  <a:lnTo>
                    <a:pt x="586" y="0"/>
                  </a:lnTo>
                  <a:close/>
                </a:path>
              </a:pathLst>
            </a:custGeom>
            <a:solidFill>
              <a:srgbClr val="5159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422;p47">
              <a:extLst>
                <a:ext uri="{FF2B5EF4-FFF2-40B4-BE49-F238E27FC236}">
                  <a16:creationId xmlns:a16="http://schemas.microsoft.com/office/drawing/2014/main" xmlns="" id="{1368D6C1-4FC8-4DDF-8B20-EA0411EC9876}"/>
                </a:ext>
              </a:extLst>
            </p:cNvPr>
            <p:cNvSpPr/>
            <p:nvPr/>
          </p:nvSpPr>
          <p:spPr>
            <a:xfrm>
              <a:off x="7060529" y="2572236"/>
              <a:ext cx="44538" cy="47195"/>
            </a:xfrm>
            <a:custGeom>
              <a:avLst/>
              <a:gdLst/>
              <a:ahLst/>
              <a:cxnLst/>
              <a:rect l="l" t="t" r="r" b="b"/>
              <a:pathLst>
                <a:path w="570" h="604" extrusionOk="0">
                  <a:moveTo>
                    <a:pt x="151" y="1"/>
                  </a:moveTo>
                  <a:cubicBezTo>
                    <a:pt x="84" y="1"/>
                    <a:pt x="1" y="85"/>
                    <a:pt x="1" y="152"/>
                  </a:cubicBezTo>
                  <a:lnTo>
                    <a:pt x="1" y="503"/>
                  </a:lnTo>
                  <a:cubicBezTo>
                    <a:pt x="1" y="570"/>
                    <a:pt x="51" y="604"/>
                    <a:pt x="101" y="604"/>
                  </a:cubicBezTo>
                  <a:lnTo>
                    <a:pt x="469" y="604"/>
                  </a:lnTo>
                  <a:cubicBezTo>
                    <a:pt x="520" y="604"/>
                    <a:pt x="570" y="570"/>
                    <a:pt x="570" y="503"/>
                  </a:cubicBezTo>
                  <a:lnTo>
                    <a:pt x="570" y="152"/>
                  </a:lnTo>
                  <a:cubicBezTo>
                    <a:pt x="570" y="85"/>
                    <a:pt x="520" y="51"/>
                    <a:pt x="469" y="51"/>
                  </a:cubicBezTo>
                  <a:lnTo>
                    <a:pt x="151" y="1"/>
                  </a:lnTo>
                  <a:close/>
                </a:path>
              </a:pathLst>
            </a:custGeom>
            <a:solidFill>
              <a:srgbClr val="5159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423;p47">
              <a:extLst>
                <a:ext uri="{FF2B5EF4-FFF2-40B4-BE49-F238E27FC236}">
                  <a16:creationId xmlns:a16="http://schemas.microsoft.com/office/drawing/2014/main" xmlns="" id="{EEF52717-F0CE-4CFD-B446-A91B41446F33}"/>
                </a:ext>
              </a:extLst>
            </p:cNvPr>
            <p:cNvSpPr/>
            <p:nvPr/>
          </p:nvSpPr>
          <p:spPr>
            <a:xfrm>
              <a:off x="7097175" y="2491208"/>
              <a:ext cx="92905" cy="140647"/>
            </a:xfrm>
            <a:custGeom>
              <a:avLst/>
              <a:gdLst/>
              <a:ahLst/>
              <a:cxnLst/>
              <a:rect l="l" t="t" r="r" b="b"/>
              <a:pathLst>
                <a:path w="1189" h="1800" extrusionOk="0">
                  <a:moveTo>
                    <a:pt x="603" y="0"/>
                  </a:moveTo>
                  <a:lnTo>
                    <a:pt x="34" y="954"/>
                  </a:lnTo>
                  <a:cubicBezTo>
                    <a:pt x="0" y="1021"/>
                    <a:pt x="0" y="1122"/>
                    <a:pt x="34" y="1189"/>
                  </a:cubicBezTo>
                  <a:lnTo>
                    <a:pt x="452" y="1774"/>
                  </a:lnTo>
                  <a:cubicBezTo>
                    <a:pt x="477" y="1791"/>
                    <a:pt x="507" y="1800"/>
                    <a:pt x="534" y="1800"/>
                  </a:cubicBezTo>
                  <a:cubicBezTo>
                    <a:pt x="561" y="1800"/>
                    <a:pt x="586" y="1791"/>
                    <a:pt x="603" y="1774"/>
                  </a:cubicBezTo>
                  <a:cubicBezTo>
                    <a:pt x="1072" y="1055"/>
                    <a:pt x="1189" y="101"/>
                    <a:pt x="1189" y="101"/>
                  </a:cubicBezTo>
                  <a:lnTo>
                    <a:pt x="6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424;p47">
              <a:extLst>
                <a:ext uri="{FF2B5EF4-FFF2-40B4-BE49-F238E27FC236}">
                  <a16:creationId xmlns:a16="http://schemas.microsoft.com/office/drawing/2014/main" xmlns="" id="{CEC50891-004F-4A64-AAB0-D62A8F70BD58}"/>
                </a:ext>
              </a:extLst>
            </p:cNvPr>
            <p:cNvSpPr/>
            <p:nvPr/>
          </p:nvSpPr>
          <p:spPr>
            <a:xfrm>
              <a:off x="6995128" y="2510821"/>
              <a:ext cx="77278" cy="116816"/>
            </a:xfrm>
            <a:custGeom>
              <a:avLst/>
              <a:gdLst/>
              <a:ahLst/>
              <a:cxnLst/>
              <a:rect l="l" t="t" r="r" b="b"/>
              <a:pathLst>
                <a:path w="989" h="1495" extrusionOk="0">
                  <a:moveTo>
                    <a:pt x="620" y="0"/>
                  </a:moveTo>
                  <a:lnTo>
                    <a:pt x="34" y="184"/>
                  </a:lnTo>
                  <a:cubicBezTo>
                    <a:pt x="34" y="184"/>
                    <a:pt x="1" y="770"/>
                    <a:pt x="469" y="1457"/>
                  </a:cubicBezTo>
                  <a:cubicBezTo>
                    <a:pt x="486" y="1482"/>
                    <a:pt x="511" y="1494"/>
                    <a:pt x="539" y="1494"/>
                  </a:cubicBezTo>
                  <a:cubicBezTo>
                    <a:pt x="566" y="1494"/>
                    <a:pt x="595" y="1482"/>
                    <a:pt x="620" y="1457"/>
                  </a:cubicBezTo>
                  <a:lnTo>
                    <a:pt x="955" y="921"/>
                  </a:lnTo>
                  <a:cubicBezTo>
                    <a:pt x="988" y="854"/>
                    <a:pt x="988" y="770"/>
                    <a:pt x="972" y="703"/>
                  </a:cubicBezTo>
                  <a:lnTo>
                    <a:pt x="6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425;p47">
              <a:extLst>
                <a:ext uri="{FF2B5EF4-FFF2-40B4-BE49-F238E27FC236}">
                  <a16:creationId xmlns:a16="http://schemas.microsoft.com/office/drawing/2014/main" xmlns="" id="{04397EE3-94B5-4685-8CD1-C53CB953436B}"/>
                </a:ext>
              </a:extLst>
            </p:cNvPr>
            <p:cNvSpPr/>
            <p:nvPr/>
          </p:nvSpPr>
          <p:spPr>
            <a:xfrm>
              <a:off x="6083583" y="2446748"/>
              <a:ext cx="1185033" cy="1185033"/>
            </a:xfrm>
            <a:custGeom>
              <a:avLst/>
              <a:gdLst/>
              <a:ahLst/>
              <a:cxnLst/>
              <a:rect l="l" t="t" r="r" b="b"/>
              <a:pathLst>
                <a:path w="15166" h="15166" extrusionOk="0">
                  <a:moveTo>
                    <a:pt x="7560" y="3923"/>
                  </a:moveTo>
                  <a:cubicBezTo>
                    <a:pt x="9663" y="3923"/>
                    <a:pt x="11391" y="5719"/>
                    <a:pt x="11215" y="7867"/>
                  </a:cubicBezTo>
                  <a:cubicBezTo>
                    <a:pt x="11064" y="9641"/>
                    <a:pt x="9641" y="11064"/>
                    <a:pt x="7867" y="11215"/>
                  </a:cubicBezTo>
                  <a:cubicBezTo>
                    <a:pt x="7773" y="11222"/>
                    <a:pt x="7679" y="11225"/>
                    <a:pt x="7586" y="11225"/>
                  </a:cubicBezTo>
                  <a:cubicBezTo>
                    <a:pt x="5470" y="11225"/>
                    <a:pt x="3757" y="9430"/>
                    <a:pt x="3934" y="7281"/>
                  </a:cubicBezTo>
                  <a:cubicBezTo>
                    <a:pt x="4067" y="5507"/>
                    <a:pt x="5490" y="4068"/>
                    <a:pt x="7281" y="3934"/>
                  </a:cubicBezTo>
                  <a:cubicBezTo>
                    <a:pt x="7375" y="3927"/>
                    <a:pt x="7468" y="3923"/>
                    <a:pt x="7560" y="3923"/>
                  </a:cubicBezTo>
                  <a:close/>
                  <a:moveTo>
                    <a:pt x="6779" y="0"/>
                  </a:moveTo>
                  <a:cubicBezTo>
                    <a:pt x="6394" y="0"/>
                    <a:pt x="6110" y="285"/>
                    <a:pt x="6110" y="670"/>
                  </a:cubicBezTo>
                  <a:lnTo>
                    <a:pt x="6110" y="1172"/>
                  </a:lnTo>
                  <a:cubicBezTo>
                    <a:pt x="6110" y="1490"/>
                    <a:pt x="5892" y="1774"/>
                    <a:pt x="5607" y="1875"/>
                  </a:cubicBezTo>
                  <a:cubicBezTo>
                    <a:pt x="5373" y="1958"/>
                    <a:pt x="5172" y="2042"/>
                    <a:pt x="4938" y="2159"/>
                  </a:cubicBezTo>
                  <a:cubicBezTo>
                    <a:pt x="4828" y="2208"/>
                    <a:pt x="4714" y="2232"/>
                    <a:pt x="4603" y="2232"/>
                  </a:cubicBezTo>
                  <a:cubicBezTo>
                    <a:pt x="4409" y="2232"/>
                    <a:pt x="4223" y="2158"/>
                    <a:pt x="4084" y="2009"/>
                  </a:cubicBezTo>
                  <a:lnTo>
                    <a:pt x="3716" y="1657"/>
                  </a:lnTo>
                  <a:cubicBezTo>
                    <a:pt x="3582" y="1515"/>
                    <a:pt x="3410" y="1444"/>
                    <a:pt x="3241" y="1444"/>
                  </a:cubicBezTo>
                  <a:cubicBezTo>
                    <a:pt x="3072" y="1444"/>
                    <a:pt x="2904" y="1515"/>
                    <a:pt x="2779" y="1657"/>
                  </a:cubicBezTo>
                  <a:lnTo>
                    <a:pt x="1657" y="2779"/>
                  </a:lnTo>
                  <a:cubicBezTo>
                    <a:pt x="1373" y="3046"/>
                    <a:pt x="1373" y="3465"/>
                    <a:pt x="1657" y="3716"/>
                  </a:cubicBezTo>
                  <a:lnTo>
                    <a:pt x="2009" y="4084"/>
                  </a:lnTo>
                  <a:cubicBezTo>
                    <a:pt x="2243" y="4302"/>
                    <a:pt x="2293" y="4637"/>
                    <a:pt x="2159" y="4938"/>
                  </a:cubicBezTo>
                  <a:cubicBezTo>
                    <a:pt x="2042" y="5139"/>
                    <a:pt x="1958" y="5373"/>
                    <a:pt x="1875" y="5607"/>
                  </a:cubicBezTo>
                  <a:cubicBezTo>
                    <a:pt x="1774" y="5892"/>
                    <a:pt x="1506" y="6110"/>
                    <a:pt x="1172" y="6110"/>
                  </a:cubicBezTo>
                  <a:lnTo>
                    <a:pt x="670" y="6110"/>
                  </a:lnTo>
                  <a:cubicBezTo>
                    <a:pt x="285" y="6110"/>
                    <a:pt x="0" y="6394"/>
                    <a:pt x="0" y="6779"/>
                  </a:cubicBezTo>
                  <a:lnTo>
                    <a:pt x="0" y="8386"/>
                  </a:lnTo>
                  <a:cubicBezTo>
                    <a:pt x="0" y="8771"/>
                    <a:pt x="285" y="9056"/>
                    <a:pt x="670" y="9056"/>
                  </a:cubicBezTo>
                  <a:lnTo>
                    <a:pt x="1172" y="9056"/>
                  </a:lnTo>
                  <a:cubicBezTo>
                    <a:pt x="1490" y="9056"/>
                    <a:pt x="1774" y="9273"/>
                    <a:pt x="1875" y="9558"/>
                  </a:cubicBezTo>
                  <a:cubicBezTo>
                    <a:pt x="1958" y="9792"/>
                    <a:pt x="2042" y="9993"/>
                    <a:pt x="2159" y="10227"/>
                  </a:cubicBezTo>
                  <a:cubicBezTo>
                    <a:pt x="2293" y="10529"/>
                    <a:pt x="2243" y="10847"/>
                    <a:pt x="2009" y="11081"/>
                  </a:cubicBezTo>
                  <a:lnTo>
                    <a:pt x="1657" y="11433"/>
                  </a:lnTo>
                  <a:cubicBezTo>
                    <a:pt x="1373" y="11717"/>
                    <a:pt x="1373" y="12136"/>
                    <a:pt x="1657" y="12387"/>
                  </a:cubicBezTo>
                  <a:lnTo>
                    <a:pt x="2779" y="13508"/>
                  </a:lnTo>
                  <a:cubicBezTo>
                    <a:pt x="2913" y="13642"/>
                    <a:pt x="3084" y="13709"/>
                    <a:pt x="3254" y="13709"/>
                  </a:cubicBezTo>
                  <a:cubicBezTo>
                    <a:pt x="3423" y="13709"/>
                    <a:pt x="3590" y="13642"/>
                    <a:pt x="3716" y="13508"/>
                  </a:cubicBezTo>
                  <a:lnTo>
                    <a:pt x="4084" y="13157"/>
                  </a:lnTo>
                  <a:cubicBezTo>
                    <a:pt x="4223" y="13007"/>
                    <a:pt x="4410" y="12925"/>
                    <a:pt x="4605" y="12925"/>
                  </a:cubicBezTo>
                  <a:cubicBezTo>
                    <a:pt x="4716" y="12925"/>
                    <a:pt x="4829" y="12952"/>
                    <a:pt x="4938" y="13006"/>
                  </a:cubicBezTo>
                  <a:cubicBezTo>
                    <a:pt x="5139" y="13123"/>
                    <a:pt x="5373" y="13207"/>
                    <a:pt x="5607" y="13290"/>
                  </a:cubicBezTo>
                  <a:cubicBezTo>
                    <a:pt x="5892" y="13391"/>
                    <a:pt x="6110" y="13659"/>
                    <a:pt x="6110" y="13994"/>
                  </a:cubicBezTo>
                  <a:lnTo>
                    <a:pt x="6110" y="14496"/>
                  </a:lnTo>
                  <a:cubicBezTo>
                    <a:pt x="6110" y="14881"/>
                    <a:pt x="6394" y="15165"/>
                    <a:pt x="6779" y="15165"/>
                  </a:cubicBezTo>
                  <a:lnTo>
                    <a:pt x="8386" y="15165"/>
                  </a:lnTo>
                  <a:cubicBezTo>
                    <a:pt x="8771" y="15165"/>
                    <a:pt x="9056" y="14881"/>
                    <a:pt x="9056" y="14496"/>
                  </a:cubicBezTo>
                  <a:lnTo>
                    <a:pt x="9056" y="13994"/>
                  </a:lnTo>
                  <a:cubicBezTo>
                    <a:pt x="9056" y="13675"/>
                    <a:pt x="9273" y="13391"/>
                    <a:pt x="9558" y="13290"/>
                  </a:cubicBezTo>
                  <a:cubicBezTo>
                    <a:pt x="9792" y="13207"/>
                    <a:pt x="9993" y="13123"/>
                    <a:pt x="10227" y="13006"/>
                  </a:cubicBezTo>
                  <a:cubicBezTo>
                    <a:pt x="10331" y="12957"/>
                    <a:pt x="10443" y="12933"/>
                    <a:pt x="10555" y="12933"/>
                  </a:cubicBezTo>
                  <a:cubicBezTo>
                    <a:pt x="10750" y="12933"/>
                    <a:pt x="10942" y="13007"/>
                    <a:pt x="11081" y="13157"/>
                  </a:cubicBezTo>
                  <a:lnTo>
                    <a:pt x="11449" y="13508"/>
                  </a:lnTo>
                  <a:cubicBezTo>
                    <a:pt x="11583" y="13642"/>
                    <a:pt x="11755" y="13709"/>
                    <a:pt x="11924" y="13709"/>
                  </a:cubicBezTo>
                  <a:cubicBezTo>
                    <a:pt x="12094" y="13709"/>
                    <a:pt x="12261" y="13642"/>
                    <a:pt x="12387" y="13508"/>
                  </a:cubicBezTo>
                  <a:lnTo>
                    <a:pt x="13508" y="12387"/>
                  </a:lnTo>
                  <a:cubicBezTo>
                    <a:pt x="13793" y="12102"/>
                    <a:pt x="13793" y="11684"/>
                    <a:pt x="13508" y="11433"/>
                  </a:cubicBezTo>
                  <a:lnTo>
                    <a:pt x="13157" y="11081"/>
                  </a:lnTo>
                  <a:cubicBezTo>
                    <a:pt x="12922" y="10847"/>
                    <a:pt x="12872" y="10529"/>
                    <a:pt x="13006" y="10227"/>
                  </a:cubicBezTo>
                  <a:cubicBezTo>
                    <a:pt x="13123" y="10010"/>
                    <a:pt x="13207" y="9792"/>
                    <a:pt x="13290" y="9558"/>
                  </a:cubicBezTo>
                  <a:cubicBezTo>
                    <a:pt x="13391" y="9273"/>
                    <a:pt x="13659" y="9056"/>
                    <a:pt x="13993" y="9056"/>
                  </a:cubicBezTo>
                  <a:lnTo>
                    <a:pt x="14496" y="9056"/>
                  </a:lnTo>
                  <a:cubicBezTo>
                    <a:pt x="14847" y="9056"/>
                    <a:pt x="15165" y="8738"/>
                    <a:pt x="15165" y="8386"/>
                  </a:cubicBezTo>
                  <a:lnTo>
                    <a:pt x="15165" y="6779"/>
                  </a:lnTo>
                  <a:cubicBezTo>
                    <a:pt x="15165" y="6394"/>
                    <a:pt x="14881" y="6110"/>
                    <a:pt x="14496" y="6110"/>
                  </a:cubicBezTo>
                  <a:lnTo>
                    <a:pt x="13993" y="6110"/>
                  </a:lnTo>
                  <a:cubicBezTo>
                    <a:pt x="13675" y="6110"/>
                    <a:pt x="13391" y="5892"/>
                    <a:pt x="13290" y="5607"/>
                  </a:cubicBezTo>
                  <a:cubicBezTo>
                    <a:pt x="13207" y="5373"/>
                    <a:pt x="13123" y="5172"/>
                    <a:pt x="13006" y="4938"/>
                  </a:cubicBezTo>
                  <a:cubicBezTo>
                    <a:pt x="12872" y="4637"/>
                    <a:pt x="12922" y="4302"/>
                    <a:pt x="13157" y="4084"/>
                  </a:cubicBezTo>
                  <a:lnTo>
                    <a:pt x="13508" y="3716"/>
                  </a:lnTo>
                  <a:cubicBezTo>
                    <a:pt x="13793" y="3448"/>
                    <a:pt x="13793" y="3030"/>
                    <a:pt x="13508" y="2779"/>
                  </a:cubicBezTo>
                  <a:lnTo>
                    <a:pt x="12387" y="1657"/>
                  </a:lnTo>
                  <a:cubicBezTo>
                    <a:pt x="12253" y="1515"/>
                    <a:pt x="12081" y="1444"/>
                    <a:pt x="11912" y="1444"/>
                  </a:cubicBezTo>
                  <a:cubicBezTo>
                    <a:pt x="11742" y="1444"/>
                    <a:pt x="11575" y="1515"/>
                    <a:pt x="11449" y="1657"/>
                  </a:cubicBezTo>
                  <a:lnTo>
                    <a:pt x="11081" y="2009"/>
                  </a:lnTo>
                  <a:cubicBezTo>
                    <a:pt x="10942" y="2158"/>
                    <a:pt x="10757" y="2232"/>
                    <a:pt x="10562" y="2232"/>
                  </a:cubicBezTo>
                  <a:cubicBezTo>
                    <a:pt x="10451" y="2232"/>
                    <a:pt x="10337" y="2208"/>
                    <a:pt x="10227" y="2159"/>
                  </a:cubicBezTo>
                  <a:cubicBezTo>
                    <a:pt x="10026" y="2042"/>
                    <a:pt x="9792" y="1958"/>
                    <a:pt x="9558" y="1875"/>
                  </a:cubicBezTo>
                  <a:cubicBezTo>
                    <a:pt x="9273" y="1774"/>
                    <a:pt x="9056" y="1507"/>
                    <a:pt x="9056" y="1172"/>
                  </a:cubicBezTo>
                  <a:lnTo>
                    <a:pt x="9056" y="670"/>
                  </a:lnTo>
                  <a:cubicBezTo>
                    <a:pt x="9056" y="285"/>
                    <a:pt x="8771" y="0"/>
                    <a:pt x="8386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426;p47">
              <a:extLst>
                <a:ext uri="{FF2B5EF4-FFF2-40B4-BE49-F238E27FC236}">
                  <a16:creationId xmlns:a16="http://schemas.microsoft.com/office/drawing/2014/main" xmlns="" id="{83AE6AB0-65EC-466C-A15A-E0CE2053E7A1}"/>
                </a:ext>
              </a:extLst>
            </p:cNvPr>
            <p:cNvSpPr/>
            <p:nvPr/>
          </p:nvSpPr>
          <p:spPr>
            <a:xfrm>
              <a:off x="6250952" y="2614118"/>
              <a:ext cx="848886" cy="848886"/>
            </a:xfrm>
            <a:custGeom>
              <a:avLst/>
              <a:gdLst/>
              <a:ahLst/>
              <a:cxnLst/>
              <a:rect l="l" t="t" r="r" b="b"/>
              <a:pathLst>
                <a:path w="10864" h="10864" fill="none" extrusionOk="0">
                  <a:moveTo>
                    <a:pt x="8671" y="1792"/>
                  </a:moveTo>
                  <a:cubicBezTo>
                    <a:pt x="10680" y="3583"/>
                    <a:pt x="10864" y="6663"/>
                    <a:pt x="9073" y="8671"/>
                  </a:cubicBezTo>
                  <a:cubicBezTo>
                    <a:pt x="7282" y="10680"/>
                    <a:pt x="4202" y="10864"/>
                    <a:pt x="2193" y="9090"/>
                  </a:cubicBezTo>
                  <a:cubicBezTo>
                    <a:pt x="185" y="7299"/>
                    <a:pt x="1" y="4219"/>
                    <a:pt x="1775" y="2193"/>
                  </a:cubicBezTo>
                  <a:cubicBezTo>
                    <a:pt x="3566" y="185"/>
                    <a:pt x="6646" y="1"/>
                    <a:pt x="8671" y="1792"/>
                  </a:cubicBezTo>
                  <a:close/>
                </a:path>
              </a:pathLst>
            </a:custGeom>
            <a:noFill/>
            <a:ln w="15475" cap="flat" cmpd="sng">
              <a:solidFill>
                <a:srgbClr val="666666"/>
              </a:solidFill>
              <a:prstDash val="solid"/>
              <a:miter lim="167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427;p47">
              <a:extLst>
                <a:ext uri="{FF2B5EF4-FFF2-40B4-BE49-F238E27FC236}">
                  <a16:creationId xmlns:a16="http://schemas.microsoft.com/office/drawing/2014/main" xmlns="" id="{93895B00-0755-45F5-9D2C-548ED3325BE2}"/>
                </a:ext>
              </a:extLst>
            </p:cNvPr>
            <p:cNvSpPr/>
            <p:nvPr/>
          </p:nvSpPr>
          <p:spPr>
            <a:xfrm>
              <a:off x="6539981" y="2493708"/>
              <a:ext cx="157056" cy="173075"/>
            </a:xfrm>
            <a:custGeom>
              <a:avLst/>
              <a:gdLst/>
              <a:ahLst/>
              <a:cxnLst/>
              <a:rect l="l" t="t" r="r" b="b"/>
              <a:pathLst>
                <a:path w="2010" h="2215" extrusionOk="0">
                  <a:moveTo>
                    <a:pt x="340" y="1"/>
                  </a:moveTo>
                  <a:cubicBezTo>
                    <a:pt x="302" y="1"/>
                    <a:pt x="275" y="21"/>
                    <a:pt x="269" y="69"/>
                  </a:cubicBezTo>
                  <a:cubicBezTo>
                    <a:pt x="252" y="152"/>
                    <a:pt x="168" y="152"/>
                    <a:pt x="84" y="219"/>
                  </a:cubicBezTo>
                  <a:cubicBezTo>
                    <a:pt x="1" y="269"/>
                    <a:pt x="34" y="688"/>
                    <a:pt x="34" y="822"/>
                  </a:cubicBezTo>
                  <a:cubicBezTo>
                    <a:pt x="34" y="973"/>
                    <a:pt x="1" y="1006"/>
                    <a:pt x="202" y="1240"/>
                  </a:cubicBezTo>
                  <a:cubicBezTo>
                    <a:pt x="369" y="1424"/>
                    <a:pt x="1089" y="1893"/>
                    <a:pt x="1089" y="1893"/>
                  </a:cubicBezTo>
                  <a:lnTo>
                    <a:pt x="1390" y="2094"/>
                  </a:lnTo>
                  <a:cubicBezTo>
                    <a:pt x="1464" y="2177"/>
                    <a:pt x="1553" y="2214"/>
                    <a:pt x="1640" y="2214"/>
                  </a:cubicBezTo>
                  <a:cubicBezTo>
                    <a:pt x="1711" y="2214"/>
                    <a:pt x="1782" y="2189"/>
                    <a:pt x="1842" y="2144"/>
                  </a:cubicBezTo>
                  <a:cubicBezTo>
                    <a:pt x="1959" y="2027"/>
                    <a:pt x="2009" y="1826"/>
                    <a:pt x="1875" y="1676"/>
                  </a:cubicBezTo>
                  <a:lnTo>
                    <a:pt x="1742" y="1508"/>
                  </a:lnTo>
                  <a:cubicBezTo>
                    <a:pt x="1608" y="1324"/>
                    <a:pt x="1507" y="1090"/>
                    <a:pt x="1507" y="839"/>
                  </a:cubicBezTo>
                  <a:cubicBezTo>
                    <a:pt x="1507" y="679"/>
                    <a:pt x="1401" y="232"/>
                    <a:pt x="1247" y="232"/>
                  </a:cubicBezTo>
                  <a:cubicBezTo>
                    <a:pt x="1239" y="232"/>
                    <a:pt x="1231" y="234"/>
                    <a:pt x="1223" y="236"/>
                  </a:cubicBezTo>
                  <a:cubicBezTo>
                    <a:pt x="1091" y="253"/>
                    <a:pt x="1219" y="822"/>
                    <a:pt x="1094" y="822"/>
                  </a:cubicBezTo>
                  <a:cubicBezTo>
                    <a:pt x="1092" y="822"/>
                    <a:pt x="1091" y="822"/>
                    <a:pt x="1089" y="822"/>
                  </a:cubicBezTo>
                  <a:cubicBezTo>
                    <a:pt x="1022" y="822"/>
                    <a:pt x="771" y="403"/>
                    <a:pt x="587" y="152"/>
                  </a:cubicBezTo>
                  <a:cubicBezTo>
                    <a:pt x="511" y="66"/>
                    <a:pt x="408" y="1"/>
                    <a:pt x="340" y="1"/>
                  </a:cubicBezTo>
                  <a:close/>
                </a:path>
              </a:pathLst>
            </a:custGeom>
            <a:solidFill>
              <a:srgbClr val="FAB9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428;p47">
              <a:extLst>
                <a:ext uri="{FF2B5EF4-FFF2-40B4-BE49-F238E27FC236}">
                  <a16:creationId xmlns:a16="http://schemas.microsoft.com/office/drawing/2014/main" xmlns="" id="{4B56D7BD-065E-48C8-8681-48DB7E64A9F9}"/>
                </a:ext>
              </a:extLst>
            </p:cNvPr>
            <p:cNvSpPr/>
            <p:nvPr/>
          </p:nvSpPr>
          <p:spPr>
            <a:xfrm>
              <a:off x="6634136" y="2491911"/>
              <a:ext cx="703159" cy="504221"/>
            </a:xfrm>
            <a:custGeom>
              <a:avLst/>
              <a:gdLst/>
              <a:ahLst/>
              <a:cxnLst/>
              <a:rect l="l" t="t" r="r" b="b"/>
              <a:pathLst>
                <a:path w="8999" h="6453" extrusionOk="0">
                  <a:moveTo>
                    <a:pt x="7776" y="1"/>
                  </a:moveTo>
                  <a:cubicBezTo>
                    <a:pt x="7562" y="1"/>
                    <a:pt x="7356" y="87"/>
                    <a:pt x="7199" y="276"/>
                  </a:cubicBezTo>
                  <a:cubicBezTo>
                    <a:pt x="6857" y="683"/>
                    <a:pt x="4964" y="4570"/>
                    <a:pt x="4229" y="4570"/>
                  </a:cubicBezTo>
                  <a:cubicBezTo>
                    <a:pt x="4208" y="4570"/>
                    <a:pt x="4188" y="4567"/>
                    <a:pt x="4169" y="4561"/>
                  </a:cubicBezTo>
                  <a:cubicBezTo>
                    <a:pt x="3483" y="4343"/>
                    <a:pt x="520" y="1498"/>
                    <a:pt x="520" y="1498"/>
                  </a:cubicBezTo>
                  <a:cubicBezTo>
                    <a:pt x="235" y="1699"/>
                    <a:pt x="68" y="1916"/>
                    <a:pt x="1" y="2117"/>
                  </a:cubicBezTo>
                  <a:cubicBezTo>
                    <a:pt x="1" y="2117"/>
                    <a:pt x="3655" y="6452"/>
                    <a:pt x="4163" y="6452"/>
                  </a:cubicBezTo>
                  <a:cubicBezTo>
                    <a:pt x="4165" y="6452"/>
                    <a:pt x="4167" y="6452"/>
                    <a:pt x="4169" y="6452"/>
                  </a:cubicBezTo>
                  <a:cubicBezTo>
                    <a:pt x="4654" y="6402"/>
                    <a:pt x="8554" y="3222"/>
                    <a:pt x="8839" y="1598"/>
                  </a:cubicBezTo>
                  <a:cubicBezTo>
                    <a:pt x="8998" y="643"/>
                    <a:pt x="8360" y="1"/>
                    <a:pt x="7776" y="1"/>
                  </a:cubicBezTo>
                  <a:close/>
                </a:path>
              </a:pathLst>
            </a:custGeom>
            <a:solidFill>
              <a:srgbClr val="FAC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429;p47">
              <a:extLst>
                <a:ext uri="{FF2B5EF4-FFF2-40B4-BE49-F238E27FC236}">
                  <a16:creationId xmlns:a16="http://schemas.microsoft.com/office/drawing/2014/main" xmlns="" id="{339F5B60-5DE7-4112-925B-64AAF5C49540}"/>
                </a:ext>
              </a:extLst>
            </p:cNvPr>
            <p:cNvSpPr/>
            <p:nvPr/>
          </p:nvSpPr>
          <p:spPr>
            <a:xfrm>
              <a:off x="5188915" y="1202025"/>
              <a:ext cx="175341" cy="167839"/>
            </a:xfrm>
            <a:custGeom>
              <a:avLst/>
              <a:gdLst/>
              <a:ahLst/>
              <a:cxnLst/>
              <a:rect l="l" t="t" r="r" b="b"/>
              <a:pathLst>
                <a:path w="2244" h="2148" extrusionOk="0">
                  <a:moveTo>
                    <a:pt x="1241" y="0"/>
                  </a:moveTo>
                  <a:cubicBezTo>
                    <a:pt x="1189" y="0"/>
                    <a:pt x="1134" y="26"/>
                    <a:pt x="1089" y="79"/>
                  </a:cubicBezTo>
                  <a:lnTo>
                    <a:pt x="821" y="480"/>
                  </a:lnTo>
                  <a:cubicBezTo>
                    <a:pt x="788" y="531"/>
                    <a:pt x="737" y="547"/>
                    <a:pt x="687" y="547"/>
                  </a:cubicBezTo>
                  <a:lnTo>
                    <a:pt x="202" y="547"/>
                  </a:lnTo>
                  <a:cubicBezTo>
                    <a:pt x="85" y="547"/>
                    <a:pt x="1" y="698"/>
                    <a:pt x="85" y="798"/>
                  </a:cubicBezTo>
                  <a:lnTo>
                    <a:pt x="369" y="1167"/>
                  </a:lnTo>
                  <a:cubicBezTo>
                    <a:pt x="403" y="1217"/>
                    <a:pt x="419" y="1284"/>
                    <a:pt x="403" y="1317"/>
                  </a:cubicBezTo>
                  <a:lnTo>
                    <a:pt x="252" y="1786"/>
                  </a:lnTo>
                  <a:cubicBezTo>
                    <a:pt x="210" y="1884"/>
                    <a:pt x="285" y="1982"/>
                    <a:pt x="379" y="1982"/>
                  </a:cubicBezTo>
                  <a:cubicBezTo>
                    <a:pt x="398" y="1982"/>
                    <a:pt x="417" y="1978"/>
                    <a:pt x="436" y="1970"/>
                  </a:cubicBezTo>
                  <a:lnTo>
                    <a:pt x="905" y="1803"/>
                  </a:lnTo>
                  <a:cubicBezTo>
                    <a:pt x="919" y="1798"/>
                    <a:pt x="934" y="1796"/>
                    <a:pt x="948" y="1796"/>
                  </a:cubicBezTo>
                  <a:cubicBezTo>
                    <a:pt x="983" y="1796"/>
                    <a:pt x="1015" y="1808"/>
                    <a:pt x="1039" y="1819"/>
                  </a:cubicBezTo>
                  <a:lnTo>
                    <a:pt x="1440" y="2121"/>
                  </a:lnTo>
                  <a:cubicBezTo>
                    <a:pt x="1463" y="2139"/>
                    <a:pt x="1490" y="2147"/>
                    <a:pt x="1518" y="2147"/>
                  </a:cubicBezTo>
                  <a:cubicBezTo>
                    <a:pt x="1594" y="2147"/>
                    <a:pt x="1675" y="2085"/>
                    <a:pt x="1675" y="1987"/>
                  </a:cubicBezTo>
                  <a:lnTo>
                    <a:pt x="1675" y="1518"/>
                  </a:lnTo>
                  <a:cubicBezTo>
                    <a:pt x="1675" y="1468"/>
                    <a:pt x="1691" y="1401"/>
                    <a:pt x="1742" y="1384"/>
                  </a:cubicBezTo>
                  <a:lnTo>
                    <a:pt x="2127" y="1100"/>
                  </a:lnTo>
                  <a:cubicBezTo>
                    <a:pt x="2244" y="1016"/>
                    <a:pt x="2210" y="865"/>
                    <a:pt x="2093" y="815"/>
                  </a:cubicBezTo>
                  <a:lnTo>
                    <a:pt x="1641" y="681"/>
                  </a:lnTo>
                  <a:cubicBezTo>
                    <a:pt x="1574" y="648"/>
                    <a:pt x="1558" y="614"/>
                    <a:pt x="1524" y="564"/>
                  </a:cubicBezTo>
                  <a:lnTo>
                    <a:pt x="1390" y="112"/>
                  </a:lnTo>
                  <a:cubicBezTo>
                    <a:pt x="1363" y="39"/>
                    <a:pt x="1305" y="0"/>
                    <a:pt x="12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430;p47">
              <a:extLst>
                <a:ext uri="{FF2B5EF4-FFF2-40B4-BE49-F238E27FC236}">
                  <a16:creationId xmlns:a16="http://schemas.microsoft.com/office/drawing/2014/main" xmlns="" id="{45D9AA25-66A3-40F1-8E6D-43D20A31073C}"/>
                </a:ext>
              </a:extLst>
            </p:cNvPr>
            <p:cNvSpPr/>
            <p:nvPr/>
          </p:nvSpPr>
          <p:spPr>
            <a:xfrm>
              <a:off x="5127499" y="1147954"/>
              <a:ext cx="294344" cy="273481"/>
            </a:xfrm>
            <a:custGeom>
              <a:avLst/>
              <a:gdLst/>
              <a:ahLst/>
              <a:cxnLst/>
              <a:rect l="l" t="t" r="r" b="b"/>
              <a:pathLst>
                <a:path w="3767" h="3500" extrusionOk="0">
                  <a:moveTo>
                    <a:pt x="1875" y="151"/>
                  </a:moveTo>
                  <a:cubicBezTo>
                    <a:pt x="1959" y="151"/>
                    <a:pt x="2042" y="151"/>
                    <a:pt x="2109" y="168"/>
                  </a:cubicBezTo>
                  <a:cubicBezTo>
                    <a:pt x="2980" y="302"/>
                    <a:pt x="3599" y="1122"/>
                    <a:pt x="3448" y="1993"/>
                  </a:cubicBezTo>
                  <a:cubicBezTo>
                    <a:pt x="3314" y="2763"/>
                    <a:pt x="2645" y="3348"/>
                    <a:pt x="1858" y="3348"/>
                  </a:cubicBezTo>
                  <a:cubicBezTo>
                    <a:pt x="1774" y="3348"/>
                    <a:pt x="1691" y="3348"/>
                    <a:pt x="1624" y="3332"/>
                  </a:cubicBezTo>
                  <a:cubicBezTo>
                    <a:pt x="1205" y="3265"/>
                    <a:pt x="837" y="3047"/>
                    <a:pt x="586" y="2712"/>
                  </a:cubicBezTo>
                  <a:cubicBezTo>
                    <a:pt x="335" y="2378"/>
                    <a:pt x="218" y="1926"/>
                    <a:pt x="285" y="1507"/>
                  </a:cubicBezTo>
                  <a:cubicBezTo>
                    <a:pt x="435" y="737"/>
                    <a:pt x="1105" y="151"/>
                    <a:pt x="1875" y="151"/>
                  </a:cubicBezTo>
                  <a:close/>
                  <a:moveTo>
                    <a:pt x="1875" y="1"/>
                  </a:moveTo>
                  <a:cubicBezTo>
                    <a:pt x="1021" y="1"/>
                    <a:pt x="268" y="637"/>
                    <a:pt x="134" y="1490"/>
                  </a:cubicBezTo>
                  <a:cubicBezTo>
                    <a:pt x="0" y="2445"/>
                    <a:pt x="670" y="3332"/>
                    <a:pt x="1607" y="3482"/>
                  </a:cubicBezTo>
                  <a:cubicBezTo>
                    <a:pt x="1691" y="3499"/>
                    <a:pt x="1774" y="3499"/>
                    <a:pt x="1875" y="3499"/>
                  </a:cubicBezTo>
                  <a:cubicBezTo>
                    <a:pt x="2729" y="3499"/>
                    <a:pt x="3482" y="2863"/>
                    <a:pt x="3616" y="2009"/>
                  </a:cubicBezTo>
                  <a:cubicBezTo>
                    <a:pt x="3766" y="1055"/>
                    <a:pt x="3097" y="168"/>
                    <a:pt x="2143" y="17"/>
                  </a:cubicBezTo>
                  <a:cubicBezTo>
                    <a:pt x="2059" y="1"/>
                    <a:pt x="1975" y="1"/>
                    <a:pt x="18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431;p47">
              <a:extLst>
                <a:ext uri="{FF2B5EF4-FFF2-40B4-BE49-F238E27FC236}">
                  <a16:creationId xmlns:a16="http://schemas.microsoft.com/office/drawing/2014/main" xmlns="" id="{83FA704D-9E7D-464E-8006-E5829938A975}"/>
                </a:ext>
              </a:extLst>
            </p:cNvPr>
            <p:cNvSpPr/>
            <p:nvPr/>
          </p:nvSpPr>
          <p:spPr>
            <a:xfrm>
              <a:off x="3368324" y="4634820"/>
              <a:ext cx="4351477" cy="53680"/>
            </a:xfrm>
            <a:custGeom>
              <a:avLst/>
              <a:gdLst/>
              <a:ahLst/>
              <a:cxnLst/>
              <a:rect l="l" t="t" r="r" b="b"/>
              <a:pathLst>
                <a:path w="55690" h="687" extrusionOk="0">
                  <a:moveTo>
                    <a:pt x="336" y="1"/>
                  </a:moveTo>
                  <a:cubicBezTo>
                    <a:pt x="135" y="1"/>
                    <a:pt x="1" y="151"/>
                    <a:pt x="1" y="352"/>
                  </a:cubicBezTo>
                  <a:cubicBezTo>
                    <a:pt x="1" y="536"/>
                    <a:pt x="135" y="687"/>
                    <a:pt x="336" y="687"/>
                  </a:cubicBezTo>
                  <a:lnTo>
                    <a:pt x="55355" y="687"/>
                  </a:lnTo>
                  <a:cubicBezTo>
                    <a:pt x="55539" y="687"/>
                    <a:pt x="55690" y="520"/>
                    <a:pt x="55690" y="352"/>
                  </a:cubicBezTo>
                  <a:cubicBezTo>
                    <a:pt x="55690" y="151"/>
                    <a:pt x="55539" y="1"/>
                    <a:pt x="55355" y="1"/>
                  </a:cubicBezTo>
                  <a:close/>
                </a:path>
              </a:pathLst>
            </a:custGeom>
            <a:solidFill>
              <a:srgbClr val="FAC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" name="Title 1">
            <a:extLst>
              <a:ext uri="{FF2B5EF4-FFF2-40B4-BE49-F238E27FC236}">
                <a16:creationId xmlns:a16="http://schemas.microsoft.com/office/drawing/2014/main" xmlns="" id="{B539B913-656A-4855-BB9F-7EDD901C5AFB}"/>
              </a:ext>
            </a:extLst>
          </p:cNvPr>
          <p:cNvSpPr txBox="1">
            <a:spLocks/>
          </p:cNvSpPr>
          <p:nvPr/>
        </p:nvSpPr>
        <p:spPr>
          <a:xfrm>
            <a:off x="961369" y="2966329"/>
            <a:ext cx="6009286" cy="8092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Signika" panose="02010003020600000004" pitchFamily="2" charset="0"/>
                <a:ea typeface="+mj-ea"/>
                <a:cs typeface="+mj-cs"/>
              </a:defRPr>
            </a:lvl1pPr>
          </a:lstStyle>
          <a:p>
            <a:r>
              <a:rPr lang="en-ID" sz="3200" baseline="1207" dirty="0" err="1">
                <a:cs typeface="Times New Roman"/>
              </a:rPr>
              <a:t>Kemampuan</a:t>
            </a:r>
            <a:r>
              <a:rPr lang="en-ID" sz="3200" baseline="1207" dirty="0">
                <a:cs typeface="Times New Roman"/>
              </a:rPr>
              <a:t> Akhir yang </a:t>
            </a:r>
            <a:r>
              <a:rPr lang="en-ID" sz="3200" baseline="1207" dirty="0" err="1">
                <a:cs typeface="Times New Roman"/>
              </a:rPr>
              <a:t>Diharapkan</a:t>
            </a:r>
            <a:endParaRPr lang="en-ID" sz="3200" dirty="0">
              <a:solidFill>
                <a:srgbClr val="FFFF00"/>
              </a:solidFill>
            </a:endParaRPr>
          </a:p>
        </p:txBody>
      </p:sp>
      <p:sp>
        <p:nvSpPr>
          <p:cNvPr id="83" name="Content Placeholder 2">
            <a:extLst>
              <a:ext uri="{FF2B5EF4-FFF2-40B4-BE49-F238E27FC236}">
                <a16:creationId xmlns:a16="http://schemas.microsoft.com/office/drawing/2014/main" xmlns="" id="{FB3AE7A1-F012-4542-A649-7AB7CDD493BB}"/>
              </a:ext>
            </a:extLst>
          </p:cNvPr>
          <p:cNvSpPr txBox="1">
            <a:spLocks/>
          </p:cNvSpPr>
          <p:nvPr/>
        </p:nvSpPr>
        <p:spPr>
          <a:xfrm>
            <a:off x="1015509" y="3688459"/>
            <a:ext cx="6358480" cy="14133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d-ID" sz="1600" dirty="0"/>
              <a:t>Mahasiswa mampu:</a:t>
            </a:r>
            <a:endParaRPr lang="en-US" sz="1600" dirty="0"/>
          </a:p>
          <a:p>
            <a:pPr lvl="0"/>
            <a:r>
              <a:rPr lang="id-ID" sz="1600" dirty="0"/>
              <a:t>Menjelaskan konsep sistem informasi</a:t>
            </a:r>
            <a:endParaRPr lang="en-US" sz="1600" dirty="0"/>
          </a:p>
          <a:p>
            <a:pPr lvl="0"/>
            <a:r>
              <a:rPr lang="id-ID" sz="1600" dirty="0"/>
              <a:t>Menerangkan berbagai jenis sistem informasi dan implementasinya</a:t>
            </a:r>
            <a:endParaRPr lang="en-US" sz="1600" dirty="0"/>
          </a:p>
        </p:txBody>
      </p:sp>
      <p:sp>
        <p:nvSpPr>
          <p:cNvPr id="80" name="Subtitle 4">
            <a:extLst>
              <a:ext uri="{FF2B5EF4-FFF2-40B4-BE49-F238E27FC236}">
                <a16:creationId xmlns:a16="http://schemas.microsoft.com/office/drawing/2014/main" xmlns="" id="{1E691D99-C86E-4F99-AA8C-3E3FC1E614C4}"/>
              </a:ext>
            </a:extLst>
          </p:cNvPr>
          <p:cNvSpPr txBox="1">
            <a:spLocks/>
          </p:cNvSpPr>
          <p:nvPr/>
        </p:nvSpPr>
        <p:spPr>
          <a:xfrm>
            <a:off x="8872127" y="203912"/>
            <a:ext cx="2991550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MATA KULIAH</a:t>
            </a:r>
          </a:p>
          <a:p>
            <a:pPr algn="r">
              <a:spcBef>
                <a:spcPts val="0"/>
              </a:spcBef>
            </a:pPr>
            <a:r>
              <a:rPr lang="en-US" sz="1200" b="1" dirty="0" smtClean="0">
                <a:solidFill>
                  <a:schemeClr val="accent5">
                    <a:lumMod val="75000"/>
                  </a:schemeClr>
                </a:solidFill>
              </a:rPr>
              <a:t>PENGANTAR TEKNOLOGI INFORMASI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5" name="Subtitle 4">
            <a:extLst>
              <a:ext uri="{FF2B5EF4-FFF2-40B4-BE49-F238E27FC236}">
                <a16:creationId xmlns:a16="http://schemas.microsoft.com/office/drawing/2014/main" xmlns="" id="{48B88F2C-5F81-41B6-9D81-4F88841AF1C9}"/>
              </a:ext>
            </a:extLst>
          </p:cNvPr>
          <p:cNvSpPr txBox="1">
            <a:spLocks/>
          </p:cNvSpPr>
          <p:nvPr/>
        </p:nvSpPr>
        <p:spPr>
          <a:xfrm>
            <a:off x="551131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200" b="1" dirty="0" smtClean="0">
                <a:solidFill>
                  <a:schemeClr val="accent5">
                    <a:lumMod val="75000"/>
                  </a:schemeClr>
                </a:solidFill>
              </a:rPr>
              <a:t>TEKNIK INFORMATIKA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13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9487" y="3280228"/>
            <a:ext cx="9377936" cy="994736"/>
          </a:xfrm>
        </p:spPr>
        <p:txBody>
          <a:bodyPr/>
          <a:lstStyle/>
          <a:p>
            <a:pPr algn="ctr"/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4705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Berbasis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136810" y="1670500"/>
            <a:ext cx="3505200" cy="4724400"/>
            <a:chOff x="457200" y="1143000"/>
            <a:chExt cx="3505200" cy="4724400"/>
          </a:xfrm>
        </p:grpSpPr>
        <p:pic>
          <p:nvPicPr>
            <p:cNvPr id="5" name="Picture 3"/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1143000"/>
              <a:ext cx="3505200" cy="472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533400" y="2652713"/>
              <a:ext cx="1905000" cy="1567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488" tIns="44450" rIns="90488" bIns="4445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zh-TW" b="1" dirty="0" smtClean="0">
                  <a:solidFill>
                    <a:srgbClr val="C0FEF9"/>
                  </a:solidFill>
                  <a:latin typeface="Book Antiqua" panose="02040602050305030304" pitchFamily="18" charset="0"/>
                </a:rPr>
                <a:t>Computer</a:t>
              </a:r>
            </a:p>
            <a:p>
              <a:pPr algn="ctr" eaLnBrk="1" hangingPunct="1"/>
              <a:r>
                <a:rPr lang="en-US" altLang="zh-TW" b="1" dirty="0" smtClean="0">
                  <a:solidFill>
                    <a:srgbClr val="C0FEF9"/>
                  </a:solidFill>
                  <a:latin typeface="Book Antiqua" panose="02040602050305030304" pitchFamily="18" charset="0"/>
                </a:rPr>
                <a:t>Based </a:t>
              </a:r>
            </a:p>
            <a:p>
              <a:pPr algn="ctr" eaLnBrk="1" hangingPunct="1"/>
              <a:r>
                <a:rPr lang="en-US" altLang="zh-TW" b="1" dirty="0" smtClean="0">
                  <a:solidFill>
                    <a:srgbClr val="C0FEF9"/>
                  </a:solidFill>
                  <a:latin typeface="Book Antiqua" panose="02040602050305030304" pitchFamily="18" charset="0"/>
                </a:rPr>
                <a:t>Information </a:t>
              </a:r>
            </a:p>
            <a:p>
              <a:pPr algn="ctr" eaLnBrk="1" hangingPunct="1"/>
              <a:r>
                <a:rPr lang="en-US" altLang="zh-TW" b="1" dirty="0" smtClean="0">
                  <a:solidFill>
                    <a:srgbClr val="C0FEF9"/>
                  </a:solidFill>
                  <a:latin typeface="Book Antiqua" panose="02040602050305030304" pitchFamily="18" charset="0"/>
                </a:rPr>
                <a:t>System</a:t>
              </a:r>
              <a:endParaRPr lang="en-US" altLang="zh-TW" b="1" dirty="0">
                <a:solidFill>
                  <a:srgbClr val="C0FEF9"/>
                </a:solidFill>
                <a:latin typeface="Book Antiqua" panose="02040602050305030304" pitchFamily="18" charset="0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2576513" y="1433513"/>
              <a:ext cx="763587" cy="458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zh-TW" b="1" dirty="0">
                  <a:solidFill>
                    <a:schemeClr val="bg1"/>
                  </a:solidFill>
                  <a:latin typeface="Book Antiqua" panose="02040602050305030304" pitchFamily="18" charset="0"/>
                </a:rPr>
                <a:t>TPS</a:t>
              </a: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2652713" y="2728913"/>
              <a:ext cx="790575" cy="454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zh-TW" b="1" dirty="0">
                  <a:latin typeface="Book Antiqua" panose="02040602050305030304" pitchFamily="18" charset="0"/>
                </a:rPr>
                <a:t>MIS</a:t>
              </a: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2652713" y="3948113"/>
              <a:ext cx="806450" cy="454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zh-TW" b="1">
                  <a:latin typeface="Book Antiqua" panose="02040602050305030304" pitchFamily="18" charset="0"/>
                </a:rPr>
                <a:t>DSS</a:t>
              </a: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2500313" y="5167313"/>
              <a:ext cx="1085850" cy="458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zh-TW" b="1">
                  <a:solidFill>
                    <a:schemeClr val="bg1"/>
                  </a:solidFill>
                  <a:latin typeface="Book Antiqua" panose="02040602050305030304" pitchFamily="18" charset="0"/>
                </a:rPr>
                <a:t>ESS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642010" y="1757141"/>
            <a:ext cx="5721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Transaction Processing System</a:t>
            </a:r>
          </a:p>
          <a:p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Mengotomatiskan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proses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transaksi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bisnis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harian</a:t>
            </a:r>
            <a:endParaRPr lang="id-ID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42010" y="2956056"/>
            <a:ext cx="57211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Management Information System</a:t>
            </a:r>
          </a:p>
          <a:p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Menyusun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Laporan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secara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berkala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untuk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penggunaan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manajemen</a:t>
            </a:r>
            <a:endParaRPr lang="id-ID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42010" y="4170502"/>
            <a:ext cx="5721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Decision Support System</a:t>
            </a:r>
          </a:p>
          <a:p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Mendukung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pengambilan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keputusan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manajerial</a:t>
            </a:r>
            <a:endParaRPr lang="id-ID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42010" y="5400479"/>
            <a:ext cx="5721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Executive Support System</a:t>
            </a:r>
          </a:p>
          <a:p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Membuat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keputusan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/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rekomendasi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pada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manajemen</a:t>
            </a:r>
            <a:endParaRPr lang="id-ID" sz="20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734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Transaction Processing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1928" y="2034709"/>
            <a:ext cx="6121615" cy="2976563"/>
          </a:xfrm>
        </p:spPr>
        <p:txBody>
          <a:bodyPr>
            <a:normAutofit/>
          </a:bodyPr>
          <a:lstStyle/>
          <a:p>
            <a:r>
              <a:rPr lang="en-US" sz="2200" dirty="0" err="1"/>
              <a:t>Sistem</a:t>
            </a:r>
            <a:r>
              <a:rPr lang="en-US" sz="2200" dirty="0"/>
              <a:t> </a:t>
            </a:r>
            <a:r>
              <a:rPr lang="en-US" sz="2200" dirty="0" err="1"/>
              <a:t>komputerisasi</a:t>
            </a:r>
            <a:r>
              <a:rPr lang="en-US" sz="2200" dirty="0"/>
              <a:t> yang </a:t>
            </a:r>
            <a:r>
              <a:rPr lang="en-US" sz="2200" dirty="0" err="1"/>
              <a:t>merekam</a:t>
            </a:r>
            <a:r>
              <a:rPr lang="en-US" sz="2200" dirty="0"/>
              <a:t> </a:t>
            </a:r>
            <a:r>
              <a:rPr lang="en-US" sz="2200" dirty="0" err="1"/>
              <a:t>transaksi</a:t>
            </a:r>
            <a:r>
              <a:rPr lang="en-US" sz="2200" dirty="0"/>
              <a:t> </a:t>
            </a:r>
            <a:r>
              <a:rPr lang="en-US" sz="2200" dirty="0" err="1"/>
              <a:t>rutin</a:t>
            </a:r>
            <a:r>
              <a:rPr lang="en-US" sz="2200" dirty="0"/>
              <a:t> </a:t>
            </a:r>
            <a:r>
              <a:rPr lang="en-US" sz="2200" dirty="0" err="1"/>
              <a:t>harian</a:t>
            </a:r>
            <a:r>
              <a:rPr lang="en-US" sz="2200" dirty="0"/>
              <a:t> yang </a:t>
            </a:r>
            <a:r>
              <a:rPr lang="en-US" sz="2200" dirty="0" err="1"/>
              <a:t>diperlukan</a:t>
            </a:r>
            <a:r>
              <a:rPr lang="en-US" sz="2200" dirty="0"/>
              <a:t> </a:t>
            </a:r>
            <a:r>
              <a:rPr lang="en-US" sz="2200" dirty="0" err="1"/>
              <a:t>dalam</a:t>
            </a:r>
            <a:r>
              <a:rPr lang="en-US" sz="2200" dirty="0"/>
              <a:t> </a:t>
            </a:r>
            <a:r>
              <a:rPr lang="en-US" sz="2200" dirty="0" err="1"/>
              <a:t>bisnis</a:t>
            </a:r>
            <a:endParaRPr lang="en-US" sz="2200" dirty="0"/>
          </a:p>
          <a:p>
            <a:r>
              <a:rPr lang="en-US" sz="2200" dirty="0" err="1"/>
              <a:t>Contoh</a:t>
            </a:r>
            <a:r>
              <a:rPr lang="en-US" sz="2200" dirty="0"/>
              <a:t>:</a:t>
            </a:r>
          </a:p>
          <a:p>
            <a:pPr lvl="1">
              <a:buFontTx/>
              <a:buChar char="-"/>
            </a:pPr>
            <a:r>
              <a:rPr lang="en-US" sz="2200" dirty="0" err="1"/>
              <a:t>Sistem</a:t>
            </a:r>
            <a:r>
              <a:rPr lang="en-US" sz="2200" dirty="0"/>
              <a:t> </a:t>
            </a:r>
            <a:r>
              <a:rPr lang="en-US" sz="2200" dirty="0" err="1"/>
              <a:t>pemrosesan</a:t>
            </a:r>
            <a:r>
              <a:rPr lang="en-US" sz="2200" dirty="0"/>
              <a:t> </a:t>
            </a:r>
            <a:r>
              <a:rPr lang="en-US" sz="2200" dirty="0" err="1"/>
              <a:t>pemesanan</a:t>
            </a:r>
            <a:endParaRPr lang="en-US" sz="2200" dirty="0"/>
          </a:p>
          <a:p>
            <a:pPr lvl="1">
              <a:buFontTx/>
              <a:buChar char="-"/>
            </a:pPr>
            <a:r>
              <a:rPr lang="en-US" sz="2200" dirty="0" err="1"/>
              <a:t>Sistem</a:t>
            </a:r>
            <a:r>
              <a:rPr lang="en-US" sz="2200" dirty="0"/>
              <a:t> </a:t>
            </a:r>
            <a:r>
              <a:rPr lang="en-US" sz="2200" dirty="0" err="1"/>
              <a:t>reservasi</a:t>
            </a:r>
            <a:r>
              <a:rPr lang="en-US" sz="2200" dirty="0"/>
              <a:t> hotel</a:t>
            </a:r>
          </a:p>
          <a:p>
            <a:pPr lvl="1">
              <a:buFontTx/>
              <a:buChar char="-"/>
            </a:pPr>
            <a:r>
              <a:rPr lang="en-US" sz="2200" dirty="0" err="1"/>
              <a:t>Sistem</a:t>
            </a:r>
            <a:r>
              <a:rPr lang="en-US" sz="2200" dirty="0"/>
              <a:t> </a:t>
            </a:r>
            <a:r>
              <a:rPr lang="en-US" sz="2200" dirty="0" err="1"/>
              <a:t>pembayaran</a:t>
            </a:r>
            <a:endParaRPr lang="en-US" sz="2200" dirty="0"/>
          </a:p>
          <a:p>
            <a:pPr lvl="1">
              <a:buFontTx/>
              <a:buChar char="-"/>
            </a:pPr>
            <a:r>
              <a:rPr lang="en-US" sz="2200" dirty="0" err="1"/>
              <a:t>Sistem</a:t>
            </a:r>
            <a:r>
              <a:rPr lang="en-US" sz="2200" dirty="0"/>
              <a:t> KRS </a:t>
            </a:r>
            <a:r>
              <a:rPr lang="en-US" sz="2200" dirty="0" err="1"/>
              <a:t>mahasiswa</a:t>
            </a:r>
            <a:endParaRPr lang="en-US" sz="2200" dirty="0"/>
          </a:p>
          <a:p>
            <a:endParaRPr lang="en-US" sz="2200" dirty="0"/>
          </a:p>
        </p:txBody>
      </p:sp>
      <p:pic>
        <p:nvPicPr>
          <p:cNvPr id="4" name="Content Placeholder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7" b="4303"/>
          <a:stretch/>
        </p:blipFill>
        <p:spPr>
          <a:xfrm>
            <a:off x="7301551" y="1824586"/>
            <a:ext cx="4513077" cy="4284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5244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 Information System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03297" y="1979385"/>
            <a:ext cx="9046881" cy="34163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200" dirty="0" err="1" smtClean="0"/>
              <a:t>Sistem</a:t>
            </a:r>
            <a:r>
              <a:rPr lang="en-US" sz="2200" dirty="0" smtClean="0"/>
              <a:t> </a:t>
            </a:r>
            <a:r>
              <a:rPr lang="en-US" sz="2200" dirty="0" err="1" smtClean="0"/>
              <a:t>komputerisasi</a:t>
            </a:r>
            <a:r>
              <a:rPr lang="en-US" sz="2200" dirty="0" smtClean="0"/>
              <a:t> yang </a:t>
            </a:r>
            <a:r>
              <a:rPr lang="en-US" sz="2200" dirty="0" err="1" smtClean="0"/>
              <a:t>menyediakan</a:t>
            </a:r>
            <a:r>
              <a:rPr lang="en-US" sz="2200" dirty="0" smtClean="0"/>
              <a:t> </a:t>
            </a:r>
            <a:r>
              <a:rPr lang="en-US" sz="2200" dirty="0" err="1" smtClean="0"/>
              <a:t>fungsi</a:t>
            </a:r>
            <a:r>
              <a:rPr lang="en-US" sz="2200" dirty="0" smtClean="0"/>
              <a:t> </a:t>
            </a:r>
            <a:r>
              <a:rPr lang="en-US" sz="2200" dirty="0" err="1" smtClean="0"/>
              <a:t>perencanaan</a:t>
            </a:r>
            <a:r>
              <a:rPr lang="en-US" sz="2200" dirty="0" smtClean="0"/>
              <a:t>, </a:t>
            </a:r>
            <a:r>
              <a:rPr lang="en-US" sz="2200" dirty="0" err="1" smtClean="0"/>
              <a:t>pengendalian</a:t>
            </a:r>
            <a:r>
              <a:rPr lang="en-US" sz="2200" dirty="0" smtClean="0"/>
              <a:t>, </a:t>
            </a:r>
            <a:r>
              <a:rPr lang="en-US" sz="2200" dirty="0" err="1" smtClean="0"/>
              <a:t>dan</a:t>
            </a:r>
            <a:r>
              <a:rPr lang="en-US" sz="2200" dirty="0" smtClean="0"/>
              <a:t> </a:t>
            </a:r>
            <a:r>
              <a:rPr lang="en-US" sz="2200" dirty="0" err="1" smtClean="0"/>
              <a:t>pengambilan</a:t>
            </a:r>
            <a:r>
              <a:rPr lang="en-US" sz="2200" dirty="0" smtClean="0"/>
              <a:t> </a:t>
            </a:r>
            <a:r>
              <a:rPr lang="en-US" sz="2200" dirty="0" err="1" smtClean="0"/>
              <a:t>keputusan</a:t>
            </a:r>
            <a:r>
              <a:rPr lang="en-US" sz="2200" dirty="0" smtClean="0"/>
              <a:t> di </a:t>
            </a:r>
            <a:r>
              <a:rPr lang="en-US" sz="2200" dirty="0" err="1" smtClean="0"/>
              <a:t>tingkat</a:t>
            </a:r>
            <a:r>
              <a:rPr lang="en-US" sz="2200" dirty="0" smtClean="0"/>
              <a:t> </a:t>
            </a:r>
            <a:r>
              <a:rPr lang="en-US" sz="2200" dirty="0" err="1" smtClean="0"/>
              <a:t>manajemen</a:t>
            </a:r>
            <a:endParaRPr lang="en-US" sz="2200" dirty="0" smtClean="0"/>
          </a:p>
          <a:p>
            <a:pPr>
              <a:lnSpc>
                <a:spcPct val="150000"/>
              </a:lnSpc>
            </a:pPr>
            <a:r>
              <a:rPr lang="en-US" sz="2200" dirty="0" err="1" smtClean="0"/>
              <a:t>Merangkum</a:t>
            </a:r>
            <a:r>
              <a:rPr lang="en-US" sz="2200" dirty="0" smtClean="0"/>
              <a:t> </a:t>
            </a:r>
            <a:r>
              <a:rPr lang="en-US" sz="2200" dirty="0" err="1" smtClean="0"/>
              <a:t>dan</a:t>
            </a:r>
            <a:r>
              <a:rPr lang="en-US" sz="2200" dirty="0" smtClean="0"/>
              <a:t> </a:t>
            </a:r>
            <a:r>
              <a:rPr lang="en-US" sz="2200" dirty="0" err="1" smtClean="0"/>
              <a:t>melaporkan</a:t>
            </a:r>
            <a:r>
              <a:rPr lang="en-US" sz="2200" dirty="0" smtClean="0"/>
              <a:t> </a:t>
            </a:r>
            <a:r>
              <a:rPr lang="en-US" sz="2200" dirty="0" err="1" smtClean="0"/>
              <a:t>operasi</a:t>
            </a:r>
            <a:r>
              <a:rPr lang="en-US" sz="2200" dirty="0" smtClean="0"/>
              <a:t> </a:t>
            </a:r>
            <a:r>
              <a:rPr lang="en-US" sz="2200" dirty="0" err="1" smtClean="0"/>
              <a:t>dasar</a:t>
            </a:r>
            <a:r>
              <a:rPr lang="en-US" sz="2200" dirty="0" smtClean="0"/>
              <a:t> </a:t>
            </a:r>
            <a:r>
              <a:rPr lang="en-US" sz="2200" dirty="0" err="1" smtClean="0"/>
              <a:t>perusahaan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5970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77492" y="1066956"/>
            <a:ext cx="10778088" cy="5172637"/>
            <a:chOff x="19237" y="0"/>
            <a:chExt cx="12098445" cy="6598025"/>
          </a:xfrm>
        </p:grpSpPr>
        <p:sp>
          <p:nvSpPr>
            <p:cNvPr id="5" name="Flowchart: Magnetic Disk 4"/>
            <p:cNvSpPr/>
            <p:nvPr/>
          </p:nvSpPr>
          <p:spPr>
            <a:xfrm>
              <a:off x="1595724" y="591670"/>
              <a:ext cx="878541" cy="1255059"/>
            </a:xfrm>
            <a:prstGeom prst="flowChartMagneticDisk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lowchart: Magnetic Disk 5"/>
            <p:cNvSpPr/>
            <p:nvPr/>
          </p:nvSpPr>
          <p:spPr>
            <a:xfrm>
              <a:off x="1595723" y="2841811"/>
              <a:ext cx="878541" cy="1255059"/>
            </a:xfrm>
            <a:prstGeom prst="flowChartMagneticDisk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lowchart: Magnetic Disk 6"/>
            <p:cNvSpPr/>
            <p:nvPr/>
          </p:nvSpPr>
          <p:spPr>
            <a:xfrm>
              <a:off x="1595722" y="5091952"/>
              <a:ext cx="878541" cy="1255059"/>
            </a:xfrm>
            <a:prstGeom prst="flowChartMagneticDisk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Bevel 7"/>
            <p:cNvSpPr/>
            <p:nvPr/>
          </p:nvSpPr>
          <p:spPr>
            <a:xfrm>
              <a:off x="3101796" y="466163"/>
              <a:ext cx="2079812" cy="1506072"/>
            </a:xfrm>
            <a:prstGeom prst="bevel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 smtClean="0">
                  <a:solidFill>
                    <a:schemeClr val="tx1"/>
                  </a:solidFill>
                </a:rPr>
                <a:t>Sistem</a:t>
              </a:r>
              <a:r>
                <a:rPr lang="en-US" b="1" dirty="0" smtClean="0">
                  <a:solidFill>
                    <a:schemeClr val="tx1"/>
                  </a:solidFill>
                </a:rPr>
                <a:t> </a:t>
              </a:r>
              <a:r>
                <a:rPr lang="en-US" b="1" dirty="0" err="1" smtClean="0">
                  <a:solidFill>
                    <a:schemeClr val="tx1"/>
                  </a:solidFill>
                </a:rPr>
                <a:t>Pemrosesan</a:t>
              </a:r>
              <a:r>
                <a:rPr lang="en-US" b="1" dirty="0" smtClean="0">
                  <a:solidFill>
                    <a:schemeClr val="tx1"/>
                  </a:solidFill>
                </a:rPr>
                <a:t> </a:t>
              </a:r>
              <a:r>
                <a:rPr lang="en-US" b="1" dirty="0" err="1" smtClean="0">
                  <a:solidFill>
                    <a:schemeClr val="tx1"/>
                  </a:solidFill>
                </a:rPr>
                <a:t>Pesanan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9" name="Bevel 8"/>
            <p:cNvSpPr/>
            <p:nvPr/>
          </p:nvSpPr>
          <p:spPr>
            <a:xfrm>
              <a:off x="3101796" y="2841811"/>
              <a:ext cx="2079812" cy="1506072"/>
            </a:xfrm>
            <a:prstGeom prst="bevel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 smtClean="0">
                  <a:solidFill>
                    <a:schemeClr val="tx1"/>
                  </a:solidFill>
                </a:rPr>
                <a:t>Sistem</a:t>
              </a:r>
              <a:r>
                <a:rPr lang="en-US" b="1" dirty="0" smtClean="0">
                  <a:solidFill>
                    <a:schemeClr val="tx1"/>
                  </a:solidFill>
                </a:rPr>
                <a:t> </a:t>
              </a:r>
              <a:r>
                <a:rPr lang="en-US" b="1" dirty="0" err="1" smtClean="0">
                  <a:solidFill>
                    <a:schemeClr val="tx1"/>
                  </a:solidFill>
                </a:rPr>
                <a:t>Perencanaan</a:t>
              </a:r>
              <a:r>
                <a:rPr lang="en-US" b="1" dirty="0" smtClean="0">
                  <a:solidFill>
                    <a:schemeClr val="tx1"/>
                  </a:solidFill>
                </a:rPr>
                <a:t> </a:t>
              </a:r>
              <a:r>
                <a:rPr lang="en-US" b="1" dirty="0" err="1" smtClean="0">
                  <a:solidFill>
                    <a:schemeClr val="tx1"/>
                  </a:solidFill>
                </a:rPr>
                <a:t>Sumber</a:t>
              </a:r>
              <a:r>
                <a:rPr lang="en-US" b="1" dirty="0" smtClean="0">
                  <a:solidFill>
                    <a:schemeClr val="tx1"/>
                  </a:solidFill>
                </a:rPr>
                <a:t> </a:t>
              </a:r>
              <a:r>
                <a:rPr lang="en-US" b="1" dirty="0" err="1" smtClean="0">
                  <a:solidFill>
                    <a:schemeClr val="tx1"/>
                  </a:solidFill>
                </a:rPr>
                <a:t>Daya</a:t>
              </a:r>
              <a:r>
                <a:rPr lang="en-US" b="1" dirty="0" smtClean="0">
                  <a:solidFill>
                    <a:schemeClr val="tx1"/>
                  </a:solidFill>
                </a:rPr>
                <a:t> Material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0" name="Bevel 9"/>
            <p:cNvSpPr/>
            <p:nvPr/>
          </p:nvSpPr>
          <p:spPr>
            <a:xfrm>
              <a:off x="3101796" y="5091952"/>
              <a:ext cx="2079812" cy="1506072"/>
            </a:xfrm>
            <a:prstGeom prst="bevel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 smtClean="0">
                  <a:solidFill>
                    <a:schemeClr val="tx1"/>
                  </a:solidFill>
                </a:rPr>
                <a:t>Sistem</a:t>
              </a:r>
              <a:r>
                <a:rPr lang="en-US" b="1" dirty="0" smtClean="0">
                  <a:solidFill>
                    <a:schemeClr val="tx1"/>
                  </a:solidFill>
                </a:rPr>
                <a:t> </a:t>
              </a:r>
              <a:r>
                <a:rPr lang="en-US" b="1" dirty="0" err="1" smtClean="0">
                  <a:solidFill>
                    <a:schemeClr val="tx1"/>
                  </a:solidFill>
                </a:rPr>
                <a:t>Buku</a:t>
              </a:r>
              <a:r>
                <a:rPr lang="en-US" b="1" dirty="0" smtClean="0">
                  <a:solidFill>
                    <a:schemeClr val="tx1"/>
                  </a:solidFill>
                </a:rPr>
                <a:t> </a:t>
              </a:r>
              <a:r>
                <a:rPr lang="en-US" b="1" dirty="0" err="1" smtClean="0">
                  <a:solidFill>
                    <a:schemeClr val="tx1"/>
                  </a:solidFill>
                </a:rPr>
                <a:t>Besar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1" name="Left-Right Arrow 10"/>
            <p:cNvSpPr/>
            <p:nvPr/>
          </p:nvSpPr>
          <p:spPr>
            <a:xfrm>
              <a:off x="2474263" y="1059628"/>
              <a:ext cx="640080" cy="365760"/>
            </a:xfrm>
            <a:prstGeom prst="leftRight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Left-Right Arrow 11"/>
            <p:cNvSpPr/>
            <p:nvPr/>
          </p:nvSpPr>
          <p:spPr>
            <a:xfrm>
              <a:off x="2461716" y="3268528"/>
              <a:ext cx="640080" cy="365760"/>
            </a:xfrm>
            <a:prstGeom prst="leftRight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Left-Right Arrow 12"/>
            <p:cNvSpPr/>
            <p:nvPr/>
          </p:nvSpPr>
          <p:spPr>
            <a:xfrm>
              <a:off x="2467741" y="5574250"/>
              <a:ext cx="640080" cy="365760"/>
            </a:xfrm>
            <a:prstGeom prst="leftRight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lowchart: Magnetic Disk 13"/>
            <p:cNvSpPr/>
            <p:nvPr/>
          </p:nvSpPr>
          <p:spPr>
            <a:xfrm>
              <a:off x="5925680" y="591670"/>
              <a:ext cx="878541" cy="1255059"/>
            </a:xfrm>
            <a:prstGeom prst="flowChartMagneticDisk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lowchart: Magnetic Disk 14"/>
            <p:cNvSpPr/>
            <p:nvPr/>
          </p:nvSpPr>
          <p:spPr>
            <a:xfrm>
              <a:off x="5925679" y="2196349"/>
              <a:ext cx="878541" cy="1255059"/>
            </a:xfrm>
            <a:prstGeom prst="flowChartMagneticDisk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lowchart: Magnetic Disk 15"/>
            <p:cNvSpPr/>
            <p:nvPr/>
          </p:nvSpPr>
          <p:spPr>
            <a:xfrm>
              <a:off x="5925679" y="3612778"/>
              <a:ext cx="878541" cy="1255059"/>
            </a:xfrm>
            <a:prstGeom prst="flowChartMagneticDisk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lowchart: Magnetic Disk 16"/>
            <p:cNvSpPr/>
            <p:nvPr/>
          </p:nvSpPr>
          <p:spPr>
            <a:xfrm>
              <a:off x="5925679" y="5217458"/>
              <a:ext cx="878541" cy="1255059"/>
            </a:xfrm>
            <a:prstGeom prst="flowChartMagneticDisk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Arrow Connector 17"/>
            <p:cNvCxnSpPr>
              <a:stCxn id="8" idx="0"/>
              <a:endCxn id="14" idx="2"/>
            </p:cNvCxnSpPr>
            <p:nvPr/>
          </p:nvCxnSpPr>
          <p:spPr>
            <a:xfrm>
              <a:off x="5181608" y="1219199"/>
              <a:ext cx="744072" cy="1"/>
            </a:xfrm>
            <a:prstGeom prst="straightConnector1">
              <a:avLst/>
            </a:prstGeom>
            <a:ln w="38100">
              <a:prstDash val="dash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Elbow Connector 18"/>
            <p:cNvCxnSpPr>
              <a:stCxn id="9" idx="0"/>
              <a:endCxn id="15" idx="2"/>
            </p:cNvCxnSpPr>
            <p:nvPr/>
          </p:nvCxnSpPr>
          <p:spPr>
            <a:xfrm flipV="1">
              <a:off x="5181608" y="2823879"/>
              <a:ext cx="744071" cy="770968"/>
            </a:xfrm>
            <a:prstGeom prst="bentConnector3">
              <a:avLst/>
            </a:prstGeom>
            <a:ln w="38100">
              <a:prstDash val="dash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Elbow Connector 19"/>
            <p:cNvCxnSpPr>
              <a:endCxn id="16" idx="2"/>
            </p:cNvCxnSpPr>
            <p:nvPr/>
          </p:nvCxnSpPr>
          <p:spPr>
            <a:xfrm>
              <a:off x="5181608" y="3774139"/>
              <a:ext cx="744071" cy="466169"/>
            </a:xfrm>
            <a:prstGeom prst="bentConnector3">
              <a:avLst/>
            </a:prstGeom>
            <a:ln w="38100">
              <a:prstDash val="dash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10" idx="0"/>
              <a:endCxn id="17" idx="2"/>
            </p:cNvCxnSpPr>
            <p:nvPr/>
          </p:nvCxnSpPr>
          <p:spPr>
            <a:xfrm>
              <a:off x="5181608" y="5844988"/>
              <a:ext cx="744071" cy="0"/>
            </a:xfrm>
            <a:prstGeom prst="straightConnector1">
              <a:avLst/>
            </a:prstGeom>
            <a:ln w="38100">
              <a:prstDash val="dash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6855932" y="841810"/>
              <a:ext cx="130195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/>
                <a:t>Data </a:t>
              </a:r>
            </a:p>
            <a:p>
              <a:pPr algn="ctr"/>
              <a:r>
                <a:rPr lang="en-US" b="1" dirty="0" err="1" smtClean="0"/>
                <a:t>Penjualan</a:t>
              </a:r>
              <a:endParaRPr lang="en-US" b="1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855932" y="2500712"/>
              <a:ext cx="145424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/>
                <a:t>Data </a:t>
              </a:r>
              <a:r>
                <a:rPr lang="en-US" b="1" dirty="0" err="1" smtClean="0"/>
                <a:t>biaya</a:t>
              </a:r>
              <a:endParaRPr lang="en-US" b="1" dirty="0" smtClean="0"/>
            </a:p>
            <a:p>
              <a:pPr algn="ctr"/>
              <a:r>
                <a:rPr lang="en-US" b="1" dirty="0" smtClean="0"/>
                <a:t>Unit </a:t>
              </a:r>
              <a:r>
                <a:rPr lang="en-US" b="1" dirty="0" err="1" smtClean="0"/>
                <a:t>produk</a:t>
              </a:r>
              <a:endParaRPr lang="en-US" b="1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804220" y="3774139"/>
              <a:ext cx="140615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/>
                <a:t>Data </a:t>
              </a:r>
            </a:p>
            <a:p>
              <a:pPr algn="ctr"/>
              <a:r>
                <a:rPr lang="en-US" b="1" dirty="0" err="1" smtClean="0"/>
                <a:t>Perubahan</a:t>
              </a:r>
              <a:endParaRPr lang="en-US" b="1" dirty="0" smtClean="0"/>
            </a:p>
            <a:p>
              <a:pPr algn="ctr"/>
              <a:r>
                <a:rPr lang="en-US" b="1" dirty="0" err="1" smtClean="0"/>
                <a:t>Produk</a:t>
              </a:r>
              <a:endParaRPr lang="en-US" b="1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691623" y="5450539"/>
              <a:ext cx="163057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/>
                <a:t>Data</a:t>
              </a:r>
            </a:p>
            <a:p>
              <a:pPr algn="ctr"/>
              <a:r>
                <a:rPr lang="en-US" b="1" dirty="0" err="1" smtClean="0"/>
                <a:t>Pengeluaran</a:t>
              </a:r>
              <a:endParaRPr lang="en-US" b="1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9237" y="779057"/>
              <a:ext cx="152477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/>
                <a:t>File</a:t>
              </a:r>
            </a:p>
            <a:p>
              <a:pPr algn="ctr"/>
              <a:r>
                <a:rPr lang="en-US" b="1" dirty="0" err="1" smtClean="0"/>
                <a:t>Pemesanan</a:t>
              </a:r>
              <a:endParaRPr lang="en-US" b="1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22817" y="2989743"/>
              <a:ext cx="111761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/>
                <a:t>File</a:t>
              </a:r>
            </a:p>
            <a:p>
              <a:pPr algn="ctr"/>
              <a:r>
                <a:rPr lang="en-US" b="1" dirty="0" smtClean="0"/>
                <a:t>Master</a:t>
              </a:r>
            </a:p>
            <a:p>
              <a:pPr algn="ctr"/>
              <a:r>
                <a:rPr lang="en-US" b="1" dirty="0" err="1" smtClean="0"/>
                <a:t>Produksi</a:t>
              </a:r>
              <a:endParaRPr lang="en-US" b="1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99386" y="5342091"/>
              <a:ext cx="136447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/>
                <a:t>File </a:t>
              </a:r>
            </a:p>
            <a:p>
              <a:pPr algn="ctr"/>
              <a:r>
                <a:rPr lang="en-US" b="1" dirty="0" err="1" smtClean="0"/>
                <a:t>Keuangan</a:t>
              </a:r>
              <a:endParaRPr lang="en-US" b="1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468481" y="358585"/>
              <a:ext cx="2853717" cy="6239440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274732" y="373412"/>
              <a:ext cx="10374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u="sng" dirty="0" smtClean="0"/>
                <a:t>FILE MIS</a:t>
              </a:r>
              <a:endParaRPr lang="en-US" b="1" u="sng" dirty="0"/>
            </a:p>
          </p:txBody>
        </p:sp>
        <p:sp>
          <p:nvSpPr>
            <p:cNvPr id="31" name="Bevel 30"/>
            <p:cNvSpPr/>
            <p:nvPr/>
          </p:nvSpPr>
          <p:spPr>
            <a:xfrm>
              <a:off x="8833182" y="2989743"/>
              <a:ext cx="640080" cy="914400"/>
            </a:xfrm>
            <a:prstGeom prst="beve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ight Arrow 31"/>
            <p:cNvSpPr/>
            <p:nvPr/>
          </p:nvSpPr>
          <p:spPr>
            <a:xfrm>
              <a:off x="8388530" y="3272117"/>
              <a:ext cx="405486" cy="394445"/>
            </a:xfrm>
            <a:prstGeom prst="rightArrow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lowchart: Multidocument 32"/>
            <p:cNvSpPr/>
            <p:nvPr/>
          </p:nvSpPr>
          <p:spPr>
            <a:xfrm>
              <a:off x="9917914" y="2985249"/>
              <a:ext cx="640080" cy="914400"/>
            </a:xfrm>
            <a:prstGeom prst="flowChartMultidocumen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ight Arrow 33"/>
            <p:cNvSpPr/>
            <p:nvPr/>
          </p:nvSpPr>
          <p:spPr>
            <a:xfrm>
              <a:off x="9512428" y="3272117"/>
              <a:ext cx="405486" cy="394445"/>
            </a:xfrm>
            <a:prstGeom prst="rightArrow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9917914" y="2533056"/>
              <a:ext cx="1124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/>
                <a:t>Laporan</a:t>
              </a:r>
              <a:endParaRPr lang="en-US" b="1" dirty="0"/>
            </a:p>
          </p:txBody>
        </p:sp>
        <p:sp>
          <p:nvSpPr>
            <p:cNvPr id="36" name="Right Arrow 35"/>
            <p:cNvSpPr/>
            <p:nvPr/>
          </p:nvSpPr>
          <p:spPr>
            <a:xfrm>
              <a:off x="10594582" y="3272117"/>
              <a:ext cx="405486" cy="394445"/>
            </a:xfrm>
            <a:prstGeom prst="rightArrow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1000068" y="3268528"/>
              <a:ext cx="11176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/>
                <a:t>Manajer</a:t>
              </a:r>
              <a:endParaRPr lang="en-US" b="1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977940" y="0"/>
              <a:ext cx="36327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Transaction Processing Systems</a:t>
              </a:r>
              <a:endParaRPr lang="en-US" b="1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181608" y="0"/>
              <a:ext cx="40126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Management Information Systems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4373500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MIS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850" y="1006928"/>
            <a:ext cx="6628730" cy="50455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545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Decision Support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6442" y="1904080"/>
            <a:ext cx="9744637" cy="2976563"/>
          </a:xfrm>
        </p:spPr>
        <p:txBody>
          <a:bodyPr>
            <a:normAutofit/>
          </a:bodyPr>
          <a:lstStyle/>
          <a:p>
            <a:r>
              <a:rPr lang="en-US" sz="2200" dirty="0" err="1" smtClean="0"/>
              <a:t>Sistem</a:t>
            </a:r>
            <a:r>
              <a:rPr lang="en-US" sz="2200" dirty="0" smtClean="0"/>
              <a:t> </a:t>
            </a:r>
            <a:r>
              <a:rPr lang="en-US" sz="2200" dirty="0" err="1" smtClean="0"/>
              <a:t>komputerisasi</a:t>
            </a:r>
            <a:r>
              <a:rPr lang="en-US" sz="2200" dirty="0" smtClean="0"/>
              <a:t> </a:t>
            </a:r>
            <a:r>
              <a:rPr lang="en-US" sz="2200" dirty="0" err="1" smtClean="0"/>
              <a:t>tingkat</a:t>
            </a:r>
            <a:r>
              <a:rPr lang="en-US" sz="2200" dirty="0" smtClean="0"/>
              <a:t> </a:t>
            </a:r>
            <a:r>
              <a:rPr lang="en-US" sz="2200" dirty="0" err="1" smtClean="0"/>
              <a:t>manajemen</a:t>
            </a:r>
            <a:r>
              <a:rPr lang="en-US" sz="2200" dirty="0" smtClean="0"/>
              <a:t> </a:t>
            </a:r>
            <a:r>
              <a:rPr lang="en-US" sz="2200" dirty="0" err="1" smtClean="0"/>
              <a:t>organisasi</a:t>
            </a:r>
            <a:endParaRPr lang="en-US" sz="2200" dirty="0" smtClean="0"/>
          </a:p>
          <a:p>
            <a:r>
              <a:rPr lang="en-US" sz="2200" dirty="0" err="1" smtClean="0"/>
              <a:t>Sistem</a:t>
            </a:r>
            <a:r>
              <a:rPr lang="en-US" sz="2200" dirty="0" smtClean="0"/>
              <a:t> </a:t>
            </a:r>
            <a:r>
              <a:rPr lang="en-US" sz="2200" dirty="0" err="1" smtClean="0"/>
              <a:t>membantu</a:t>
            </a:r>
            <a:r>
              <a:rPr lang="en-US" sz="2200" dirty="0" smtClean="0"/>
              <a:t> manager </a:t>
            </a:r>
            <a:r>
              <a:rPr lang="en-US" sz="2200" dirty="0" err="1" smtClean="0"/>
              <a:t>membuat</a:t>
            </a:r>
            <a:r>
              <a:rPr lang="en-US" sz="2200" dirty="0" smtClean="0"/>
              <a:t> </a:t>
            </a:r>
            <a:r>
              <a:rPr lang="en-US" sz="2200" dirty="0" err="1" smtClean="0"/>
              <a:t>keputusan</a:t>
            </a:r>
            <a:r>
              <a:rPr lang="en-US" sz="2200" dirty="0" smtClean="0"/>
              <a:t> yang </a:t>
            </a:r>
            <a:r>
              <a:rPr lang="en-US" sz="2200" dirty="0" err="1" smtClean="0"/>
              <a:t>unik</a:t>
            </a:r>
            <a:r>
              <a:rPr lang="en-US" sz="2200" dirty="0" smtClean="0"/>
              <a:t>, </a:t>
            </a:r>
            <a:r>
              <a:rPr lang="en-US" sz="2200" dirty="0" err="1" smtClean="0"/>
              <a:t>cepat</a:t>
            </a:r>
            <a:r>
              <a:rPr lang="en-US" sz="2200" dirty="0" smtClean="0"/>
              <a:t> </a:t>
            </a:r>
            <a:r>
              <a:rPr lang="en-US" sz="2200" dirty="0" err="1" smtClean="0"/>
              <a:t>berubah</a:t>
            </a:r>
            <a:r>
              <a:rPr lang="en-US" sz="2200" dirty="0" smtClean="0"/>
              <a:t>, </a:t>
            </a:r>
            <a:r>
              <a:rPr lang="en-US" sz="2200" dirty="0" err="1" smtClean="0"/>
              <a:t>dan</a:t>
            </a:r>
            <a:r>
              <a:rPr lang="en-US" sz="2200" dirty="0" smtClean="0"/>
              <a:t> </a:t>
            </a:r>
            <a:r>
              <a:rPr lang="en-US" sz="2200" dirty="0" err="1" smtClean="0"/>
              <a:t>tidak</a:t>
            </a:r>
            <a:r>
              <a:rPr lang="en-US" sz="2200" dirty="0" smtClean="0"/>
              <a:t> </a:t>
            </a:r>
            <a:r>
              <a:rPr lang="en-US" sz="2200" dirty="0" err="1" smtClean="0"/>
              <a:t>mudah</a:t>
            </a:r>
            <a:r>
              <a:rPr lang="en-US" sz="2200" dirty="0" smtClean="0"/>
              <a:t> </a:t>
            </a:r>
            <a:r>
              <a:rPr lang="en-US" sz="2200" dirty="0" err="1" smtClean="0"/>
              <a:t>ditentukan</a:t>
            </a:r>
            <a:r>
              <a:rPr lang="en-US" sz="2200" dirty="0" smtClean="0"/>
              <a:t> </a:t>
            </a:r>
            <a:r>
              <a:rPr lang="en-US" sz="2200" dirty="0" err="1" smtClean="0"/>
              <a:t>sebelumnya</a:t>
            </a:r>
            <a:endParaRPr lang="en-US" sz="2200" dirty="0" smtClean="0"/>
          </a:p>
          <a:p>
            <a:r>
              <a:rPr lang="en-US" sz="2200" dirty="0" err="1" smtClean="0"/>
              <a:t>Memiliki</a:t>
            </a:r>
            <a:r>
              <a:rPr lang="en-US" sz="2200" dirty="0" smtClean="0"/>
              <a:t> </a:t>
            </a:r>
            <a:r>
              <a:rPr lang="en-US" sz="2200" dirty="0" err="1" smtClean="0"/>
              <a:t>kekuatan</a:t>
            </a:r>
            <a:r>
              <a:rPr lang="en-US" sz="2200" dirty="0" smtClean="0"/>
              <a:t> </a:t>
            </a:r>
            <a:r>
              <a:rPr lang="en-US" sz="2200" dirty="0" err="1" smtClean="0"/>
              <a:t>analitis</a:t>
            </a:r>
            <a:r>
              <a:rPr lang="en-US" sz="2200" dirty="0" smtClean="0"/>
              <a:t> </a:t>
            </a:r>
            <a:r>
              <a:rPr lang="en-US" sz="2200" dirty="0" err="1" smtClean="0"/>
              <a:t>lebih</a:t>
            </a:r>
            <a:r>
              <a:rPr lang="en-US" sz="2200" dirty="0" smtClean="0"/>
              <a:t> </a:t>
            </a:r>
            <a:r>
              <a:rPr lang="en-US" sz="2200" dirty="0" err="1" smtClean="0"/>
              <a:t>dari</a:t>
            </a:r>
            <a:r>
              <a:rPr lang="en-US" sz="2200" dirty="0" smtClean="0"/>
              <a:t> </a:t>
            </a:r>
            <a:r>
              <a:rPr lang="en-US" sz="2200" dirty="0" err="1" smtClean="0"/>
              <a:t>sistem</a:t>
            </a:r>
            <a:r>
              <a:rPr lang="en-US" sz="2200" dirty="0" smtClean="0"/>
              <a:t> lain</a:t>
            </a:r>
          </a:p>
          <a:p>
            <a:r>
              <a:rPr lang="en-US" sz="2200" dirty="0" err="1" smtClean="0"/>
              <a:t>Karakteristik</a:t>
            </a:r>
            <a:r>
              <a:rPr lang="en-US" sz="2200" dirty="0" smtClean="0"/>
              <a:t>: </a:t>
            </a:r>
            <a:r>
              <a:rPr lang="en-US" sz="2200" dirty="0" err="1" smtClean="0"/>
              <a:t>menggunakan</a:t>
            </a:r>
            <a:r>
              <a:rPr lang="en-US" sz="2200" dirty="0" smtClean="0"/>
              <a:t> </a:t>
            </a:r>
            <a:r>
              <a:rPr lang="en-US" sz="2200" dirty="0" err="1" smtClean="0"/>
              <a:t>berbagai</a:t>
            </a:r>
            <a:r>
              <a:rPr lang="en-US" sz="2200" dirty="0" smtClean="0"/>
              <a:t> model </a:t>
            </a:r>
            <a:r>
              <a:rPr lang="en-US" sz="2200" dirty="0" err="1" smtClean="0"/>
              <a:t>dalam</a:t>
            </a:r>
            <a:r>
              <a:rPr lang="en-US" sz="2200" dirty="0" smtClean="0"/>
              <a:t> </a:t>
            </a:r>
            <a:r>
              <a:rPr lang="en-US" sz="2200" dirty="0" err="1" smtClean="0"/>
              <a:t>menganalisis</a:t>
            </a:r>
            <a:r>
              <a:rPr lang="en-US" sz="2200" dirty="0" smtClean="0"/>
              <a:t> data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03159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Decision Support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dirty="0" err="1" smtClean="0"/>
              <a:t>Menggunakan</a:t>
            </a:r>
            <a:r>
              <a:rPr lang="en-US" sz="2200" dirty="0" smtClean="0"/>
              <a:t> </a:t>
            </a:r>
            <a:r>
              <a:rPr lang="en-US" sz="2200" dirty="0" err="1" smtClean="0"/>
              <a:t>sumber</a:t>
            </a:r>
            <a:r>
              <a:rPr lang="en-US" sz="2200" dirty="0" smtClean="0"/>
              <a:t> </a:t>
            </a:r>
            <a:r>
              <a:rPr lang="en-US" sz="2200" dirty="0" err="1" smtClean="0"/>
              <a:t>informasi</a:t>
            </a:r>
            <a:r>
              <a:rPr lang="en-US" sz="2200" dirty="0" smtClean="0"/>
              <a:t> internal </a:t>
            </a:r>
            <a:r>
              <a:rPr lang="en-US" sz="2200" dirty="0" err="1" smtClean="0"/>
              <a:t>dan</a:t>
            </a:r>
            <a:r>
              <a:rPr lang="en-US" sz="2200" dirty="0" smtClean="0"/>
              <a:t> external</a:t>
            </a:r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en-US" sz="2200" dirty="0" smtClean="0"/>
              <a:t>TPS, MIS, </a:t>
            </a:r>
            <a:r>
              <a:rPr lang="en-US" sz="2200" dirty="0" err="1" smtClean="0"/>
              <a:t>harga</a:t>
            </a:r>
            <a:r>
              <a:rPr lang="en-US" sz="2200" dirty="0" smtClean="0"/>
              <a:t> </a:t>
            </a:r>
            <a:r>
              <a:rPr lang="en-US" sz="2200" dirty="0" err="1" smtClean="0"/>
              <a:t>persaingan</a:t>
            </a:r>
            <a:r>
              <a:rPr lang="en-US" sz="2200" dirty="0" smtClean="0"/>
              <a:t> product</a:t>
            </a:r>
          </a:p>
          <a:p>
            <a:pPr lvl="1">
              <a:lnSpc>
                <a:spcPct val="150000"/>
              </a:lnSpc>
              <a:buFontTx/>
              <a:buChar char="-"/>
            </a:pPr>
            <a:endParaRPr lang="en-US" sz="2200" dirty="0"/>
          </a:p>
          <a:p>
            <a:pPr>
              <a:lnSpc>
                <a:spcPct val="150000"/>
              </a:lnSpc>
            </a:pPr>
            <a:r>
              <a:rPr lang="en-US" sz="2200" dirty="0" err="1" smtClean="0"/>
              <a:t>Dapat</a:t>
            </a:r>
            <a:r>
              <a:rPr lang="en-US" sz="2200" dirty="0" smtClean="0"/>
              <a:t> </a:t>
            </a:r>
            <a:r>
              <a:rPr lang="en-US" sz="2200" dirty="0" err="1" smtClean="0"/>
              <a:t>menjawab</a:t>
            </a:r>
            <a:r>
              <a:rPr lang="en-US" sz="2200" dirty="0" smtClean="0"/>
              <a:t> </a:t>
            </a:r>
            <a:r>
              <a:rPr lang="en-US" sz="2200" dirty="0" err="1" smtClean="0"/>
              <a:t>pertanyaan</a:t>
            </a:r>
            <a:r>
              <a:rPr lang="en-US" sz="2200" dirty="0" smtClean="0"/>
              <a:t>:</a:t>
            </a:r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en-US" sz="2200" dirty="0" err="1" smtClean="0"/>
              <a:t>Apa</a:t>
            </a:r>
            <a:r>
              <a:rPr lang="en-US" sz="2200" dirty="0" smtClean="0"/>
              <a:t> yang </a:t>
            </a:r>
            <a:r>
              <a:rPr lang="en-US" sz="2200" dirty="0" err="1" smtClean="0"/>
              <a:t>akan</a:t>
            </a:r>
            <a:r>
              <a:rPr lang="en-US" sz="2200" dirty="0" smtClean="0"/>
              <a:t> </a:t>
            </a:r>
            <a:r>
              <a:rPr lang="en-US" sz="2200" dirty="0" err="1" smtClean="0"/>
              <a:t>terjadi</a:t>
            </a:r>
            <a:r>
              <a:rPr lang="en-US" sz="2200" dirty="0" smtClean="0"/>
              <a:t> </a:t>
            </a:r>
            <a:r>
              <a:rPr lang="en-US" sz="2200" dirty="0" err="1" smtClean="0"/>
              <a:t>pada</a:t>
            </a:r>
            <a:r>
              <a:rPr lang="en-US" sz="2200" dirty="0" smtClean="0"/>
              <a:t> </a:t>
            </a:r>
            <a:r>
              <a:rPr lang="en-US" sz="2200" dirty="0" err="1" smtClean="0"/>
              <a:t>laba</a:t>
            </a:r>
            <a:r>
              <a:rPr lang="en-US" sz="2200" dirty="0" smtClean="0"/>
              <a:t> </a:t>
            </a:r>
            <a:r>
              <a:rPr lang="en-US" sz="2200" dirty="0" err="1" smtClean="0"/>
              <a:t>atas</a:t>
            </a:r>
            <a:r>
              <a:rPr lang="en-US" sz="2200" dirty="0" smtClean="0"/>
              <a:t> </a:t>
            </a:r>
            <a:r>
              <a:rPr lang="en-US" sz="2200" dirty="0" err="1" smtClean="0"/>
              <a:t>investasi</a:t>
            </a:r>
            <a:r>
              <a:rPr lang="en-US" sz="2200" dirty="0" smtClean="0"/>
              <a:t> </a:t>
            </a:r>
            <a:r>
              <a:rPr lang="en-US" sz="2200" dirty="0" err="1" smtClean="0"/>
              <a:t>perusahaan</a:t>
            </a:r>
            <a:r>
              <a:rPr lang="en-US" sz="2200" dirty="0" smtClean="0"/>
              <a:t> </a:t>
            </a:r>
            <a:r>
              <a:rPr lang="en-US" sz="2200" dirty="0" err="1" smtClean="0"/>
              <a:t>jika</a:t>
            </a:r>
            <a:r>
              <a:rPr lang="en-US" sz="2200" dirty="0" smtClean="0"/>
              <a:t> </a:t>
            </a:r>
            <a:r>
              <a:rPr lang="en-US" sz="2200" dirty="0" err="1" smtClean="0"/>
              <a:t>pengiriman</a:t>
            </a:r>
            <a:r>
              <a:rPr lang="en-US" sz="2200" dirty="0" smtClean="0"/>
              <a:t> </a:t>
            </a:r>
            <a:r>
              <a:rPr lang="en-US" sz="2200" dirty="0" err="1" smtClean="0"/>
              <a:t>produk</a:t>
            </a:r>
            <a:r>
              <a:rPr lang="en-US" sz="2200" dirty="0" smtClean="0"/>
              <a:t> </a:t>
            </a:r>
            <a:r>
              <a:rPr lang="en-US" sz="2200" dirty="0" err="1" smtClean="0"/>
              <a:t>tertunda</a:t>
            </a:r>
            <a:r>
              <a:rPr lang="en-US" sz="2200" dirty="0" smtClean="0"/>
              <a:t> </a:t>
            </a:r>
            <a:r>
              <a:rPr lang="en-US" sz="2200" dirty="0" err="1" smtClean="0"/>
              <a:t>selama</a:t>
            </a:r>
            <a:r>
              <a:rPr lang="en-US" sz="2200" dirty="0" smtClean="0"/>
              <a:t> 1 </a:t>
            </a:r>
            <a:r>
              <a:rPr lang="en-US" sz="2200" dirty="0" err="1" smtClean="0"/>
              <a:t>bulan</a:t>
            </a:r>
            <a:r>
              <a:rPr lang="en-US" sz="2200" dirty="0" smtClean="0"/>
              <a:t>?</a:t>
            </a:r>
          </a:p>
          <a:p>
            <a:pPr>
              <a:lnSpc>
                <a:spcPct val="150000"/>
              </a:lnSpc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15367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9357" y="921364"/>
            <a:ext cx="9744637" cy="809251"/>
          </a:xfrm>
        </p:spPr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DSS</a:t>
            </a:r>
            <a:endParaRPr lang="en-US" dirty="0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9" t="16667" r="2148" b="9375"/>
          <a:stretch>
            <a:fillRect/>
          </a:stretch>
        </p:blipFill>
        <p:spPr bwMode="auto">
          <a:xfrm>
            <a:off x="3977379" y="1045096"/>
            <a:ext cx="7122505" cy="43922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513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Executive Support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1928" y="1918594"/>
            <a:ext cx="9744637" cy="2976563"/>
          </a:xfrm>
        </p:spPr>
        <p:txBody>
          <a:bodyPr>
            <a:normAutofit/>
          </a:bodyPr>
          <a:lstStyle/>
          <a:p>
            <a:r>
              <a:rPr lang="en-US" sz="2200" dirty="0" err="1" smtClean="0"/>
              <a:t>Melayani</a:t>
            </a:r>
            <a:r>
              <a:rPr lang="en-US" sz="2200" dirty="0" smtClean="0"/>
              <a:t> </a:t>
            </a:r>
            <a:r>
              <a:rPr lang="en-US" sz="2200" dirty="0" err="1" smtClean="0"/>
              <a:t>tingkat</a:t>
            </a:r>
            <a:r>
              <a:rPr lang="en-US" sz="2200" dirty="0" smtClean="0"/>
              <a:t> </a:t>
            </a:r>
            <a:r>
              <a:rPr lang="en-US" sz="2200" dirty="0" err="1" smtClean="0"/>
              <a:t>strategi</a:t>
            </a:r>
            <a:r>
              <a:rPr lang="en-US" sz="2200" dirty="0" smtClean="0"/>
              <a:t> </a:t>
            </a:r>
            <a:r>
              <a:rPr lang="en-US" sz="2200" dirty="0" err="1" smtClean="0"/>
              <a:t>pada</a:t>
            </a:r>
            <a:r>
              <a:rPr lang="en-US" sz="2200" dirty="0" smtClean="0"/>
              <a:t> </a:t>
            </a:r>
            <a:r>
              <a:rPr lang="en-US" sz="2200" dirty="0" err="1" smtClean="0"/>
              <a:t>organisasi</a:t>
            </a:r>
            <a:endParaRPr lang="en-US" sz="2200" dirty="0" smtClean="0"/>
          </a:p>
          <a:p>
            <a:r>
              <a:rPr lang="en-US" sz="2200" dirty="0" err="1" smtClean="0"/>
              <a:t>Mengatasi</a:t>
            </a:r>
            <a:r>
              <a:rPr lang="en-US" sz="2200" dirty="0" smtClean="0"/>
              <a:t> </a:t>
            </a:r>
            <a:r>
              <a:rPr lang="en-US" sz="2200" dirty="0" err="1" smtClean="0"/>
              <a:t>pengambilan</a:t>
            </a:r>
            <a:r>
              <a:rPr lang="en-US" sz="2200" dirty="0" smtClean="0"/>
              <a:t> </a:t>
            </a:r>
            <a:r>
              <a:rPr lang="en-US" sz="2200" dirty="0" err="1" smtClean="0"/>
              <a:t>keputusan</a:t>
            </a:r>
            <a:r>
              <a:rPr lang="en-US" sz="2200" dirty="0" smtClean="0"/>
              <a:t> </a:t>
            </a:r>
            <a:r>
              <a:rPr lang="en-US" sz="2200" dirty="0" err="1" smtClean="0"/>
              <a:t>tidak</a:t>
            </a:r>
            <a:r>
              <a:rPr lang="en-US" sz="2200" dirty="0" smtClean="0"/>
              <a:t> </a:t>
            </a:r>
            <a:r>
              <a:rPr lang="en-US" sz="2200" dirty="0" err="1" smtClean="0"/>
              <a:t>terstruktur</a:t>
            </a:r>
            <a:endParaRPr lang="en-US" sz="2200" dirty="0" smtClean="0"/>
          </a:p>
          <a:p>
            <a:r>
              <a:rPr lang="en-US" sz="2200" dirty="0" err="1" smtClean="0"/>
              <a:t>Menyajikan</a:t>
            </a:r>
            <a:r>
              <a:rPr lang="en-US" sz="2200" dirty="0" smtClean="0"/>
              <a:t> </a:t>
            </a:r>
            <a:r>
              <a:rPr lang="en-US" sz="2200" dirty="0" err="1" smtClean="0"/>
              <a:t>grafik</a:t>
            </a:r>
            <a:r>
              <a:rPr lang="en-US" sz="2200" dirty="0" smtClean="0"/>
              <a:t> </a:t>
            </a:r>
            <a:r>
              <a:rPr lang="en-US" sz="2200" dirty="0" err="1" smtClean="0"/>
              <a:t>dan</a:t>
            </a:r>
            <a:r>
              <a:rPr lang="en-US" sz="2200" dirty="0" smtClean="0"/>
              <a:t> data </a:t>
            </a:r>
            <a:r>
              <a:rPr lang="en-US" sz="2200" dirty="0" err="1" smtClean="0"/>
              <a:t>dalam</a:t>
            </a:r>
            <a:r>
              <a:rPr lang="en-US" sz="2200" dirty="0" smtClean="0"/>
              <a:t> </a:t>
            </a:r>
            <a:r>
              <a:rPr lang="en-US" sz="2200" dirty="0" err="1" smtClean="0"/>
              <a:t>bentuk</a:t>
            </a:r>
            <a:r>
              <a:rPr lang="en-US" sz="2200" dirty="0" smtClean="0"/>
              <a:t> </a:t>
            </a:r>
            <a:r>
              <a:rPr lang="en-US" sz="2200" dirty="0" err="1" smtClean="0"/>
              <a:t>dasbor</a:t>
            </a:r>
            <a:r>
              <a:rPr lang="en-US" sz="2200" dirty="0" smtClean="0"/>
              <a:t> digital</a:t>
            </a:r>
          </a:p>
          <a:p>
            <a:r>
              <a:rPr lang="en-US" sz="2200" dirty="0" err="1" smtClean="0"/>
              <a:t>Menjawab</a:t>
            </a:r>
            <a:r>
              <a:rPr lang="en-US" sz="2200" dirty="0" smtClean="0"/>
              <a:t> </a:t>
            </a:r>
            <a:r>
              <a:rPr lang="en-US" sz="2200" dirty="0" err="1" smtClean="0"/>
              <a:t>pertanyaan</a:t>
            </a:r>
            <a:r>
              <a:rPr lang="en-US" sz="2200" dirty="0" smtClean="0">
                <a:sym typeface="Wingdings" panose="05000000000000000000" pitchFamily="2" charset="2"/>
              </a:rPr>
              <a:t>: (</a:t>
            </a:r>
            <a:r>
              <a:rPr lang="en-US" sz="2200" dirty="0" err="1" smtClean="0">
                <a:sym typeface="Wingdings" panose="05000000000000000000" pitchFamily="2" charset="2"/>
              </a:rPr>
              <a:t>contoh</a:t>
            </a:r>
            <a:r>
              <a:rPr lang="en-US" sz="2200" dirty="0" smtClean="0">
                <a:sym typeface="Wingdings" panose="05000000000000000000" pitchFamily="2" charset="2"/>
              </a:rPr>
              <a:t>)</a:t>
            </a:r>
          </a:p>
          <a:p>
            <a:pPr lvl="1">
              <a:buFontTx/>
              <a:buChar char="-"/>
            </a:pPr>
            <a:r>
              <a:rPr lang="en-US" sz="2200" dirty="0" err="1" smtClean="0">
                <a:sym typeface="Wingdings" panose="05000000000000000000" pitchFamily="2" charset="2"/>
              </a:rPr>
              <a:t>Produk</a:t>
            </a:r>
            <a:r>
              <a:rPr lang="en-US" sz="2200" dirty="0" smtClean="0">
                <a:sym typeface="Wingdings" panose="05000000000000000000" pitchFamily="2" charset="2"/>
              </a:rPr>
              <a:t> mana yang </a:t>
            </a:r>
            <a:r>
              <a:rPr lang="en-US" sz="2200" dirty="0" err="1" smtClean="0">
                <a:sym typeface="Wingdings" panose="05000000000000000000" pitchFamily="2" charset="2"/>
              </a:rPr>
              <a:t>harus</a:t>
            </a:r>
            <a:r>
              <a:rPr lang="en-US" sz="2200" dirty="0" smtClean="0">
                <a:sym typeface="Wingdings" panose="05000000000000000000" pitchFamily="2" charset="2"/>
              </a:rPr>
              <a:t> </a:t>
            </a:r>
            <a:r>
              <a:rPr lang="en-US" sz="2200" dirty="0" err="1" smtClean="0">
                <a:sym typeface="Wingdings" panose="05000000000000000000" pitchFamily="2" charset="2"/>
              </a:rPr>
              <a:t>dijual</a:t>
            </a:r>
            <a:r>
              <a:rPr lang="en-US" sz="2200" dirty="0" smtClean="0">
                <a:sym typeface="Wingdings" panose="05000000000000000000" pitchFamily="2" charset="2"/>
              </a:rPr>
              <a:t> </a:t>
            </a:r>
            <a:r>
              <a:rPr lang="en-US" sz="2200" dirty="0" err="1" smtClean="0">
                <a:sym typeface="Wingdings" panose="05000000000000000000" pitchFamily="2" charset="2"/>
              </a:rPr>
              <a:t>untuk</a:t>
            </a:r>
            <a:r>
              <a:rPr lang="en-US" sz="2200" dirty="0" smtClean="0">
                <a:sym typeface="Wingdings" panose="05000000000000000000" pitchFamily="2" charset="2"/>
              </a:rPr>
              <a:t> </a:t>
            </a:r>
            <a:r>
              <a:rPr lang="en-US" sz="2200" dirty="0" err="1" smtClean="0">
                <a:sym typeface="Wingdings" panose="05000000000000000000" pitchFamily="2" charset="2"/>
              </a:rPr>
              <a:t>mendapatkan</a:t>
            </a:r>
            <a:r>
              <a:rPr lang="en-US" sz="2200" dirty="0" smtClean="0">
                <a:sym typeface="Wingdings" panose="05000000000000000000" pitchFamily="2" charset="2"/>
              </a:rPr>
              <a:t> </a:t>
            </a:r>
            <a:r>
              <a:rPr lang="en-US" sz="2200" dirty="0" err="1" smtClean="0">
                <a:sym typeface="Wingdings" panose="05000000000000000000" pitchFamily="2" charset="2"/>
              </a:rPr>
              <a:t>uang</a:t>
            </a:r>
            <a:r>
              <a:rPr lang="en-US" sz="2200" dirty="0" smtClean="0">
                <a:sym typeface="Wingdings" panose="05000000000000000000" pitchFamily="2" charset="2"/>
              </a:rPr>
              <a:t> </a:t>
            </a:r>
            <a:r>
              <a:rPr lang="en-US" sz="2200" dirty="0" err="1" smtClean="0">
                <a:sym typeface="Wingdings" panose="05000000000000000000" pitchFamily="2" charset="2"/>
              </a:rPr>
              <a:t>tunai</a:t>
            </a:r>
            <a:r>
              <a:rPr lang="en-US" sz="2200" dirty="0" smtClean="0">
                <a:sym typeface="Wingdings" panose="05000000000000000000" pitchFamily="2" charset="2"/>
              </a:rPr>
              <a:t> </a:t>
            </a:r>
            <a:r>
              <a:rPr lang="en-US" sz="2200" dirty="0" err="1" smtClean="0">
                <a:sym typeface="Wingdings" panose="05000000000000000000" pitchFamily="2" charset="2"/>
              </a:rPr>
              <a:t>untuk</a:t>
            </a:r>
            <a:r>
              <a:rPr lang="en-US" sz="2200" dirty="0" smtClean="0">
                <a:sym typeface="Wingdings" panose="05000000000000000000" pitchFamily="2" charset="2"/>
              </a:rPr>
              <a:t> </a:t>
            </a:r>
            <a:r>
              <a:rPr lang="en-US" sz="2200" dirty="0" err="1" smtClean="0">
                <a:sym typeface="Wingdings" panose="05000000000000000000" pitchFamily="2" charset="2"/>
              </a:rPr>
              <a:t>akuisisi</a:t>
            </a:r>
            <a:r>
              <a:rPr lang="en-US" sz="2200" dirty="0" smtClean="0">
                <a:sym typeface="Wingdings" panose="05000000000000000000" pitchFamily="2" charset="2"/>
              </a:rPr>
              <a:t>?</a:t>
            </a:r>
          </a:p>
          <a:p>
            <a:pPr lvl="1">
              <a:buFontTx/>
              <a:buChar char="-"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37048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Rencana</a:t>
            </a:r>
            <a:r>
              <a:rPr lang="en-US" dirty="0" smtClean="0"/>
              <a:t> </a:t>
            </a:r>
            <a:r>
              <a:rPr lang="en-US" dirty="0" err="1" smtClean="0"/>
              <a:t>pembelajaran</a:t>
            </a:r>
            <a:r>
              <a:rPr lang="en-US" dirty="0" smtClean="0"/>
              <a:t> semester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5730423"/>
              </p:ext>
            </p:extLst>
          </p:nvPr>
        </p:nvGraphicFramePr>
        <p:xfrm>
          <a:off x="1024128" y="1825752"/>
          <a:ext cx="4919662" cy="387096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39490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2475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 smtClean="0"/>
                        <a:t>W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 err="1" smtClean="0"/>
                        <a:t>Pokok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Bahasan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dirty="0" err="1" smtClean="0"/>
                        <a:t>Pengenalan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Dunia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Komputer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 smtClean="0"/>
                        <a:t>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dirty="0" smtClean="0"/>
                        <a:t>Internet </a:t>
                      </a:r>
                      <a:r>
                        <a:rPr lang="en-US" sz="2000" dirty="0" err="1" smtClean="0"/>
                        <a:t>dan</a:t>
                      </a:r>
                      <a:r>
                        <a:rPr lang="en-US" sz="2000" dirty="0" smtClean="0"/>
                        <a:t> World Wide Web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 smtClean="0"/>
                        <a:t>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dirty="0" err="1" smtClean="0"/>
                        <a:t>Peranti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Lunak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Aplikasi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 smtClean="0"/>
                        <a:t>4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dirty="0" err="1" smtClean="0"/>
                        <a:t>Pengenalan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Komponen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Komputer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 smtClean="0"/>
                        <a:t>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dirty="0" err="1" smtClean="0"/>
                        <a:t>Perangkat</a:t>
                      </a:r>
                      <a:r>
                        <a:rPr lang="en-US" sz="2000" dirty="0" smtClean="0"/>
                        <a:t> Input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 smtClean="0"/>
                        <a:t>6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dirty="0" err="1" smtClean="0"/>
                        <a:t>Perangkat</a:t>
                      </a:r>
                      <a:r>
                        <a:rPr lang="en-US" sz="2000" dirty="0" smtClean="0"/>
                        <a:t> Output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 smtClean="0"/>
                        <a:t>7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dirty="0" err="1" smtClean="0"/>
                        <a:t>Pengenalan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Sistem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Operasi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dan</a:t>
                      </a:r>
                      <a:r>
                        <a:rPr lang="en-US" sz="2000" dirty="0" smtClean="0"/>
                        <a:t> Program Utility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 smtClean="0"/>
                        <a:t>8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dirty="0" err="1" smtClean="0"/>
                        <a:t>Ujian</a:t>
                      </a:r>
                      <a:r>
                        <a:rPr lang="en-US" sz="2000" baseline="0" dirty="0" smtClean="0"/>
                        <a:t> Tengah Semester</a:t>
                      </a:r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7158020"/>
              </p:ext>
            </p:extLst>
          </p:nvPr>
        </p:nvGraphicFramePr>
        <p:xfrm>
          <a:off x="6344920" y="1825752"/>
          <a:ext cx="5121366" cy="387096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5582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6309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W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Pokok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Bahasan</a:t>
                      </a:r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9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Pengenalan</a:t>
                      </a:r>
                      <a:r>
                        <a:rPr lang="en-US" sz="2000" baseline="0" dirty="0" smtClean="0"/>
                        <a:t> Media </a:t>
                      </a:r>
                      <a:r>
                        <a:rPr lang="en-US" sz="2000" baseline="0" dirty="0" err="1" smtClean="0"/>
                        <a:t>Penyimpanan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Komunikasi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dan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Jaringan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Sistem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Informasi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Sistem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Informasi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Keamanan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Sistem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Informasi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14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Keamanan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Sistem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Informasi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Etika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dan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Dampak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Sosial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Teknologi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Informasi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16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Ujian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Akhir</a:t>
                      </a:r>
                      <a:r>
                        <a:rPr lang="en-US" sz="2000" dirty="0" smtClean="0"/>
                        <a:t> Semester</a:t>
                      </a:r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726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ESS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52" r="5469" b="7292"/>
          <a:stretch>
            <a:fillRect/>
          </a:stretch>
        </p:blipFill>
        <p:spPr bwMode="auto">
          <a:xfrm>
            <a:off x="4173962" y="1018884"/>
            <a:ext cx="6913230" cy="4670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865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2400" y="1837765"/>
            <a:ext cx="9406965" cy="2364628"/>
          </a:xfrm>
        </p:spPr>
        <p:txBody>
          <a:bodyPr/>
          <a:lstStyle/>
          <a:p>
            <a:pPr algn="ctr"/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Bisnis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1369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Bisnis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200" dirty="0" err="1" smtClean="0"/>
              <a:t>Tipe</a:t>
            </a:r>
            <a:r>
              <a:rPr lang="en-US" sz="2200" dirty="0" smtClean="0"/>
              <a:t> </a:t>
            </a:r>
            <a:r>
              <a:rPr lang="en-US" sz="2200" dirty="0" err="1" smtClean="0"/>
              <a:t>sistem</a:t>
            </a:r>
            <a:r>
              <a:rPr lang="en-US" sz="2200" dirty="0" smtClean="0"/>
              <a:t> </a:t>
            </a:r>
            <a:r>
              <a:rPr lang="en-US" sz="2200" dirty="0" err="1" smtClean="0"/>
              <a:t>informasi</a:t>
            </a:r>
            <a:r>
              <a:rPr lang="en-US" sz="2200" dirty="0" smtClean="0"/>
              <a:t> yang </a:t>
            </a:r>
            <a:r>
              <a:rPr lang="en-US" sz="2200" dirty="0" err="1" smtClean="0"/>
              <a:t>banyak</a:t>
            </a:r>
            <a:r>
              <a:rPr lang="en-US" sz="2200" dirty="0" smtClean="0"/>
              <a:t> </a:t>
            </a:r>
            <a:r>
              <a:rPr lang="en-US" sz="2200" dirty="0" err="1" smtClean="0"/>
              <a:t>digunakan</a:t>
            </a:r>
            <a:r>
              <a:rPr lang="en-US" sz="2200" dirty="0" smtClean="0"/>
              <a:t> </a:t>
            </a:r>
            <a:r>
              <a:rPr lang="en-US" sz="2200" dirty="0" err="1" smtClean="0"/>
              <a:t>dalam</a:t>
            </a:r>
            <a:r>
              <a:rPr lang="en-US" sz="2200" dirty="0" smtClean="0"/>
              <a:t> </a:t>
            </a:r>
            <a:r>
              <a:rPr lang="en-US" sz="2200" dirty="0" err="1" smtClean="0"/>
              <a:t>organisasi</a:t>
            </a:r>
            <a:r>
              <a:rPr lang="en-US" sz="2200" dirty="0" smtClean="0"/>
              <a:t> </a:t>
            </a:r>
            <a:r>
              <a:rPr lang="en-US" sz="2200" dirty="0" err="1" smtClean="0"/>
              <a:t>bisnis</a:t>
            </a:r>
            <a:r>
              <a:rPr lang="en-US" sz="2200" dirty="0" smtClean="0"/>
              <a:t> </a:t>
            </a:r>
            <a:r>
              <a:rPr lang="en-US" sz="2200" dirty="0" err="1" smtClean="0"/>
              <a:t>adalah</a:t>
            </a:r>
            <a:r>
              <a:rPr lang="en-US" sz="2200" dirty="0" smtClean="0"/>
              <a:t> :</a:t>
            </a:r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en-US" sz="2200" dirty="0" smtClean="0"/>
              <a:t>E-Commerce</a:t>
            </a:r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en-US" sz="2200" dirty="0" smtClean="0"/>
              <a:t>TPS</a:t>
            </a:r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en-US" sz="2200" dirty="0" smtClean="0"/>
              <a:t>MIS</a:t>
            </a:r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en-US" sz="2200" dirty="0" smtClean="0"/>
              <a:t>DSS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50756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Electronic Commerce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3297" y="1863271"/>
            <a:ext cx="8761413" cy="3815229"/>
          </a:xfrm>
        </p:spPr>
        <p:txBody>
          <a:bodyPr>
            <a:normAutofit/>
          </a:bodyPr>
          <a:lstStyle/>
          <a:p>
            <a:r>
              <a:rPr lang="en-US" sz="2200" dirty="0" err="1" smtClean="0"/>
              <a:t>Sistem</a:t>
            </a:r>
            <a:r>
              <a:rPr lang="en-US" sz="2200" dirty="0" smtClean="0"/>
              <a:t> </a:t>
            </a:r>
            <a:r>
              <a:rPr lang="en-US" sz="2200" dirty="0" err="1" smtClean="0"/>
              <a:t>informasi</a:t>
            </a:r>
            <a:r>
              <a:rPr lang="en-US" sz="2200" dirty="0" smtClean="0"/>
              <a:t> yang </a:t>
            </a:r>
            <a:r>
              <a:rPr lang="en-US" sz="2200" dirty="0" err="1" smtClean="0"/>
              <a:t>memungkinkan</a:t>
            </a:r>
            <a:r>
              <a:rPr lang="en-US" sz="2200" dirty="0" smtClean="0"/>
              <a:t> </a:t>
            </a:r>
            <a:r>
              <a:rPr lang="en-US" sz="2200" dirty="0" err="1" smtClean="0"/>
              <a:t>organisasi</a:t>
            </a:r>
            <a:r>
              <a:rPr lang="en-US" sz="2200" dirty="0" smtClean="0"/>
              <a:t> </a:t>
            </a:r>
            <a:r>
              <a:rPr lang="en-US" sz="2200" dirty="0" err="1" smtClean="0"/>
              <a:t>melakukan</a:t>
            </a:r>
            <a:r>
              <a:rPr lang="en-US" sz="2200" dirty="0" smtClean="0"/>
              <a:t> </a:t>
            </a:r>
            <a:r>
              <a:rPr lang="en-US" sz="2200" dirty="0" err="1" smtClean="0"/>
              <a:t>transaksi</a:t>
            </a:r>
            <a:r>
              <a:rPr lang="en-US" sz="2200" dirty="0" smtClean="0"/>
              <a:t> </a:t>
            </a:r>
            <a:r>
              <a:rPr lang="en-US" sz="2200" dirty="0" err="1" smtClean="0"/>
              <a:t>komersial</a:t>
            </a:r>
            <a:r>
              <a:rPr lang="en-US" sz="2200" dirty="0" smtClean="0"/>
              <a:t> </a:t>
            </a:r>
            <a:r>
              <a:rPr lang="en-US" sz="2200" dirty="0" err="1" smtClean="0"/>
              <a:t>dengan</a:t>
            </a:r>
            <a:r>
              <a:rPr lang="en-US" sz="2200" dirty="0" smtClean="0"/>
              <a:t> </a:t>
            </a:r>
            <a:r>
              <a:rPr lang="en-US" sz="2200" dirty="0" err="1" smtClean="0"/>
              <a:t>individu</a:t>
            </a:r>
            <a:r>
              <a:rPr lang="en-US" sz="2200" dirty="0" smtClean="0"/>
              <a:t> </a:t>
            </a:r>
            <a:r>
              <a:rPr lang="en-US" sz="2200" dirty="0" err="1" smtClean="0"/>
              <a:t>secara</a:t>
            </a:r>
            <a:r>
              <a:rPr lang="en-US" sz="2200" dirty="0" smtClean="0"/>
              <a:t> digital</a:t>
            </a:r>
          </a:p>
          <a:p>
            <a:r>
              <a:rPr lang="en-US" sz="2200" dirty="0" err="1" smtClean="0"/>
              <a:t>Penerapan</a:t>
            </a:r>
            <a:r>
              <a:rPr lang="en-US" sz="2200" dirty="0" smtClean="0"/>
              <a:t> e-commerce </a:t>
            </a:r>
            <a:r>
              <a:rPr lang="en-US" sz="2200" dirty="0" err="1" smtClean="0"/>
              <a:t>populer</a:t>
            </a:r>
            <a:r>
              <a:rPr lang="en-US" sz="2200" dirty="0" smtClean="0"/>
              <a:t> </a:t>
            </a:r>
            <a:r>
              <a:rPr lang="en-US" sz="2200" dirty="0" err="1" smtClean="0"/>
              <a:t>pada</a:t>
            </a:r>
            <a:r>
              <a:rPr lang="en-US" sz="2200" dirty="0" smtClean="0"/>
              <a:t> </a:t>
            </a:r>
            <a:r>
              <a:rPr lang="en-US" sz="2200" dirty="0" err="1" smtClean="0"/>
              <a:t>pembelian</a:t>
            </a:r>
            <a:r>
              <a:rPr lang="en-US" sz="2200" dirty="0" smtClean="0"/>
              <a:t> </a:t>
            </a:r>
            <a:r>
              <a:rPr lang="en-US" sz="2200" dirty="0" err="1" smtClean="0"/>
              <a:t>dan</a:t>
            </a:r>
            <a:r>
              <a:rPr lang="en-US" sz="2200" dirty="0" smtClean="0"/>
              <a:t> </a:t>
            </a:r>
            <a:r>
              <a:rPr lang="en-US" sz="2200" dirty="0" err="1" smtClean="0"/>
              <a:t>penjualan</a:t>
            </a:r>
            <a:r>
              <a:rPr lang="en-US" sz="2200" dirty="0" smtClean="0"/>
              <a:t> </a:t>
            </a:r>
            <a:r>
              <a:rPr lang="en-US" sz="2200" dirty="0" err="1" smtClean="0"/>
              <a:t>produk</a:t>
            </a:r>
            <a:r>
              <a:rPr lang="en-US" sz="2200" dirty="0" smtClean="0"/>
              <a:t>, </a:t>
            </a:r>
            <a:r>
              <a:rPr lang="en-US" sz="2200" dirty="0" err="1" smtClean="0"/>
              <a:t>pembayaran</a:t>
            </a:r>
            <a:r>
              <a:rPr lang="en-US" sz="2200" dirty="0" smtClean="0"/>
              <a:t>, </a:t>
            </a:r>
            <a:r>
              <a:rPr lang="en-US" sz="2200" dirty="0" err="1" smtClean="0"/>
              <a:t>layanan</a:t>
            </a:r>
            <a:r>
              <a:rPr lang="en-US" sz="2200" dirty="0" smtClean="0"/>
              <a:t> </a:t>
            </a:r>
            <a:r>
              <a:rPr lang="en-US" sz="2200" dirty="0" err="1" smtClean="0"/>
              <a:t>pengguna</a:t>
            </a:r>
            <a:r>
              <a:rPr lang="en-US" sz="2200" dirty="0" smtClean="0"/>
              <a:t>, supplier, </a:t>
            </a:r>
            <a:r>
              <a:rPr lang="en-US" sz="2200" dirty="0" err="1" smtClean="0"/>
              <a:t>dan</a:t>
            </a:r>
            <a:r>
              <a:rPr lang="en-US" sz="2200" dirty="0" smtClean="0"/>
              <a:t> </a:t>
            </a:r>
            <a:r>
              <a:rPr lang="en-US" sz="2200" dirty="0" err="1" smtClean="0"/>
              <a:t>rekan</a:t>
            </a:r>
            <a:r>
              <a:rPr lang="en-US" sz="2200" dirty="0" smtClean="0"/>
              <a:t> </a:t>
            </a:r>
            <a:r>
              <a:rPr lang="en-US" sz="2200" dirty="0" err="1" smtClean="0"/>
              <a:t>bisnis</a:t>
            </a:r>
            <a:endParaRPr lang="en-US" sz="2200" dirty="0" smtClean="0"/>
          </a:p>
          <a:p>
            <a:r>
              <a:rPr lang="en-US" sz="2200" dirty="0" err="1" smtClean="0"/>
              <a:t>Contoh</a:t>
            </a:r>
            <a:r>
              <a:rPr lang="en-US" sz="2200" dirty="0" smtClean="0"/>
              <a:t>: </a:t>
            </a:r>
            <a:r>
              <a:rPr lang="en-US" sz="2200" dirty="0" err="1" smtClean="0"/>
              <a:t>pembelian</a:t>
            </a:r>
            <a:r>
              <a:rPr lang="en-US" sz="2200" dirty="0" smtClean="0"/>
              <a:t> music, games, </a:t>
            </a:r>
            <a:r>
              <a:rPr lang="en-US" sz="2200" dirty="0" err="1" smtClean="0"/>
              <a:t>kebutuhan</a:t>
            </a:r>
            <a:r>
              <a:rPr lang="en-US" sz="2200" dirty="0" smtClean="0"/>
              <a:t> </a:t>
            </a:r>
            <a:r>
              <a:rPr lang="en-US" sz="2200" dirty="0" err="1" smtClean="0"/>
              <a:t>sehari</a:t>
            </a:r>
            <a:r>
              <a:rPr lang="en-US" sz="2200" dirty="0" smtClean="0"/>
              <a:t> – </a:t>
            </a:r>
            <a:r>
              <a:rPr lang="en-US" sz="2200" dirty="0" err="1" smtClean="0"/>
              <a:t>hari</a:t>
            </a:r>
            <a:r>
              <a:rPr lang="en-US" sz="2200" dirty="0" smtClean="0"/>
              <a:t>. </a:t>
            </a:r>
          </a:p>
          <a:p>
            <a:r>
              <a:rPr lang="en-US" sz="2200" dirty="0" smtClean="0"/>
              <a:t>Amazon, </a:t>
            </a:r>
            <a:r>
              <a:rPr lang="en-US" sz="2200" dirty="0" err="1" smtClean="0"/>
              <a:t>ebay</a:t>
            </a:r>
            <a:endParaRPr lang="en-US" sz="2200" dirty="0" smtClean="0"/>
          </a:p>
          <a:p>
            <a:pPr lvl="1">
              <a:buFontTx/>
              <a:buChar char="-"/>
            </a:pPr>
            <a:endParaRPr lang="en-US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2" t="20588" r="9640" b="21373"/>
          <a:stretch/>
        </p:blipFill>
        <p:spPr>
          <a:xfrm>
            <a:off x="9879106" y="5535238"/>
            <a:ext cx="2312894" cy="102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75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Tipe</a:t>
            </a:r>
            <a:r>
              <a:rPr lang="en-US" dirty="0" smtClean="0"/>
              <a:t> E-Commerce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0467362"/>
              </p:ext>
            </p:extLst>
          </p:nvPr>
        </p:nvGraphicFramePr>
        <p:xfrm>
          <a:off x="1431471" y="1843315"/>
          <a:ext cx="8761413" cy="28847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9793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to Customer (B2C)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1928" y="2034709"/>
            <a:ext cx="4902415" cy="297656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dirty="0"/>
              <a:t>E-commerce yang </a:t>
            </a:r>
            <a:r>
              <a:rPr lang="en-US" sz="2200" dirty="0" err="1"/>
              <a:t>melibatkan</a:t>
            </a:r>
            <a:r>
              <a:rPr lang="en-US" sz="2200" dirty="0"/>
              <a:t> </a:t>
            </a:r>
            <a:r>
              <a:rPr lang="en-US" sz="2200" dirty="0" err="1"/>
              <a:t>produk</a:t>
            </a:r>
            <a:r>
              <a:rPr lang="en-US" sz="2200" dirty="0"/>
              <a:t> </a:t>
            </a:r>
            <a:r>
              <a:rPr lang="en-US" sz="2200" dirty="0" err="1"/>
              <a:t>dan</a:t>
            </a:r>
            <a:r>
              <a:rPr lang="en-US" sz="2200" dirty="0"/>
              <a:t> </a:t>
            </a:r>
            <a:r>
              <a:rPr lang="en-US" sz="2200" dirty="0" err="1"/>
              <a:t>layanan</a:t>
            </a:r>
            <a:r>
              <a:rPr lang="en-US" sz="2200" dirty="0"/>
              <a:t> retail </a:t>
            </a:r>
            <a:r>
              <a:rPr lang="en-US" sz="2200" dirty="0" err="1"/>
              <a:t>untuk</a:t>
            </a:r>
            <a:r>
              <a:rPr lang="en-US" sz="2200" dirty="0"/>
              <a:t> </a:t>
            </a:r>
            <a:r>
              <a:rPr lang="en-US" sz="2200" dirty="0" err="1"/>
              <a:t>pembeli</a:t>
            </a:r>
            <a:r>
              <a:rPr lang="en-US" sz="2200" dirty="0"/>
              <a:t> </a:t>
            </a:r>
            <a:r>
              <a:rPr lang="en-US" sz="2200" dirty="0" err="1"/>
              <a:t>individu</a:t>
            </a:r>
            <a:endParaRPr lang="en-US" sz="2200" dirty="0"/>
          </a:p>
          <a:p>
            <a:pPr>
              <a:lnSpc>
                <a:spcPct val="150000"/>
              </a:lnSpc>
            </a:pPr>
            <a:r>
              <a:rPr lang="en-US" sz="2200" dirty="0" err="1"/>
              <a:t>Contoh</a:t>
            </a:r>
            <a:r>
              <a:rPr lang="en-US" sz="2200" dirty="0"/>
              <a:t>: barnesandnoble.com </a:t>
            </a:r>
            <a:r>
              <a:rPr lang="en-US" sz="2200" dirty="0" err="1"/>
              <a:t>menjual</a:t>
            </a:r>
            <a:r>
              <a:rPr lang="en-US" sz="2200" dirty="0"/>
              <a:t> book, software, music </a:t>
            </a:r>
            <a:r>
              <a:rPr lang="en-US" sz="2200" dirty="0" err="1"/>
              <a:t>ke</a:t>
            </a:r>
            <a:r>
              <a:rPr lang="en-US" sz="2200" dirty="0"/>
              <a:t> </a:t>
            </a:r>
            <a:r>
              <a:rPr lang="en-US" sz="2200" dirty="0" err="1"/>
              <a:t>pelanggan</a:t>
            </a:r>
            <a:r>
              <a:rPr lang="en-US" sz="2200" dirty="0"/>
              <a:t> </a:t>
            </a:r>
            <a:r>
              <a:rPr lang="en-US" sz="2200" dirty="0" err="1"/>
              <a:t>individu</a:t>
            </a:r>
            <a:endParaRPr lang="en-US" sz="2200" dirty="0"/>
          </a:p>
          <a:p>
            <a:endParaRPr lang="en-US" sz="2200" dirty="0"/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824" y="2772229"/>
            <a:ext cx="5288163" cy="36702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485570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to Business (B2B)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1929" y="2034709"/>
            <a:ext cx="4641158" cy="29765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200" dirty="0"/>
              <a:t>E-commerce yang </a:t>
            </a:r>
            <a:r>
              <a:rPr lang="en-US" sz="2200" dirty="0" err="1"/>
              <a:t>melibatkan</a:t>
            </a:r>
            <a:r>
              <a:rPr lang="en-US" sz="2200" dirty="0"/>
              <a:t> </a:t>
            </a:r>
            <a:r>
              <a:rPr lang="en-US" sz="2200" dirty="0" err="1"/>
              <a:t>para</a:t>
            </a:r>
            <a:r>
              <a:rPr lang="en-US" sz="2200" dirty="0"/>
              <a:t> </a:t>
            </a:r>
            <a:r>
              <a:rPr lang="en-US" sz="2200" dirty="0" err="1"/>
              <a:t>pebisnis</a:t>
            </a:r>
            <a:r>
              <a:rPr lang="en-US" sz="2200" dirty="0"/>
              <a:t> </a:t>
            </a:r>
            <a:r>
              <a:rPr lang="en-US" sz="2200" dirty="0" err="1"/>
              <a:t>dalam</a:t>
            </a:r>
            <a:r>
              <a:rPr lang="en-US" sz="2200" dirty="0"/>
              <a:t> </a:t>
            </a:r>
            <a:r>
              <a:rPr lang="en-US" sz="2200" dirty="0" err="1"/>
              <a:t>penjualan</a:t>
            </a:r>
            <a:r>
              <a:rPr lang="en-US" sz="2200" dirty="0"/>
              <a:t> </a:t>
            </a:r>
            <a:r>
              <a:rPr lang="en-US" sz="2200" dirty="0" err="1"/>
              <a:t>barang</a:t>
            </a:r>
            <a:r>
              <a:rPr lang="en-US" sz="2200" dirty="0"/>
              <a:t> </a:t>
            </a:r>
            <a:r>
              <a:rPr lang="en-US" sz="2200" dirty="0" err="1"/>
              <a:t>dan</a:t>
            </a:r>
            <a:r>
              <a:rPr lang="en-US" sz="2200" dirty="0"/>
              <a:t> </a:t>
            </a:r>
            <a:r>
              <a:rPr lang="en-US" sz="2200" dirty="0" err="1"/>
              <a:t>jasa</a:t>
            </a:r>
            <a:endParaRPr lang="en-US" sz="2200" dirty="0"/>
          </a:p>
          <a:p>
            <a:pPr>
              <a:lnSpc>
                <a:spcPct val="150000"/>
              </a:lnSpc>
            </a:pPr>
            <a:r>
              <a:rPr lang="en-US" sz="2200" dirty="0" err="1"/>
              <a:t>Contoh</a:t>
            </a:r>
            <a:r>
              <a:rPr lang="en-US" sz="2200" dirty="0"/>
              <a:t>: ralali.com, mbiz.co.id</a:t>
            </a:r>
          </a:p>
          <a:p>
            <a:endParaRPr lang="en-US" sz="2200" dirty="0"/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114" y="2050000"/>
            <a:ext cx="4989175" cy="2852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324237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Customer to Customer(C2C)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1928" y="2034709"/>
            <a:ext cx="4031557" cy="29765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200" dirty="0"/>
              <a:t>E-commerce yang </a:t>
            </a:r>
            <a:r>
              <a:rPr lang="en-US" sz="2200" dirty="0" err="1"/>
              <a:t>melibatkan</a:t>
            </a:r>
            <a:r>
              <a:rPr lang="en-US" sz="2200" dirty="0"/>
              <a:t> </a:t>
            </a:r>
            <a:r>
              <a:rPr lang="en-US" sz="2200" dirty="0" err="1"/>
              <a:t>konsumen</a:t>
            </a:r>
            <a:r>
              <a:rPr lang="en-US" sz="2200" dirty="0"/>
              <a:t> </a:t>
            </a:r>
            <a:r>
              <a:rPr lang="en-US" sz="2200" dirty="0" err="1"/>
              <a:t>dengan</a:t>
            </a:r>
            <a:r>
              <a:rPr lang="en-US" sz="2200" dirty="0"/>
              <a:t> </a:t>
            </a:r>
            <a:r>
              <a:rPr lang="en-US" sz="2200" dirty="0" err="1"/>
              <a:t>konsumen</a:t>
            </a:r>
            <a:r>
              <a:rPr lang="en-US" sz="2200" dirty="0"/>
              <a:t> </a:t>
            </a:r>
            <a:r>
              <a:rPr lang="en-US" sz="2200" dirty="0" err="1"/>
              <a:t>dalam</a:t>
            </a:r>
            <a:r>
              <a:rPr lang="en-US" sz="2200" dirty="0"/>
              <a:t> </a:t>
            </a:r>
            <a:r>
              <a:rPr lang="en-US" sz="2200" dirty="0" err="1"/>
              <a:t>pembelian</a:t>
            </a:r>
            <a:r>
              <a:rPr lang="en-US" sz="2200" dirty="0"/>
              <a:t> </a:t>
            </a:r>
            <a:r>
              <a:rPr lang="en-US" sz="2200" dirty="0" err="1"/>
              <a:t>secara</a:t>
            </a:r>
            <a:r>
              <a:rPr lang="en-US" sz="2200" dirty="0"/>
              <a:t> </a:t>
            </a:r>
            <a:r>
              <a:rPr lang="en-US" sz="2200" dirty="0" err="1"/>
              <a:t>langsung</a:t>
            </a:r>
            <a:endParaRPr lang="en-US" sz="2200" dirty="0"/>
          </a:p>
          <a:p>
            <a:pPr>
              <a:lnSpc>
                <a:spcPct val="150000"/>
              </a:lnSpc>
            </a:pPr>
            <a:r>
              <a:rPr lang="en-US" sz="2200" dirty="0" err="1"/>
              <a:t>Contoh</a:t>
            </a:r>
            <a:r>
              <a:rPr lang="en-US" sz="2200" dirty="0"/>
              <a:t>: </a:t>
            </a:r>
            <a:r>
              <a:rPr lang="en-US" sz="2200" dirty="0" err="1"/>
              <a:t>shopee</a:t>
            </a:r>
            <a:r>
              <a:rPr lang="en-US" sz="2200" dirty="0"/>
              <a:t>, </a:t>
            </a:r>
            <a:r>
              <a:rPr lang="en-US" sz="2200" dirty="0" err="1"/>
              <a:t>tokopedia</a:t>
            </a:r>
            <a:endParaRPr lang="en-US" sz="2200" dirty="0"/>
          </a:p>
          <a:p>
            <a:endParaRPr lang="en-US" sz="2200" dirty="0"/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999" y="2269671"/>
            <a:ext cx="5926238" cy="34163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065381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75544" y="2772229"/>
            <a:ext cx="7737822" cy="1183422"/>
          </a:xfrm>
        </p:spPr>
        <p:txBody>
          <a:bodyPr>
            <a:normAutofit/>
          </a:bodyPr>
          <a:lstStyle/>
          <a:p>
            <a:pPr algn="ctr"/>
            <a:r>
              <a:rPr lang="en-US" sz="6000" dirty="0" err="1" smtClean="0"/>
              <a:t>Terima</a:t>
            </a:r>
            <a:r>
              <a:rPr lang="en-US" sz="6000" dirty="0" smtClean="0"/>
              <a:t> </a:t>
            </a:r>
            <a:r>
              <a:rPr lang="en-US" sz="6000" dirty="0" err="1" smtClean="0"/>
              <a:t>kasih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16938" y="4019604"/>
            <a:ext cx="4778189" cy="699248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TIM PTI</a:t>
            </a:r>
          </a:p>
          <a:p>
            <a:r>
              <a:rPr lang="en-US" b="1" dirty="0" smtClean="0"/>
              <a:t>TEKNIK INFORMATIKA S1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4952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Referensi</a:t>
            </a:r>
            <a:r>
              <a:rPr lang="en-US" dirty="0" smtClean="0"/>
              <a:t> </a:t>
            </a:r>
            <a:r>
              <a:rPr lang="en-US" dirty="0" err="1" smtClean="0"/>
              <a:t>utama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796354"/>
            <a:ext cx="7336939" cy="4023360"/>
          </a:xfrm>
        </p:spPr>
        <p:txBody>
          <a:bodyPr>
            <a:normAutofit lnSpcReduction="1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Dr. Ir. Edi </a:t>
            </a:r>
            <a:r>
              <a:rPr lang="en-US" dirty="0" err="1" smtClean="0"/>
              <a:t>Noersasongko</a:t>
            </a:r>
            <a:r>
              <a:rPr lang="en-US" dirty="0" smtClean="0"/>
              <a:t>, </a:t>
            </a:r>
            <a:r>
              <a:rPr lang="en-US" dirty="0" err="1" smtClean="0"/>
              <a:t>M.Kom</a:t>
            </a:r>
            <a:r>
              <a:rPr lang="en-US" dirty="0" smtClean="0"/>
              <a:t>, </a:t>
            </a:r>
            <a:r>
              <a:rPr lang="en-US" dirty="0" err="1" smtClean="0"/>
              <a:t>Pulung</a:t>
            </a:r>
            <a:r>
              <a:rPr lang="en-US" dirty="0" smtClean="0"/>
              <a:t> </a:t>
            </a:r>
            <a:r>
              <a:rPr lang="en-US" dirty="0" err="1" smtClean="0"/>
              <a:t>N.Andono</a:t>
            </a:r>
            <a:r>
              <a:rPr lang="en-US" dirty="0" smtClean="0"/>
              <a:t> – </a:t>
            </a:r>
            <a:r>
              <a:rPr lang="en-US" dirty="0" err="1" smtClean="0"/>
              <a:t>Mengenal</a:t>
            </a:r>
            <a:r>
              <a:rPr lang="en-US" dirty="0" smtClean="0"/>
              <a:t> </a:t>
            </a:r>
            <a:r>
              <a:rPr lang="en-US" dirty="0" err="1" smtClean="0"/>
              <a:t>Dunia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r>
              <a:rPr lang="en-US" dirty="0" smtClean="0"/>
              <a:t> (2013)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dirty="0" smtClean="0"/>
          </a:p>
          <a:p>
            <a:pPr>
              <a:buFont typeface="Courier New" panose="02070309020205020404" pitchFamily="49" charset="0"/>
              <a:buChar char="o"/>
            </a:pPr>
            <a:endParaRPr lang="en-US" dirty="0"/>
          </a:p>
          <a:p>
            <a:pPr>
              <a:buFont typeface="Courier New" panose="02070309020205020404" pitchFamily="49" charset="0"/>
              <a:buChar char="o"/>
            </a:pPr>
            <a:endParaRPr lang="en-US" dirty="0"/>
          </a:p>
          <a:p>
            <a:pPr>
              <a:buFont typeface="Courier New" panose="02070309020205020404" pitchFamily="49" charset="0"/>
              <a:buChar char="o"/>
            </a:pPr>
            <a:endParaRPr lang="en-US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Gary B. Shelly, Misty </a:t>
            </a:r>
            <a:r>
              <a:rPr lang="en-US" dirty="0" err="1" smtClean="0"/>
              <a:t>E.Vermaat</a:t>
            </a:r>
            <a:r>
              <a:rPr lang="en-US" dirty="0" smtClean="0"/>
              <a:t>, Discovering Computers Fundamentals: Your Interactive Guide to the Digital World (2012)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dirty="0" smtClean="0"/>
          </a:p>
          <a:p>
            <a:pPr>
              <a:buFont typeface="Courier New" panose="02070309020205020404" pitchFamily="49" charset="0"/>
              <a:buChar char="o"/>
            </a:pPr>
            <a:endParaRPr lang="en-US" dirty="0"/>
          </a:p>
          <a:p>
            <a:pPr>
              <a:buFont typeface="Courier New" panose="02070309020205020404" pitchFamily="49" charset="0"/>
              <a:buChar char="o"/>
            </a:pPr>
            <a:endParaRPr lang="en-US" dirty="0" smtClean="0"/>
          </a:p>
          <a:p>
            <a:pPr>
              <a:buFont typeface="Courier New" panose="02070309020205020404" pitchFamily="49" charset="0"/>
              <a:buChar char="o"/>
            </a:pPr>
            <a:endParaRPr lang="en-US" dirty="0"/>
          </a:p>
          <a:p>
            <a:pPr>
              <a:buFont typeface="Courier New" panose="02070309020205020404" pitchFamily="49" charset="0"/>
              <a:buChar char="o"/>
            </a:pPr>
            <a:endParaRPr lang="en-US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Kenneth </a:t>
            </a:r>
            <a:r>
              <a:rPr lang="en-US" dirty="0"/>
              <a:t>C Loudon, Jane P Loudon – Management Information System: Managing The Digital Firm 14th Edition (</a:t>
            </a:r>
            <a:r>
              <a:rPr lang="en-US" dirty="0" smtClean="0"/>
              <a:t>2016)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1" b="7097"/>
          <a:stretch/>
        </p:blipFill>
        <p:spPr>
          <a:xfrm>
            <a:off x="8099810" y="1038536"/>
            <a:ext cx="1276343" cy="14434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9811" y="3056522"/>
            <a:ext cx="1218360" cy="15308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9810" y="4875744"/>
            <a:ext cx="1276343" cy="16961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0482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2957" y="935878"/>
            <a:ext cx="9744637" cy="809251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252666842"/>
              </p:ext>
            </p:extLst>
          </p:nvPr>
        </p:nvGraphicFramePr>
        <p:xfrm>
          <a:off x="1320798" y="1843314"/>
          <a:ext cx="8737602" cy="26549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8922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46516" y="2244165"/>
            <a:ext cx="8245822" cy="2364628"/>
          </a:xfrm>
        </p:spPr>
        <p:txBody>
          <a:bodyPr>
            <a:normAutofit/>
          </a:bodyPr>
          <a:lstStyle/>
          <a:p>
            <a:pPr lvl="0" algn="ctr"/>
            <a:r>
              <a:rPr lang="en-US" dirty="0" err="1" smtClean="0"/>
              <a:t>Pengantar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3000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Mengapa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2271" y="2252527"/>
            <a:ext cx="4855468" cy="29765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200" dirty="0" err="1"/>
              <a:t>Sistem</a:t>
            </a:r>
            <a:r>
              <a:rPr lang="en-US" sz="2200" dirty="0"/>
              <a:t> </a:t>
            </a:r>
            <a:r>
              <a:rPr lang="en-US" sz="2200" dirty="0" err="1"/>
              <a:t>informasi</a:t>
            </a:r>
            <a:r>
              <a:rPr lang="en-US" sz="2200" dirty="0"/>
              <a:t> </a:t>
            </a:r>
            <a:r>
              <a:rPr lang="en-US" sz="2200" dirty="0" err="1"/>
              <a:t>mentransformasikan</a:t>
            </a:r>
            <a:r>
              <a:rPr lang="en-US" sz="2200" dirty="0"/>
              <a:t> </a:t>
            </a:r>
            <a:r>
              <a:rPr lang="en-US" sz="2200" dirty="0" err="1"/>
              <a:t>bisnis</a:t>
            </a:r>
            <a:endParaRPr lang="en-US" sz="2200" dirty="0"/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200" dirty="0" err="1"/>
              <a:t>Peluang</a:t>
            </a:r>
            <a:r>
              <a:rPr lang="en-US" sz="2200" dirty="0"/>
              <a:t> </a:t>
            </a:r>
            <a:r>
              <a:rPr lang="en-US" sz="2200" dirty="0" err="1"/>
              <a:t>Globalisasi</a:t>
            </a:r>
            <a:endParaRPr lang="en-US" sz="2200" dirty="0"/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200" dirty="0" err="1"/>
              <a:t>Berkembangnya</a:t>
            </a:r>
            <a:r>
              <a:rPr lang="en-US" sz="2200" dirty="0"/>
              <a:t> Perusahaan Digital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200" dirty="0" err="1"/>
              <a:t>Produktivitas</a:t>
            </a:r>
            <a:r>
              <a:rPr lang="en-US" sz="2200" dirty="0"/>
              <a:t> </a:t>
            </a:r>
            <a:r>
              <a:rPr lang="en-US" sz="2200" dirty="0" err="1"/>
              <a:t>meningkat</a:t>
            </a:r>
            <a:endParaRPr lang="en-US" sz="2200" dirty="0"/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200" dirty="0" err="1"/>
              <a:t>Tujuan</a:t>
            </a:r>
            <a:r>
              <a:rPr lang="en-US" sz="2200" dirty="0"/>
              <a:t> </a:t>
            </a:r>
            <a:r>
              <a:rPr lang="en-US" sz="2200" dirty="0" err="1"/>
              <a:t>bisnis</a:t>
            </a:r>
            <a:r>
              <a:rPr lang="en-US" sz="2200" dirty="0"/>
              <a:t> </a:t>
            </a:r>
            <a:r>
              <a:rPr lang="en-US" sz="2200" dirty="0" err="1"/>
              <a:t>strategi</a:t>
            </a:r>
            <a:r>
              <a:rPr lang="en-US" sz="2200" dirty="0"/>
              <a:t> </a:t>
            </a:r>
            <a:r>
              <a:rPr lang="en-US" sz="2200" dirty="0" err="1"/>
              <a:t>Sistem</a:t>
            </a:r>
            <a:r>
              <a:rPr lang="en-US" sz="2200" dirty="0"/>
              <a:t> </a:t>
            </a:r>
            <a:r>
              <a:rPr lang="en-US" sz="2200" dirty="0" err="1"/>
              <a:t>Informasi</a:t>
            </a:r>
            <a:endParaRPr lang="en-US" sz="2200" dirty="0"/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US" sz="2200" dirty="0"/>
          </a:p>
        </p:txBody>
      </p:sp>
      <p:sp>
        <p:nvSpPr>
          <p:cNvPr id="4" name="Content Placeholder 5"/>
          <p:cNvSpPr txBox="1">
            <a:spLocks/>
          </p:cNvSpPr>
          <p:nvPr/>
        </p:nvSpPr>
        <p:spPr>
          <a:xfrm>
            <a:off x="6658654" y="2240642"/>
            <a:ext cx="5243060" cy="337770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err="1" smtClean="0"/>
              <a:t>Produk</a:t>
            </a:r>
            <a:r>
              <a:rPr lang="en-US" sz="2200" dirty="0" smtClean="0"/>
              <a:t> </a:t>
            </a:r>
            <a:r>
              <a:rPr lang="en-US" sz="2200" dirty="0" err="1" smtClean="0"/>
              <a:t>Baru</a:t>
            </a:r>
            <a:r>
              <a:rPr lang="en-US" sz="2200" dirty="0" smtClean="0"/>
              <a:t>, </a:t>
            </a:r>
            <a:r>
              <a:rPr lang="en-US" sz="2200" dirty="0" err="1" smtClean="0"/>
              <a:t>Layanan</a:t>
            </a:r>
            <a:r>
              <a:rPr lang="en-US" sz="2200" dirty="0" smtClean="0"/>
              <a:t> </a:t>
            </a:r>
            <a:r>
              <a:rPr lang="en-US" sz="2200" dirty="0" err="1" smtClean="0"/>
              <a:t>dan</a:t>
            </a:r>
            <a:r>
              <a:rPr lang="en-US" sz="2200" dirty="0" smtClean="0"/>
              <a:t> Model </a:t>
            </a:r>
            <a:r>
              <a:rPr lang="en-US" sz="2200" dirty="0" err="1" smtClean="0"/>
              <a:t>Bisnis</a:t>
            </a:r>
            <a:endParaRPr lang="en-US" sz="2200" dirty="0" smtClean="0"/>
          </a:p>
          <a:p>
            <a:r>
              <a:rPr lang="en-US" sz="2200" dirty="0" err="1" smtClean="0"/>
              <a:t>Pengambilan</a:t>
            </a:r>
            <a:r>
              <a:rPr lang="en-US" sz="2200" dirty="0" smtClean="0"/>
              <a:t> </a:t>
            </a:r>
            <a:r>
              <a:rPr lang="en-US" sz="2200" dirty="0" err="1" smtClean="0"/>
              <a:t>Keputusan</a:t>
            </a:r>
            <a:r>
              <a:rPr lang="en-US" sz="2200" dirty="0" smtClean="0"/>
              <a:t> </a:t>
            </a:r>
            <a:r>
              <a:rPr lang="en-US" sz="2200" dirty="0" err="1" smtClean="0"/>
              <a:t>Lebih</a:t>
            </a:r>
            <a:r>
              <a:rPr lang="en-US" sz="2200" dirty="0" smtClean="0"/>
              <a:t> </a:t>
            </a:r>
            <a:r>
              <a:rPr lang="en-US" sz="2200" dirty="0" err="1" smtClean="0"/>
              <a:t>Baik</a:t>
            </a:r>
            <a:endParaRPr lang="en-US" sz="2200" dirty="0" smtClean="0"/>
          </a:p>
          <a:p>
            <a:r>
              <a:rPr lang="en-US" sz="2200" dirty="0" err="1" smtClean="0"/>
              <a:t>Keunggulan</a:t>
            </a:r>
            <a:r>
              <a:rPr lang="en-US" sz="2200" dirty="0" smtClean="0"/>
              <a:t> </a:t>
            </a:r>
            <a:r>
              <a:rPr lang="en-US" sz="2200" dirty="0" err="1" smtClean="0"/>
              <a:t>Operasional</a:t>
            </a:r>
            <a:endParaRPr lang="en-US" sz="2200" dirty="0" smtClean="0"/>
          </a:p>
          <a:p>
            <a:r>
              <a:rPr lang="en-US" sz="2200" dirty="0" smtClean="0"/>
              <a:t>‘</a:t>
            </a:r>
            <a:r>
              <a:rPr lang="en-US" sz="2200" dirty="0" err="1" smtClean="0"/>
              <a:t>Keunggulan</a:t>
            </a:r>
            <a:r>
              <a:rPr lang="en-US" sz="2200" dirty="0" smtClean="0"/>
              <a:t> </a:t>
            </a:r>
            <a:r>
              <a:rPr lang="en-US" sz="2200" dirty="0" err="1" smtClean="0"/>
              <a:t>Kompetitif</a:t>
            </a:r>
            <a:endParaRPr lang="en-US" sz="2200" dirty="0" smtClean="0"/>
          </a:p>
          <a:p>
            <a:r>
              <a:rPr lang="en-US" sz="2200" dirty="0" err="1" smtClean="0"/>
              <a:t>Pengaruh</a:t>
            </a:r>
            <a:r>
              <a:rPr lang="en-US" sz="2200" dirty="0" smtClean="0"/>
              <a:t> </a:t>
            </a:r>
            <a:r>
              <a:rPr lang="en-US" sz="2200" dirty="0" err="1" smtClean="0"/>
              <a:t>Keintiman</a:t>
            </a:r>
            <a:r>
              <a:rPr lang="en-US" sz="2200" dirty="0" smtClean="0"/>
              <a:t> </a:t>
            </a:r>
            <a:r>
              <a:rPr lang="en-US" sz="2200" dirty="0" err="1" smtClean="0"/>
              <a:t>Pelanggan</a:t>
            </a:r>
            <a:r>
              <a:rPr lang="en-US" sz="2200" dirty="0" smtClean="0"/>
              <a:t> </a:t>
            </a:r>
            <a:r>
              <a:rPr lang="en-US" sz="2200" dirty="0" err="1" smtClean="0"/>
              <a:t>dan</a:t>
            </a:r>
            <a:r>
              <a:rPr lang="en-US" sz="2200" dirty="0" smtClean="0"/>
              <a:t> </a:t>
            </a:r>
            <a:r>
              <a:rPr lang="en-US" sz="2200" dirty="0" err="1" smtClean="0"/>
              <a:t>Pemasok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861402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9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2" r="17351"/>
          <a:stretch/>
        </p:blipFill>
        <p:spPr>
          <a:xfrm>
            <a:off x="5284907" y="2937050"/>
            <a:ext cx="2366457" cy="3636207"/>
          </a:xfrm>
        </p:spPr>
      </p:pic>
      <p:sp>
        <p:nvSpPr>
          <p:cNvPr id="5" name="Cloud Callout 4"/>
          <p:cNvSpPr/>
          <p:nvPr/>
        </p:nvSpPr>
        <p:spPr>
          <a:xfrm>
            <a:off x="1465942" y="1628202"/>
            <a:ext cx="3818965" cy="1685365"/>
          </a:xfrm>
          <a:prstGeom prst="cloudCallout">
            <a:avLst>
              <a:gd name="adj1" fmla="val 61189"/>
              <a:gd name="adj2" fmla="val 50798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bg1"/>
                </a:solidFill>
              </a:rPr>
              <a:t>Apa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itu</a:t>
            </a:r>
            <a:endParaRPr lang="en-US" sz="2400" b="1" dirty="0">
              <a:solidFill>
                <a:schemeClr val="bg1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SISTEM?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7467642" y="938753"/>
            <a:ext cx="3818965" cy="1685365"/>
          </a:xfrm>
          <a:prstGeom prst="cloudCallout">
            <a:avLst>
              <a:gd name="adj1" fmla="val -60877"/>
              <a:gd name="adj2" fmla="val 60372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bg1"/>
                </a:solidFill>
              </a:rPr>
              <a:t>Apa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itu</a:t>
            </a:r>
            <a:endParaRPr lang="en-US" sz="2400" b="1" dirty="0">
              <a:solidFill>
                <a:schemeClr val="bg1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INFORMASI?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883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Informasi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1928" y="1889566"/>
            <a:ext cx="9744637" cy="29765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200" dirty="0" err="1" smtClean="0"/>
              <a:t>Informasi</a:t>
            </a:r>
            <a:r>
              <a:rPr lang="en-US" sz="2200" dirty="0" smtClean="0"/>
              <a:t> </a:t>
            </a:r>
            <a:r>
              <a:rPr lang="en-US" sz="2200" dirty="0" err="1" smtClean="0"/>
              <a:t>adalah</a:t>
            </a:r>
            <a:r>
              <a:rPr lang="en-US" sz="2200" dirty="0" smtClean="0"/>
              <a:t> </a:t>
            </a:r>
            <a:r>
              <a:rPr lang="en-US" sz="2200" dirty="0" err="1" smtClean="0"/>
              <a:t>kumpulan</a:t>
            </a:r>
            <a:r>
              <a:rPr lang="en-US" sz="2200" dirty="0" smtClean="0"/>
              <a:t> </a:t>
            </a:r>
            <a:r>
              <a:rPr lang="en-US" sz="2200" dirty="0" err="1" smtClean="0"/>
              <a:t>fakta</a:t>
            </a:r>
            <a:r>
              <a:rPr lang="en-US" sz="2200" dirty="0" smtClean="0"/>
              <a:t> yang </a:t>
            </a:r>
            <a:r>
              <a:rPr lang="en-US" sz="2200" dirty="0" err="1" smtClean="0"/>
              <a:t>diorganisir</a:t>
            </a:r>
            <a:r>
              <a:rPr lang="en-US" sz="2200" dirty="0" smtClean="0"/>
              <a:t> </a:t>
            </a:r>
            <a:r>
              <a:rPr lang="en-US" sz="2200" dirty="0" err="1" smtClean="0"/>
              <a:t>dan</a:t>
            </a:r>
            <a:r>
              <a:rPr lang="en-US" sz="2200" dirty="0" smtClean="0"/>
              <a:t> </a:t>
            </a:r>
            <a:r>
              <a:rPr lang="en-US" sz="2200" dirty="0" err="1" smtClean="0"/>
              <a:t>diproses</a:t>
            </a:r>
            <a:r>
              <a:rPr lang="en-US" sz="2200" dirty="0" smtClean="0"/>
              <a:t> </a:t>
            </a:r>
            <a:r>
              <a:rPr lang="en-US" sz="2200" dirty="0" err="1" smtClean="0"/>
              <a:t>sehingga</a:t>
            </a:r>
            <a:r>
              <a:rPr lang="en-US" sz="2200" dirty="0" smtClean="0"/>
              <a:t> </a:t>
            </a:r>
            <a:r>
              <a:rPr lang="en-US" sz="2200" dirty="0" err="1" smtClean="0"/>
              <a:t>memiliki</a:t>
            </a:r>
            <a:r>
              <a:rPr lang="en-US" sz="2200" dirty="0" smtClean="0"/>
              <a:t> </a:t>
            </a:r>
            <a:r>
              <a:rPr lang="en-US" sz="2200" dirty="0" err="1" smtClean="0"/>
              <a:t>nilai</a:t>
            </a:r>
            <a:r>
              <a:rPr lang="en-US" sz="2200" dirty="0" smtClean="0"/>
              <a:t> </a:t>
            </a:r>
            <a:r>
              <a:rPr lang="en-US" sz="2200" dirty="0" err="1" smtClean="0"/>
              <a:t>tambahan</a:t>
            </a:r>
            <a:r>
              <a:rPr lang="en-US" sz="2200" dirty="0" smtClean="0"/>
              <a:t> di </a:t>
            </a:r>
            <a:r>
              <a:rPr lang="en-US" sz="2200" dirty="0" err="1" smtClean="0"/>
              <a:t>luar</a:t>
            </a:r>
            <a:r>
              <a:rPr lang="en-US" sz="2200" dirty="0" smtClean="0"/>
              <a:t> </a:t>
            </a:r>
            <a:r>
              <a:rPr lang="en-US" sz="2200" dirty="0" err="1" smtClean="0"/>
              <a:t>nilai</a:t>
            </a:r>
            <a:r>
              <a:rPr lang="en-US" sz="2200" dirty="0" smtClean="0"/>
              <a:t> </a:t>
            </a:r>
            <a:r>
              <a:rPr lang="en-US" sz="2200" dirty="0" err="1" smtClean="0"/>
              <a:t>fakta</a:t>
            </a:r>
            <a:r>
              <a:rPr lang="en-US" sz="2200" dirty="0" smtClean="0"/>
              <a:t> </a:t>
            </a:r>
            <a:r>
              <a:rPr lang="en-US" sz="2200" dirty="0" err="1" smtClean="0"/>
              <a:t>individu</a:t>
            </a:r>
            <a:endParaRPr lang="en-US" sz="2200" dirty="0" smtClean="0"/>
          </a:p>
          <a:p>
            <a:pPr>
              <a:lnSpc>
                <a:spcPct val="150000"/>
              </a:lnSpc>
            </a:pPr>
            <a:r>
              <a:rPr lang="en-US" sz="2200" dirty="0" err="1" smtClean="0"/>
              <a:t>Dalam</a:t>
            </a:r>
            <a:r>
              <a:rPr lang="en-US" sz="2200" dirty="0" smtClean="0"/>
              <a:t> </a:t>
            </a:r>
            <a:r>
              <a:rPr lang="en-US" sz="2200" dirty="0" err="1" smtClean="0"/>
              <a:t>pemrosesannya</a:t>
            </a:r>
            <a:r>
              <a:rPr lang="en-US" sz="2200" dirty="0" smtClean="0"/>
              <a:t>, </a:t>
            </a:r>
            <a:r>
              <a:rPr lang="en-US" sz="2200" dirty="0" err="1" smtClean="0"/>
              <a:t>informasi</a:t>
            </a:r>
            <a:r>
              <a:rPr lang="en-US" sz="2200" dirty="0" smtClean="0"/>
              <a:t> </a:t>
            </a:r>
            <a:r>
              <a:rPr lang="en-US" sz="2200" dirty="0" err="1" smtClean="0"/>
              <a:t>berasal</a:t>
            </a:r>
            <a:r>
              <a:rPr lang="en-US" sz="2200" dirty="0" smtClean="0"/>
              <a:t> </a:t>
            </a:r>
            <a:r>
              <a:rPr lang="en-US" sz="2200" dirty="0" err="1" smtClean="0"/>
              <a:t>dari</a:t>
            </a:r>
            <a:r>
              <a:rPr lang="en-US" sz="2200" dirty="0" smtClean="0"/>
              <a:t> data yang </a:t>
            </a:r>
            <a:r>
              <a:rPr lang="en-US" sz="2200" dirty="0" err="1" smtClean="0"/>
              <a:t>telah</a:t>
            </a:r>
            <a:r>
              <a:rPr lang="en-US" sz="2200" dirty="0" smtClean="0"/>
              <a:t> </a:t>
            </a:r>
            <a:r>
              <a:rPr lang="en-US" sz="2200" dirty="0" err="1" smtClean="0"/>
              <a:t>diringkas</a:t>
            </a:r>
            <a:r>
              <a:rPr lang="en-US" sz="2200" dirty="0" smtClean="0"/>
              <a:t> </a:t>
            </a:r>
            <a:r>
              <a:rPr lang="en-US" sz="2200" dirty="0" err="1" smtClean="0"/>
              <a:t>atau</a:t>
            </a:r>
            <a:r>
              <a:rPr lang="en-US" sz="2200" dirty="0" smtClean="0"/>
              <a:t> di </a:t>
            </a:r>
            <a:r>
              <a:rPr lang="en-US" sz="2200" dirty="0" err="1" smtClean="0"/>
              <a:t>manipulasi</a:t>
            </a:r>
            <a:r>
              <a:rPr lang="en-US" sz="2200" dirty="0" smtClean="0"/>
              <a:t> </a:t>
            </a:r>
            <a:r>
              <a:rPr lang="en-US" sz="2200" dirty="0" err="1" smtClean="0"/>
              <a:t>dimana</a:t>
            </a:r>
            <a:r>
              <a:rPr lang="en-US" sz="2200" dirty="0" smtClean="0"/>
              <a:t> </a:t>
            </a:r>
            <a:r>
              <a:rPr lang="en-US" sz="2200" dirty="0" err="1" smtClean="0"/>
              <a:t>dapat</a:t>
            </a:r>
            <a:r>
              <a:rPr lang="en-US" sz="2200" dirty="0" smtClean="0"/>
              <a:t> </a:t>
            </a:r>
            <a:r>
              <a:rPr lang="en-US" sz="2200" dirty="0" err="1" smtClean="0"/>
              <a:t>digunakan</a:t>
            </a:r>
            <a:r>
              <a:rPr lang="en-US" sz="2200" dirty="0" smtClean="0"/>
              <a:t> </a:t>
            </a:r>
            <a:r>
              <a:rPr lang="en-US" sz="2200" dirty="0" err="1" smtClean="0"/>
              <a:t>untuk</a:t>
            </a:r>
            <a:r>
              <a:rPr lang="en-US" sz="2200" dirty="0" smtClean="0"/>
              <a:t> </a:t>
            </a:r>
            <a:r>
              <a:rPr lang="en-US" sz="2200" dirty="0" err="1" smtClean="0"/>
              <a:t>mendukung</a:t>
            </a:r>
            <a:r>
              <a:rPr lang="en-US" sz="2200" dirty="0" smtClean="0"/>
              <a:t> </a:t>
            </a:r>
            <a:r>
              <a:rPr lang="en-US" sz="2200" dirty="0" err="1" smtClean="0"/>
              <a:t>keputusan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00346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2417</TotalTime>
  <Words>1080</Words>
  <Application>Microsoft Office PowerPoint</Application>
  <PresentationFormat>Custom</PresentationFormat>
  <Paragraphs>274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1_Custom Design</vt:lpstr>
      <vt:lpstr>Sistem Informasi</vt:lpstr>
      <vt:lpstr>Capaian Pembelajaran</vt:lpstr>
      <vt:lpstr>Rencana pembelajaran semester</vt:lpstr>
      <vt:lpstr>Referensi utama</vt:lpstr>
      <vt:lpstr>Outline</vt:lpstr>
      <vt:lpstr>Pengantar Sistem Informasi</vt:lpstr>
      <vt:lpstr>Mengapa Sistem Informasi?</vt:lpstr>
      <vt:lpstr>PowerPoint Presentation</vt:lpstr>
      <vt:lpstr>Informasi</vt:lpstr>
      <vt:lpstr>Contoh</vt:lpstr>
      <vt:lpstr>Informasi yang Baik</vt:lpstr>
      <vt:lpstr>Proses Transformasi Data ke Informasi</vt:lpstr>
      <vt:lpstr>Sistem</vt:lpstr>
      <vt:lpstr>Contoh Sistem</vt:lpstr>
      <vt:lpstr>Sistem Informasi</vt:lpstr>
      <vt:lpstr>Komponen Sistem Informasi</vt:lpstr>
      <vt:lpstr>Komputerisasi atau Manual</vt:lpstr>
      <vt:lpstr>SI Manual</vt:lpstr>
      <vt:lpstr>SI Komputerisasi</vt:lpstr>
      <vt:lpstr>Jenis Sistem Informasi</vt:lpstr>
      <vt:lpstr>Sistem Informasi Berbasis Komputer</vt:lpstr>
      <vt:lpstr>Transaction Processing System</vt:lpstr>
      <vt:lpstr>Management Information System</vt:lpstr>
      <vt:lpstr>PowerPoint Presentation</vt:lpstr>
      <vt:lpstr>Contoh MIS</vt:lpstr>
      <vt:lpstr>Decision Support System</vt:lpstr>
      <vt:lpstr>Decision Support System</vt:lpstr>
      <vt:lpstr>Contoh DSS</vt:lpstr>
      <vt:lpstr>Executive Support System</vt:lpstr>
      <vt:lpstr>Contoh ESS</vt:lpstr>
      <vt:lpstr>Sistem Informasi Bisnis</vt:lpstr>
      <vt:lpstr>Sistem Informasi Bisnis</vt:lpstr>
      <vt:lpstr>Electronic Commerce</vt:lpstr>
      <vt:lpstr>Tipe E-Commerce</vt:lpstr>
      <vt:lpstr>Business to Customer (B2C)</vt:lpstr>
      <vt:lpstr>Business to Business (B2B)</vt:lpstr>
      <vt:lpstr>Customer to Customer(C2C)</vt:lpstr>
      <vt:lpstr>Terima kasih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dhanu banyu</dc:creator>
  <cp:lastModifiedBy>Admin</cp:lastModifiedBy>
  <cp:revision>119</cp:revision>
  <dcterms:created xsi:type="dcterms:W3CDTF">2020-07-23T01:18:59Z</dcterms:created>
  <dcterms:modified xsi:type="dcterms:W3CDTF">2020-09-23T06:58:05Z</dcterms:modified>
</cp:coreProperties>
</file>