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3" r:id="rId9"/>
    <p:sldId id="271" r:id="rId10"/>
    <p:sldId id="272" r:id="rId11"/>
    <p:sldId id="261" r:id="rId12"/>
    <p:sldId id="274" r:id="rId13"/>
    <p:sldId id="275" r:id="rId14"/>
    <p:sldId id="276" r:id="rId15"/>
    <p:sldId id="277" r:id="rId16"/>
    <p:sldId id="262" r:id="rId17"/>
    <p:sldId id="263" r:id="rId18"/>
    <p:sldId id="264" r:id="rId19"/>
    <p:sldId id="265" r:id="rId20"/>
    <p:sldId id="267" r:id="rId21"/>
    <p:sldId id="278" r:id="rId22"/>
    <p:sldId id="279" r:id="rId23"/>
    <p:sldId id="280" r:id="rId24"/>
    <p:sldId id="284" r:id="rId25"/>
    <p:sldId id="266" r:id="rId26"/>
    <p:sldId id="282" r:id="rId27"/>
    <p:sldId id="281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0652" autoAdjust="0"/>
  </p:normalViewPr>
  <p:slideViewPr>
    <p:cSldViewPr snapToGrid="0">
      <p:cViewPr varScale="1">
        <p:scale>
          <a:sx n="64" d="100"/>
          <a:sy n="64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44AD3-8FFF-425F-8C75-461A12BA0316}" type="datetimeFigureOut">
              <a:rPr lang="id-ID" smtClean="0"/>
              <a:t>16/12/2015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B5E1C-118A-455A-8D00-F9441B61FA4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908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Hubungan antar mahasiswa dengan dosen. Data psikologis dibutuhkan untuk memahami bagaimana memperlakukan seorang mahasiswa, </a:t>
            </a:r>
            <a:r>
              <a:rPr lang="id-ID" i="1" dirty="0" smtClean="0"/>
              <a:t>Explanatory Knowledge </a:t>
            </a:r>
            <a:r>
              <a:rPr lang="id-ID" dirty="0" smtClean="0"/>
              <a:t>dpt mmbntu dosen menebak kebiasaan mhsswa dan mnntukan komunikasi bagaimana yg akan digunakan, Aturan hubungan dari kampus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B5E1C-118A-455A-8D00-F9441B61FA4F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6336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Dicatat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B5E1C-118A-455A-8D00-F9441B61FA4F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0499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KOMUNIKASI DAN HUBUNGAN ANTARPRIBADI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Oleh. Amida Yusriana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29669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KAP DENGAN BANTUAN ALAT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 smtClean="0"/>
              <a:t>Everett M. Rogers tidak memasukkan komunikasi dengan alat (telepon) sebagai KAP Karena tidak memiliki unsur tatap muka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 smtClean="0"/>
              <a:t>Akan tetapi, Mc-Croskey memasukkan komunikasi dengan bantuan alat sebagai KAP. Dengan demikian berbagai komunikasi dengan telepon, email, sosial media dll dapat disebut sebagai KAP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26049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PerkEmbangan hubungan antarpribadi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931" y="2064983"/>
            <a:ext cx="6074569" cy="4423731"/>
          </a:xfrm>
        </p:spPr>
      </p:pic>
    </p:spTree>
    <p:extLst>
      <p:ext uri="{BB962C8B-B14F-4D97-AF65-F5344CB8AC3E}">
        <p14:creationId xmlns:p14="http://schemas.microsoft.com/office/powerpoint/2010/main" val="41837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Efektivitas KAP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 smtClean="0"/>
              <a:t> Menurut Wilbur Schramm efektivitas KAP dipengaruhi oleh Frame of Reference atau Field of Experience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/>
              <a:t> </a:t>
            </a:r>
            <a:r>
              <a:rPr lang="id-ID" sz="2400" dirty="0" smtClean="0"/>
              <a:t>Kedua hal ini mengacu pada kesamaan bidang pengalaman dan pengetahuan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 smtClean="0"/>
              <a:t> Semakin besar kesamaan antara partisipan KAP maka semakin setara hubungan mereka sehingga komunikasi dialogis yang baik juga dapat terwujud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28400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076" y="2296029"/>
            <a:ext cx="9720072" cy="1499616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BAGAIMANA HUBUNGAN ANDA DAN TEMAN ANDA?</a:t>
            </a:r>
            <a:endParaRPr lang="id-ID" sz="3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88542" y="4159045"/>
            <a:ext cx="7027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APA SAJA KESAMAAN KALIAN?</a:t>
            </a:r>
            <a:endParaRPr lang="id-ID" sz="3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007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KELEBIHAN KAP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 smtClean="0"/>
              <a:t> Komunikasi antar pribadi, dengan bentuk tatap muka, adalah komunikasi yang paling efektif dalam mengubah perilaku, sikap dan opini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/>
              <a:t> </a:t>
            </a:r>
            <a:r>
              <a:rPr lang="id-ID" sz="2400" dirty="0" smtClean="0"/>
              <a:t>Komunikasi ini menjadi lebih efektif karena pesan pribadi diketahui dari melihat langsung reaksi lawan bicara, pandangan mata, mimik, dll sehingga kita bisa segera merubah komunikasi bila reaksi jelek</a:t>
            </a:r>
          </a:p>
          <a:p>
            <a:pPr>
              <a:buFont typeface="Arial" panose="020B0604020202020204" pitchFamily="34" charset="0"/>
              <a:buChar char="•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5769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RELATIONSHIP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 smtClean="0"/>
              <a:t> Menurut Littlejohn KAP terkait dengan apa yang disebut sebagai Relationship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/>
              <a:t> </a:t>
            </a:r>
            <a:r>
              <a:rPr lang="id-ID" sz="2400" dirty="0" smtClean="0"/>
              <a:t>Relationship adalah seperangkat harapan yang ada pada partisipan yang dengan itu mereka menunjukkan perilaku tertentu dalam komunikasi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/>
              <a:t> </a:t>
            </a:r>
            <a:r>
              <a:rPr lang="id-ID" sz="2400" dirty="0" smtClean="0"/>
              <a:t>Dalam KAP relationship terjadi mulai dari hubungan non-personal sampai ke hubungan yang paling personal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33474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PENGEMBANGAN HUBUNGAN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/>
              <a:t>Alasan – alasan pengembangan hubungan: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Mengurangi kesepian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Mendapatkan stimulasi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Mendapatkan pengetahuan diri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Memaksimalkan kesenangan, meminimalkan penderitaan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87505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MEMPRAKARSAI HUBUNGAN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d-ID" sz="2000" dirty="0" smtClean="0"/>
              <a:t>Enam Langkah Jumpa Pertama dalam </a:t>
            </a:r>
            <a:r>
              <a:rPr lang="id-ID" sz="2000" i="1" dirty="0" smtClean="0"/>
              <a:t>Intimate Relations </a:t>
            </a:r>
            <a:r>
              <a:rPr lang="id-ID" sz="2000" dirty="0" smtClean="0"/>
              <a:t>(Murray Davis, 1973):</a:t>
            </a:r>
          </a:p>
          <a:p>
            <a:pPr algn="just"/>
            <a:r>
              <a:rPr lang="id-ID" sz="2000" dirty="0" smtClean="0"/>
              <a:t>1. Meneliti Kualitas</a:t>
            </a:r>
          </a:p>
          <a:p>
            <a:pPr algn="just"/>
            <a:r>
              <a:rPr lang="id-ID" sz="2000" dirty="0" smtClean="0"/>
              <a:t>Kualitas dapat dibagi menjadi dua. Kualitas yang nampak jelas seperti kecantikan, gaya busana, perhiasan dan sebagainya. Kualitas yang tersembunyi seperti kepribadian, kesehatan, kekayaan, bakat, kecerdasan.</a:t>
            </a:r>
          </a:p>
          <a:p>
            <a:pPr algn="just"/>
            <a:r>
              <a:rPr lang="id-ID" sz="2000" dirty="0" smtClean="0"/>
              <a:t>2. Melihat Lampu Hijau</a:t>
            </a:r>
          </a:p>
          <a:p>
            <a:pPr algn="just"/>
            <a:r>
              <a:rPr lang="id-ID" sz="2000" dirty="0" smtClean="0"/>
              <a:t>3. Membuka Perjumpaan</a:t>
            </a:r>
          </a:p>
          <a:p>
            <a:pPr algn="just"/>
            <a:r>
              <a:rPr lang="id-ID" sz="2000" dirty="0" smtClean="0"/>
              <a:t>4. Topik yang Memadukan</a:t>
            </a:r>
          </a:p>
          <a:p>
            <a:pPr algn="just"/>
            <a:r>
              <a:rPr lang="id-ID" sz="2000" dirty="0" smtClean="0"/>
              <a:t>5. Ciptakan citra yang menyenangkan</a:t>
            </a:r>
          </a:p>
          <a:p>
            <a:pPr algn="just"/>
            <a:r>
              <a:rPr lang="id-ID" sz="2000" dirty="0" smtClean="0"/>
              <a:t>6. Rencanakan pertemuan kedua</a:t>
            </a:r>
          </a:p>
        </p:txBody>
      </p:sp>
    </p:spTree>
    <p:extLst>
      <p:ext uri="{BB962C8B-B14F-4D97-AF65-F5344CB8AC3E}">
        <p14:creationId xmlns:p14="http://schemas.microsoft.com/office/powerpoint/2010/main" val="66988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PERUSAKAN HUBUNGAN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/>
              <a:t>Perusakan hubungan adalah melemahnya ikatan yang mempertalikan orang bersama. Dapat terjadi secara berangsur atau mendadak, sedikit demi sedikit atau secara ekstrem.</a:t>
            </a:r>
          </a:p>
          <a:p>
            <a:pPr algn="just"/>
            <a:r>
              <a:rPr lang="id-ID" sz="2400" dirty="0" smtClean="0"/>
              <a:t>Murray Davis (1973) membagi jadi dua yakni: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i="1" dirty="0" smtClean="0"/>
              <a:t>Passing </a:t>
            </a:r>
            <a:r>
              <a:rPr lang="id-ID" sz="2400" i="1" dirty="0" smtClean="0"/>
              <a:t>Away: Hubungan mati perlahan</a:t>
            </a:r>
            <a:endParaRPr lang="id-ID" sz="2400" i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d-ID" sz="2400" i="1" dirty="0" smtClean="0"/>
              <a:t>Sudden </a:t>
            </a:r>
            <a:r>
              <a:rPr lang="id-ID" sz="2400" i="1" dirty="0" smtClean="0"/>
              <a:t>Death: Hubungan tiba – tiba terputus</a:t>
            </a:r>
            <a:endParaRPr lang="id-ID" sz="2400" i="1" dirty="0"/>
          </a:p>
        </p:txBody>
      </p:sp>
    </p:spTree>
    <p:extLst>
      <p:ext uri="{BB962C8B-B14F-4D97-AF65-F5344CB8AC3E}">
        <p14:creationId xmlns:p14="http://schemas.microsoft.com/office/powerpoint/2010/main" val="60991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Komunikasi dalam hubungan yang memburuk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Menarik diri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Berkurangnya Pengungkapan diri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Pengelabuan/berbohong</a:t>
            </a:r>
            <a:endParaRPr lang="id-ID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Meningkatnya </a:t>
            </a:r>
            <a:r>
              <a:rPr lang="id-ID" sz="2400" dirty="0" smtClean="0"/>
              <a:t>evaluasi </a:t>
            </a:r>
            <a:r>
              <a:rPr lang="id-ID" sz="2400" dirty="0" smtClean="0"/>
              <a:t>negatif</a:t>
            </a:r>
            <a:endParaRPr lang="id-ID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Perilaku yang diharapkan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/>
              <a:t>I</a:t>
            </a:r>
            <a:r>
              <a:rPr lang="id-ID" sz="2400" dirty="0" smtClean="0"/>
              <a:t>ntensitas </a:t>
            </a:r>
            <a:r>
              <a:rPr lang="id-ID" sz="2400" dirty="0" smtClean="0"/>
              <a:t>pujian </a:t>
            </a:r>
            <a:r>
              <a:rPr lang="id-ID" sz="2400" dirty="0" smtClean="0"/>
              <a:t>berkurang                       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60527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/>
              <a:t>1. Komponen (Componential)</a:t>
            </a:r>
          </a:p>
          <a:p>
            <a:pPr algn="just"/>
            <a:r>
              <a:rPr lang="id-ID" sz="2400" dirty="0" smtClean="0"/>
              <a:t>2. Hubungan Diadik (Relational Dyadic)</a:t>
            </a:r>
          </a:p>
          <a:p>
            <a:pPr algn="just"/>
            <a:r>
              <a:rPr lang="id-ID" sz="2400" dirty="0" smtClean="0"/>
              <a:t>3. Pengembangan (Developmental)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9304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komunikasi antarpribadi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dirty="0" smtClean="0"/>
              <a:t>1. Sudut pandang Humanistik</a:t>
            </a:r>
          </a:p>
          <a:p>
            <a:pPr marL="0" indent="0" algn="just">
              <a:buNone/>
            </a:pPr>
            <a:r>
              <a:rPr lang="id-ID" sz="2400" dirty="0" smtClean="0"/>
              <a:t>Menekankan pada keterbukaan, empati, sikap mendukung dan kualitas – kualitas lain yang menciptakan interaksi yang bermakna, jujur dan memuaskan (Bochner &amp; Kelly, 1974)</a:t>
            </a:r>
          </a:p>
          <a:p>
            <a:pPr marL="0" indent="0" algn="just">
              <a:buNone/>
            </a:pPr>
            <a:r>
              <a:rPr lang="id-ID" sz="2400" dirty="0" smtClean="0"/>
              <a:t>2. Pandangan Pragmatis</a:t>
            </a:r>
          </a:p>
          <a:p>
            <a:pPr marL="0" indent="0" algn="just">
              <a:buNone/>
            </a:pPr>
            <a:r>
              <a:rPr lang="id-ID" sz="2400" dirty="0" smtClean="0"/>
              <a:t>Menekankan pada manajemen dan kesegaran interaksi, dan secara umum, kualitas – kualitas yang menentukan pencapaian tujuan yang spesifik</a:t>
            </a:r>
          </a:p>
          <a:p>
            <a:pPr marL="0" indent="0" algn="just">
              <a:buNone/>
            </a:pPr>
            <a:r>
              <a:rPr lang="id-ID" sz="2400" dirty="0" smtClean="0"/>
              <a:t>3. Sudut pandang Pergaulan Sosial dan Sudut Pandang Kesetaraan</a:t>
            </a:r>
          </a:p>
          <a:p>
            <a:pPr marL="0" indent="0" algn="just">
              <a:buNone/>
            </a:pPr>
            <a:r>
              <a:rPr lang="id-ID" sz="2400" dirty="0" smtClean="0"/>
              <a:t>Bahwa suatu hubungan merupakan kemitraan di mana imbalan dan biaya saling dipertukarkan.</a:t>
            </a:r>
          </a:p>
        </p:txBody>
      </p:sp>
    </p:spTree>
    <p:extLst>
      <p:ext uri="{BB962C8B-B14F-4D97-AF65-F5344CB8AC3E}">
        <p14:creationId xmlns:p14="http://schemas.microsoft.com/office/powerpoint/2010/main" val="23222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MANAJEMEN KONFLIK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Tidak Produktif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Produktif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932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TIDAK PRODUKTIF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 smtClean="0"/>
              <a:t> Penghindaran, Non-negosiasi dan redefinisi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/>
              <a:t> </a:t>
            </a:r>
            <a:r>
              <a:rPr lang="id-ID" sz="2400" dirty="0" smtClean="0"/>
              <a:t>Pemaksaan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/>
              <a:t> </a:t>
            </a:r>
            <a:r>
              <a:rPr lang="id-ID" sz="2400" dirty="0" smtClean="0"/>
              <a:t>Menyalahkan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/>
              <a:t> </a:t>
            </a:r>
            <a:r>
              <a:rPr lang="id-ID" sz="2400" dirty="0" smtClean="0"/>
              <a:t>Peredam (misal: menangis)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/>
              <a:t> </a:t>
            </a:r>
            <a:r>
              <a:rPr lang="id-ID" sz="2400" dirty="0" smtClean="0"/>
              <a:t>Karung Goni (menimbun kekecewaan dan kemudian melimpahkan)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/>
              <a:t> </a:t>
            </a:r>
            <a:r>
              <a:rPr lang="id-ID" sz="2400" dirty="0" smtClean="0"/>
              <a:t>Manipulasi (mempengaruhi pihak lain)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/>
              <a:t> </a:t>
            </a:r>
            <a:r>
              <a:rPr lang="id-ID" sz="2400" dirty="0" smtClean="0"/>
              <a:t>Penolakan pribadi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61799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PRODUKTIF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d-ID" sz="2400" dirty="0" smtClean="0"/>
              <a:t> Berkelahi Secara Sportif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400" dirty="0"/>
              <a:t> </a:t>
            </a:r>
            <a:r>
              <a:rPr lang="id-ID" sz="2400" dirty="0" smtClean="0"/>
              <a:t>Bertengkar Secara Aktif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400" dirty="0"/>
              <a:t> </a:t>
            </a:r>
            <a:r>
              <a:rPr lang="id-ID" sz="2400" dirty="0" smtClean="0"/>
              <a:t>Bertanggungjawab atas Pikiran dan Perasaan Anda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400" dirty="0"/>
              <a:t> </a:t>
            </a:r>
            <a:r>
              <a:rPr lang="id-ID" sz="2400" dirty="0" smtClean="0"/>
              <a:t>Langsung dan Spesifik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400" dirty="0"/>
              <a:t> </a:t>
            </a:r>
            <a:r>
              <a:rPr lang="id-ID" sz="2400" dirty="0" smtClean="0"/>
              <a:t>Gunakan humor untuk meredakan ketegangan</a:t>
            </a:r>
          </a:p>
          <a:p>
            <a:pPr>
              <a:buFont typeface="Arial" panose="020B0604020202020204" pitchFamily="34" charset="0"/>
              <a:buChar char="•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539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4.bp.blogspot.com/-0RqitPQOWYs/Tsl_jPLbGKI/AAAAAAAAB3k/okbr1Tu0P_8/s1600/homew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4" y="214311"/>
            <a:ext cx="8798845" cy="619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87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INDIVIDUAL!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/>
              <a:t>Tontonlah sebuah film, kemudian tugas anda adalah:</a:t>
            </a:r>
          </a:p>
          <a:p>
            <a:pPr algn="just"/>
            <a:r>
              <a:rPr lang="id-ID" sz="2400" dirty="0" smtClean="0"/>
              <a:t>1. Identifikasi komponen – komponen komunikasi di dalamnya (semakin lengkap semakin baik), contohkan: scene pembuka, scene puncak dan scene penutup</a:t>
            </a:r>
          </a:p>
          <a:p>
            <a:pPr algn="just"/>
            <a:r>
              <a:rPr lang="id-ID" sz="2400" dirty="0" smtClean="0"/>
              <a:t>2. </a:t>
            </a:r>
            <a:r>
              <a:rPr lang="id-ID" sz="2400" dirty="0"/>
              <a:t>I</a:t>
            </a:r>
            <a:r>
              <a:rPr lang="id-ID" sz="2400" dirty="0" smtClean="0"/>
              <a:t>dentifikasi </a:t>
            </a:r>
            <a:r>
              <a:rPr lang="id-ID" sz="2400" i="1" dirty="0" smtClean="0"/>
              <a:t>relationship</a:t>
            </a:r>
            <a:r>
              <a:rPr lang="id-ID" sz="2400" dirty="0" smtClean="0"/>
              <a:t> antara tokoh utama dengan pemeran lainnya</a:t>
            </a:r>
          </a:p>
          <a:p>
            <a:pPr algn="just"/>
            <a:r>
              <a:rPr lang="id-ID" sz="2400" dirty="0" smtClean="0"/>
              <a:t>3.</a:t>
            </a:r>
            <a:r>
              <a:rPr lang="id-ID" sz="2400" dirty="0"/>
              <a:t> </a:t>
            </a:r>
            <a:r>
              <a:rPr lang="id-ID" sz="2400" dirty="0" smtClean="0"/>
              <a:t>Jelaskan perkembangan hubungan dari tokoh – tokoh di dalamnya (sebutkan scene menit ke berapa dan beri capture scene)</a:t>
            </a:r>
          </a:p>
          <a:p>
            <a:pPr algn="just"/>
            <a:r>
              <a:rPr lang="id-ID" sz="2400" dirty="0" smtClean="0"/>
              <a:t>4. Identifikasi konflik serta manajemen konflik yang dilakukan tokoh utama!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122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Ketentuan penulisan 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Diketik di kertas ukuran A4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Gunakan Font Times New Romans, Ukuran 12 pt, Spasi 1,5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Antar paragraf tanpa spasi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Minimal 2 halaman, dijilid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Jika mengutip dari website/buku, cantumkan daftar pustakanya di bagian akhir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smtClean="0">
                <a:solidFill>
                  <a:srgbClr val="FF0000"/>
                </a:solidFill>
              </a:rPr>
              <a:t>DIKUMPULKAN TGL 11 Mei 2015 DI ATAS MEJA SAYA, TIDAK BOLEH TERLAMBAT SATU HARIPUN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smtClean="0">
                <a:solidFill>
                  <a:srgbClr val="FF0000"/>
                </a:solidFill>
              </a:rPr>
              <a:t>Tanggal 12 (Selasa) akan dipresentasikan dengan menggunakan PPT. Silakan desain presentasi dibuat semenarik mungkin. Dari masing – masing kategori film akan dipilih satu untuk mewakili presentasi.</a:t>
            </a:r>
          </a:p>
          <a:p>
            <a:pPr marL="0" indent="0">
              <a:buNone/>
            </a:pP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1690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Daftar film: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5109972" cy="402336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1. 500 Days of Summer</a:t>
            </a:r>
          </a:p>
          <a:p>
            <a:pPr algn="just"/>
            <a:r>
              <a:rPr lang="id-ID" sz="2400" dirty="0"/>
              <a:t>2. He’s not Just That Into </a:t>
            </a:r>
            <a:r>
              <a:rPr lang="id-ID" sz="2400" dirty="0" smtClean="0"/>
              <a:t>You</a:t>
            </a:r>
            <a:endParaRPr lang="id-ID" sz="2400" dirty="0"/>
          </a:p>
          <a:p>
            <a:pPr algn="just"/>
            <a:r>
              <a:rPr lang="en-US" sz="2400" dirty="0"/>
              <a:t>3</a:t>
            </a:r>
            <a:r>
              <a:rPr lang="id-ID" sz="2400" dirty="0" smtClean="0"/>
              <a:t>. Maleficent</a:t>
            </a:r>
            <a:endParaRPr lang="id-ID" sz="2400" dirty="0"/>
          </a:p>
          <a:p>
            <a:pPr algn="just"/>
            <a:r>
              <a:rPr lang="en-US" sz="2400" dirty="0"/>
              <a:t>4</a:t>
            </a:r>
            <a:r>
              <a:rPr lang="id-ID" sz="2400" dirty="0" smtClean="0"/>
              <a:t>. </a:t>
            </a:r>
            <a:r>
              <a:rPr lang="id-ID" sz="2400" dirty="0"/>
              <a:t>Eat, Pray, Love</a:t>
            </a:r>
          </a:p>
          <a:p>
            <a:pPr algn="just"/>
            <a:r>
              <a:rPr lang="en-US" sz="2400" dirty="0"/>
              <a:t>5</a:t>
            </a:r>
            <a:r>
              <a:rPr lang="id-ID" sz="2400" dirty="0" smtClean="0"/>
              <a:t>. </a:t>
            </a:r>
            <a:r>
              <a:rPr lang="id-ID" sz="2400" dirty="0"/>
              <a:t>How to Train Your </a:t>
            </a:r>
            <a:r>
              <a:rPr lang="id-ID" sz="2400" dirty="0" smtClean="0"/>
              <a:t>Dragon 1</a:t>
            </a:r>
          </a:p>
          <a:p>
            <a:pPr algn="just"/>
            <a:r>
              <a:rPr lang="en-US" sz="2400" dirty="0" smtClean="0"/>
              <a:t>6</a:t>
            </a:r>
            <a:r>
              <a:rPr lang="id-ID" sz="2400" dirty="0" smtClean="0"/>
              <a:t>. Tangled</a:t>
            </a:r>
          </a:p>
          <a:p>
            <a:pPr algn="just"/>
            <a:r>
              <a:rPr lang="en-US" sz="2400" dirty="0" smtClean="0"/>
              <a:t>7</a:t>
            </a:r>
            <a:r>
              <a:rPr lang="id-ID" sz="2400" dirty="0" smtClean="0"/>
              <a:t>. Frozen</a:t>
            </a:r>
          </a:p>
          <a:p>
            <a:pPr algn="just"/>
            <a:r>
              <a:rPr lang="en-US" sz="2400" dirty="0" smtClean="0"/>
              <a:t>8</a:t>
            </a:r>
            <a:r>
              <a:rPr lang="id-ID" sz="2400" dirty="0" smtClean="0"/>
              <a:t>. The Fault in Our Stars</a:t>
            </a:r>
            <a:endParaRPr lang="id-ID" sz="2400" dirty="0"/>
          </a:p>
          <a:p>
            <a:endParaRPr lang="id-ID" dirty="0"/>
          </a:p>
        </p:txBody>
      </p:sp>
      <p:pic>
        <p:nvPicPr>
          <p:cNvPr id="2050" name="Picture 2" descr="http://3.bp.blogspot.com/-s4DtRI-nLEw/U-Ph3ZE0NRI/AAAAAAAAAdc/8jGT5gfb-Wg/s1600/keep-calm-and-do-your-homework-25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075" y="449262"/>
            <a:ext cx="457200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0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icschamp.com/wp-content/uploads/2014/06/a-little-thank-you-quo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74" y="419100"/>
            <a:ext cx="7083425" cy="58637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28759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1. komponen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 smtClean="0"/>
              <a:t> Definisi didasarkan pada komponen – komponen utamanya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 smtClean="0"/>
              <a:t> Komunikasi Antarpribadi adalah penyampaian pesan oleh satu orang dan penerimaan pesan oleh orang lain atau sekelompok kecil orang dengan berbagai dampaknya dan dengan peluang untuk memberikan umpan balik segera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/>
              <a:t> </a:t>
            </a:r>
            <a:r>
              <a:rPr lang="id-ID" sz="2400" dirty="0" smtClean="0"/>
              <a:t>Sebutkan komponen – komponen berdasarkan definisi tersebut!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64642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2. Hubungan DIADIK (Relational dyadic)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 smtClean="0"/>
              <a:t> Komunikasi Antarpribadi adalah komunikasi yang berlangsung di antara dua orang yang mempunyai hubungan yang mantap dan jelas.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/>
              <a:t> </a:t>
            </a:r>
            <a:r>
              <a:rPr lang="id-ID" sz="2400" dirty="0" smtClean="0"/>
              <a:t>Maka komunikasi antara 2 orang sudah pasti adalah komunikasi antar pribadi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54638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3. Pengembangan (Developmental)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 smtClean="0"/>
              <a:t> Berdasarkan Gerald Miller (1978), komunikasi antar pribadi ditandai oleh, dan dibedakan dari komunikasi impersonal berdasarkan sedikitnya 3 faktor, antara lain: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Berdasarkan data </a:t>
            </a:r>
            <a:r>
              <a:rPr lang="id-ID" sz="2400" dirty="0" smtClean="0"/>
              <a:t>psikologis: Bagaimana kondisi si lawan bicara</a:t>
            </a:r>
            <a:endParaRPr lang="id-ID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Berdasarkan </a:t>
            </a:r>
            <a:r>
              <a:rPr lang="id-ID" sz="2400" i="1" dirty="0" smtClean="0"/>
              <a:t>Explanatory </a:t>
            </a:r>
            <a:r>
              <a:rPr lang="id-ID" sz="2400" i="1" dirty="0" smtClean="0"/>
              <a:t>Knowledge</a:t>
            </a:r>
            <a:endParaRPr lang="id-ID" sz="2400" i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Aturan yang ditetapkan secara pribadi</a:t>
            </a:r>
          </a:p>
        </p:txBody>
      </p:sp>
    </p:spTree>
    <p:extLst>
      <p:ext uri="{BB962C8B-B14F-4D97-AF65-F5344CB8AC3E}">
        <p14:creationId xmlns:p14="http://schemas.microsoft.com/office/powerpoint/2010/main" val="274700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komunikasi antar pribadi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300990"/>
            <a:ext cx="9720071" cy="4023360"/>
          </a:xfrm>
        </p:spPr>
        <p:txBody>
          <a:bodyPr/>
          <a:lstStyle/>
          <a:p>
            <a:pPr algn="just"/>
            <a:r>
              <a:rPr lang="id-ID" sz="2400" dirty="0" smtClean="0"/>
              <a:t>Menurut Sifatnya dapat dibedakan menjadi: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Diadik : Terjadi antara dua orang secara tatap muka (percakapan, dialog, wawancara)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Triadik: Percakapan antara tiga orang secara tatap muka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/>
              <a:t>Komunikasi Kelompok Kecil : Komunikasi yang berlangsung tiga orang atau lebih secara tatap muka dan anggotanya saling berinteraksi</a:t>
            </a:r>
          </a:p>
          <a:p>
            <a:pPr marL="457200" indent="-45720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03707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BATASAN KAP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/>
              <a:t>Komunikasi kelompok kecil oleh beberapa pakar dianggap sebagai bagian dari KAP, akan tetapi para ahli lain, terutama dalam buku Human Communication memisahkan antara KAP dan Komunikasi Kelompok.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373776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eharmony.com/dating-advice/wp-content/uploads/images/online-dating-navigating-the-first-phone-call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744536"/>
            <a:ext cx="523875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2" name="Picture 8" descr="http://www.filesgallery.com/uploads/screenshotstwo/Skype-6.7.0.1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016" y="2873374"/>
            <a:ext cx="5212359" cy="3590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8" name="Picture 14" descr="http://img.bhs4.com/8D/D/8DDB39C165AAD3771EC42BDE459B44080DB398A3_li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427036"/>
            <a:ext cx="5715000" cy="4038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9347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Face to face communication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 smtClean="0"/>
              <a:t>Face to face communication atau komunikasi tatap muka oleh beberapa ahli dianggap sebagai salah satu syarat dari terwujudnya komunikasi antar pribadi (KAP)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d-ID" sz="2400" dirty="0" smtClean="0"/>
              <a:t>Akan tetapi, dengan kemajuan teknologi informasi konsep ini kemudian dipertanyakan kembali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1888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365</TotalTime>
  <Words>1084</Words>
  <Application>Microsoft Office PowerPoint</Application>
  <PresentationFormat>Widescreen</PresentationFormat>
  <Paragraphs>124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Leelawadee</vt:lpstr>
      <vt:lpstr>Tw Cen MT</vt:lpstr>
      <vt:lpstr>Tw Cen MT Condensed</vt:lpstr>
      <vt:lpstr>Wingdings 3</vt:lpstr>
      <vt:lpstr>Integral</vt:lpstr>
      <vt:lpstr>KOMUNIKASI DAN HUBUNGAN ANTARPRIBADI</vt:lpstr>
      <vt:lpstr>DEFINISI</vt:lpstr>
      <vt:lpstr>1. komponen</vt:lpstr>
      <vt:lpstr>2. Hubungan DIADIK (Relational dyadic)</vt:lpstr>
      <vt:lpstr>3. Pengembangan (Developmental)</vt:lpstr>
      <vt:lpstr>Jenis komunikasi antar pribadi</vt:lpstr>
      <vt:lpstr>BATASAN KAP</vt:lpstr>
      <vt:lpstr>PowerPoint Presentation</vt:lpstr>
      <vt:lpstr>Face to face communication</vt:lpstr>
      <vt:lpstr>KAP DENGAN BANTUAN ALAT</vt:lpstr>
      <vt:lpstr>PerkEmbangan hubungan antarpribadi</vt:lpstr>
      <vt:lpstr>Efektivitas KAP</vt:lpstr>
      <vt:lpstr>BAGAIMANA HUBUNGAN ANDA DAN TEMAN ANDA?</vt:lpstr>
      <vt:lpstr>KELEBIHAN KAP</vt:lpstr>
      <vt:lpstr>RELATIONSHIP</vt:lpstr>
      <vt:lpstr>PENGEMBANGAN HUBUNGAN</vt:lpstr>
      <vt:lpstr>MEMPRAKARSAI HUBUNGAN</vt:lpstr>
      <vt:lpstr>PERUSAKAN HUBUNGAN</vt:lpstr>
      <vt:lpstr>Komunikasi dalam hubungan yang memburuk</vt:lpstr>
      <vt:lpstr>Karakteristik komunikasi antarpribadi</vt:lpstr>
      <vt:lpstr>MANAJEMEN KONFLIK</vt:lpstr>
      <vt:lpstr>TIDAK PRODUKTIF</vt:lpstr>
      <vt:lpstr>PRODUKTIF</vt:lpstr>
      <vt:lpstr>PowerPoint Presentation</vt:lpstr>
      <vt:lpstr>TUGAS INDIVIDUAL!</vt:lpstr>
      <vt:lpstr>Ketentuan penulisan tugas</vt:lpstr>
      <vt:lpstr>Daftar film: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DAN HUBUNGAN ANTARPRIBADI</dc:title>
  <dc:creator>amida yusriana</dc:creator>
  <cp:lastModifiedBy>Vaio</cp:lastModifiedBy>
  <cp:revision>55</cp:revision>
  <dcterms:created xsi:type="dcterms:W3CDTF">2014-10-27T01:35:22Z</dcterms:created>
  <dcterms:modified xsi:type="dcterms:W3CDTF">2015-12-16T03:16:03Z</dcterms:modified>
</cp:coreProperties>
</file>