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90" r:id="rId14"/>
    <p:sldId id="388" r:id="rId15"/>
    <p:sldId id="389" r:id="rId16"/>
    <p:sldId id="3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24116F-E40B-4DE7-8EFF-70501F28142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3D5E93-92FA-49F6-8E45-751013B2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Koneksi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94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815609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ping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B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perintah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Command Prompt: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ping 192.168.0.1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199"/>
            <a:ext cx="6096000" cy="330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4098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lainya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Topologi</a:t>
            </a:r>
            <a:r>
              <a:rPr lang="en-US" dirty="0" smtClean="0"/>
              <a:t> Star</a:t>
            </a:r>
            <a:endParaRPr lang="en-US" dirty="0"/>
          </a:p>
          <a:p>
            <a:pPr lvl="1" fontAlgn="base"/>
            <a:r>
              <a:rPr lang="en-US" dirty="0" err="1"/>
              <a:t>Sambungkan</a:t>
            </a:r>
            <a:r>
              <a:rPr lang="en-US" dirty="0"/>
              <a:t> PC </a:t>
            </a:r>
            <a:r>
              <a:rPr lang="en-US" dirty="0" smtClean="0"/>
              <a:t>1</a:t>
            </a:r>
            <a:r>
              <a:rPr lang="en-US" dirty="0"/>
              <a:t> 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switch hub 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UTP </a:t>
            </a:r>
            <a:r>
              <a:rPr lang="en-US" dirty="0" err="1"/>
              <a:t>jenis</a:t>
            </a:r>
            <a:r>
              <a:rPr lang="en-US" dirty="0"/>
              <a:t> Straight Trough</a:t>
            </a:r>
            <a:r>
              <a:rPr lang="en-US" dirty="0" smtClean="0"/>
              <a:t>.</a:t>
            </a:r>
          </a:p>
          <a:p>
            <a:pPr lvl="2" fontAlgn="base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2 hub </a:t>
            </a:r>
            <a:r>
              <a:rPr lang="en-US" dirty="0" err="1" smtClean="0"/>
              <a:t>Sambungkan</a:t>
            </a:r>
            <a:r>
              <a:rPr lang="en-US" dirty="0" smtClean="0"/>
              <a:t> </a:t>
            </a:r>
            <a:r>
              <a:rPr lang="en-US" dirty="0" smtClean="0"/>
              <a:t>switch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switch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UTP </a:t>
            </a:r>
            <a:r>
              <a:rPr lang="en-US" dirty="0" err="1" smtClean="0"/>
              <a:t>jenis</a:t>
            </a:r>
            <a:r>
              <a:rPr lang="en-US" dirty="0" smtClean="0"/>
              <a:t> Cross Over. </a:t>
            </a:r>
            <a:endParaRPr lang="en-US" dirty="0" smtClean="0"/>
          </a:p>
          <a:p>
            <a:pPr lvl="2" fontAlgn="base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1 switch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disambungkan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PC client.</a:t>
            </a:r>
          </a:p>
          <a:p>
            <a:pPr lvl="1"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754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 smtClean="0"/>
              <a:t>terhubung</a:t>
            </a:r>
            <a:r>
              <a:rPr lang="en-US" dirty="0"/>
              <a:t>, </a:t>
            </a:r>
            <a:r>
              <a:rPr lang="en-US" dirty="0" err="1"/>
              <a:t>atur</a:t>
            </a:r>
            <a:r>
              <a:rPr lang="en-US" dirty="0"/>
              <a:t> IP Address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PC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address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lvl="1" fontAlgn="base"/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IP address </a:t>
            </a:r>
            <a:r>
              <a:rPr lang="en-US" dirty="0" err="1"/>
              <a:t>kelas</a:t>
            </a:r>
            <a:r>
              <a:rPr lang="en-US" dirty="0"/>
              <a:t> C. </a:t>
            </a:r>
            <a:endParaRPr lang="en-US" dirty="0" smtClean="0"/>
          </a:p>
          <a:p>
            <a:pPr lvl="1" fontAlgn="base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windows 7): </a:t>
            </a:r>
            <a:endParaRPr lang="en-US" dirty="0" smtClean="0"/>
          </a:p>
          <a:p>
            <a:pPr lvl="2" fontAlgn="base"/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/>
              <a:t>Control Panel &gt;&gt; Network and Internet &gt;&gt; Network and Sharing Center &gt;&gt; Network Connection (Change Adapter Setting) &gt;&gt;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– Properties </a:t>
            </a:r>
            <a:r>
              <a:rPr lang="en-US" dirty="0" err="1"/>
              <a:t>pada</a:t>
            </a:r>
            <a:r>
              <a:rPr lang="en-US" dirty="0"/>
              <a:t> Local Area Connection &gt;&gt; Internet Protocol Version 4 (</a:t>
            </a:r>
            <a:r>
              <a:rPr lang="en-US" dirty="0" err="1"/>
              <a:t>karena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IP V4).</a:t>
            </a:r>
          </a:p>
          <a:p>
            <a:pPr lvl="1" fontAlgn="base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IP Address-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64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93252"/>
          <a:ext cx="5486400" cy="267874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892916"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dirty="0" err="1">
                          <a:effectLst/>
                        </a:rPr>
                        <a:t>Perangkat</a:t>
                      </a: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en-US" sz="2400" b="1" dirty="0" err="1">
                          <a:effectLst/>
                        </a:rPr>
                        <a:t>Komputer</a:t>
                      </a:r>
                      <a:endParaRPr lang="en-US" sz="2400" b="1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dirty="0">
                          <a:effectLst/>
                        </a:rPr>
                        <a:t>IP Address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458">
                <a:tc>
                  <a:txBody>
                    <a:bodyPr/>
                    <a:lstStyle/>
                    <a:p>
                      <a:pPr fontAlgn="base"/>
                      <a:r>
                        <a:rPr lang="en-US" dirty="0" smtClean="0">
                          <a:effectLst/>
                        </a:rPr>
                        <a:t>PC</a:t>
                      </a:r>
                      <a:r>
                        <a:rPr lang="en-US" baseline="0" dirty="0" smtClean="0">
                          <a:effectLst/>
                        </a:rPr>
                        <a:t>  Server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192.168.100.1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458">
                <a:tc>
                  <a:txBody>
                    <a:bodyPr/>
                    <a:lstStyle/>
                    <a:p>
                      <a:pPr fontAlgn="base"/>
                      <a:r>
                        <a:rPr lang="en-US" dirty="0" smtClean="0">
                          <a:effectLst/>
                        </a:rPr>
                        <a:t>PC2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192.168.100.2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458">
                <a:tc>
                  <a:txBody>
                    <a:bodyPr/>
                    <a:lstStyle/>
                    <a:p>
                      <a:pPr fontAlgn="base"/>
                      <a:r>
                        <a:rPr lang="en-US" dirty="0" smtClean="0">
                          <a:effectLst/>
                        </a:rPr>
                        <a:t>PC3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192.168.100.3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458">
                <a:tc>
                  <a:txBody>
                    <a:bodyPr/>
                    <a:lstStyle/>
                    <a:p>
                      <a:pPr fontAlgn="base"/>
                      <a:r>
                        <a:rPr lang="en-US" dirty="0" smtClean="0">
                          <a:effectLst/>
                        </a:rPr>
                        <a:t>PC4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192.168.100.4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9528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di PC Client </a:t>
            </a:r>
            <a:r>
              <a:rPr lang="en-US" dirty="0" err="1"/>
              <a:t>pada</a:t>
            </a:r>
            <a:r>
              <a:rPr lang="en-US" dirty="0"/>
              <a:t> PC Server,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PING </a:t>
            </a:r>
            <a:r>
              <a:rPr lang="en-US" dirty="0" err="1"/>
              <a:t>dari</a:t>
            </a:r>
            <a:r>
              <a:rPr lang="en-US" dirty="0"/>
              <a:t> PC client </a:t>
            </a:r>
            <a:r>
              <a:rPr lang="en-US" dirty="0" err="1"/>
              <a:t>pada</a:t>
            </a:r>
            <a:r>
              <a:rPr lang="en-US" dirty="0"/>
              <a:t> PC Server. </a:t>
            </a:r>
            <a:r>
              <a:rPr lang="en-US" dirty="0" err="1"/>
              <a:t>Buka</a:t>
            </a:r>
            <a:r>
              <a:rPr lang="en-US" dirty="0"/>
              <a:t> Command Prompt </a:t>
            </a:r>
            <a:r>
              <a:rPr lang="en-US" dirty="0" err="1"/>
              <a:t>dengan</a:t>
            </a:r>
            <a:r>
              <a:rPr lang="en-US" dirty="0"/>
              <a:t> Administrator,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ketikan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“ping&lt;</a:t>
            </a:r>
            <a:r>
              <a:rPr lang="en-US" dirty="0" err="1"/>
              <a:t>spasi</a:t>
            </a:r>
            <a:r>
              <a:rPr lang="en-US" dirty="0"/>
              <a:t>&gt;IP Address Server”.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“ping 192.255.255.1”,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tekan</a:t>
            </a:r>
            <a:r>
              <a:rPr lang="en-US" dirty="0"/>
              <a:t> Enter.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“reply from &lt;IP Address Server&gt;”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“reply from 192.255.255.1”), </a:t>
            </a:r>
            <a:r>
              <a:rPr lang="en-US" dirty="0" err="1"/>
              <a:t>maka</a:t>
            </a:r>
            <a:r>
              <a:rPr lang="en-US" dirty="0"/>
              <a:t> PC client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terkoneksi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PC yang </a:t>
            </a:r>
            <a:r>
              <a:rPr lang="en-US" dirty="0" err="1"/>
              <a:t>menjadi</a:t>
            </a:r>
            <a:r>
              <a:rPr lang="en-US" dirty="0"/>
              <a:t> server.</a:t>
            </a:r>
          </a:p>
        </p:txBody>
      </p:sp>
    </p:spTree>
    <p:extLst>
      <p:ext uri="{BB962C8B-B14F-4D97-AF65-F5344CB8AC3E}">
        <p14:creationId xmlns:p14="http://schemas.microsoft.com/office/powerpoint/2010/main" xmlns="" val="283948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6324600" cy="490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21668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Praktik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882409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kabel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skema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Kita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asumsikan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sebelah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B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sebelah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 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44246"/>
            <a:ext cx="7696200" cy="238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187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806209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menyetel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IP Address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laptop. Set IP Address di laptop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ikon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tray icon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4876800" cy="279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060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968009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Local Area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Connection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728488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880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663209"/>
          </a:xfrm>
        </p:spPr>
        <p:txBody>
          <a:bodyPr/>
          <a:lstStyle/>
          <a:p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 </a:t>
            </a:r>
            <a:r>
              <a:rPr lang="en-US" b="1" dirty="0"/>
              <a:t>Properties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049767" cy="476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200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19600" cy="2111009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Klik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Internet Protocol Version 4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TCP/IP)</a:t>
            </a:r>
          </a:p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Klik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Properties 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berikut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85983"/>
            <a:ext cx="3867150" cy="517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79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886200" cy="2949209"/>
          </a:xfrm>
        </p:spPr>
        <p:txBody>
          <a:bodyPr>
            <a:noAutofit/>
          </a:bodyPr>
          <a:lstStyle/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Pilih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Use the following IP address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Isikan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IP Address-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192.168.0.1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Klik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OK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4348" y="1447800"/>
            <a:ext cx="4467316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834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343400" cy="4701809"/>
          </a:xfrm>
        </p:spPr>
        <p:txBody>
          <a:bodyPr>
            <a:noAutofit/>
          </a:bodyPr>
          <a:lstStyle/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Sekarang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setting IP Address di laptop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IP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address: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192.168.0.2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517394"/>
            <a:ext cx="4191000" cy="53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10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25609"/>
          </a:xfrm>
        </p:spPr>
        <p:txBody>
          <a:bodyPr>
            <a:noAutofit/>
          </a:bodyPr>
          <a:lstStyle/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Klik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OK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menyetel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IP address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memastikan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Periksa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koneksi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antarlaptop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ping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en-US" sz="2400" dirty="0" err="1">
                <a:latin typeface="Arial" pitchFamily="34" charset="0"/>
                <a:cs typeface="Arial" pitchFamily="34" charset="0"/>
              </a:rPr>
              <a:t>Matikan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dulu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firewall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kedua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(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Control Panel → Windows Firewall → Turn off Windows Firewall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fontAlgn="base"/>
            <a:r>
              <a:rPr lang="en-US" sz="2400" dirty="0">
                <a:latin typeface="Arial" pitchFamily="34" charset="0"/>
                <a:cs typeface="Arial" pitchFamily="34" charset="0"/>
              </a:rPr>
              <a:t>Ping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laptop B: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fontAlgn="base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tombol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Start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→ 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cmd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→ Enter → 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tampil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jendela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Command Prompt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warna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hitam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→ 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ping 192.168.0.2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→ Enter → 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jawaban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laptop B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44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329</TotalTime>
  <Words>286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Koneksi </vt:lpstr>
      <vt:lpstr>Praktik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 Menghubungkan antar komputer dan perangkat lainya.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tio</dc:creator>
  <cp:lastModifiedBy>Biak-ijz</cp:lastModifiedBy>
  <cp:revision>34</cp:revision>
  <dcterms:created xsi:type="dcterms:W3CDTF">2019-06-27T09:13:23Z</dcterms:created>
  <dcterms:modified xsi:type="dcterms:W3CDTF">2019-12-06T10:42:11Z</dcterms:modified>
</cp:coreProperties>
</file>